
<file path=[Content_Types].xml><?xml version="1.0" encoding="utf-8"?>
<Types xmlns="http://schemas.openxmlformats.org/package/2006/content-types">
  <Default Extension="png" ContentType="image/png"/>
  <Default Extension="emf" ContentType="image/x-emf"/>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9" r:id="rId14"/>
    <p:sldId id="270" r:id="rId15"/>
    <p:sldId id="290" r:id="rId16"/>
    <p:sldId id="294" r:id="rId17"/>
    <p:sldId id="291" r:id="rId18"/>
    <p:sldId id="292" r:id="rId19"/>
    <p:sldId id="293" r:id="rId20"/>
    <p:sldId id="277" r:id="rId21"/>
    <p:sldId id="278" r:id="rId22"/>
    <p:sldId id="279" r:id="rId23"/>
    <p:sldId id="280" r:id="rId24"/>
    <p:sldId id="281" r:id="rId25"/>
    <p:sldId id="282" r:id="rId26"/>
    <p:sldId id="283" r:id="rId27"/>
    <p:sldId id="284" r:id="rId28"/>
    <p:sldId id="285" r:id="rId29"/>
    <p:sldId id="288" r:id="rId30"/>
    <p:sldId id="289" r:id="rId31"/>
    <p:sldId id="286" r:id="rId32"/>
    <p:sldId id="287" r:id="rId33"/>
  </p:sldIdLst>
  <p:sldSz cx="7556500" cy="5219700"/>
  <p:notesSz cx="7556500" cy="5219700"/>
  <p:embeddedFontLst>
    <p:embeddedFont>
      <p:font typeface="等线" panose="02010600030101010101" pitchFamily="2" charset="-122"/>
      <p:regular r:id="rId34"/>
      <p:bold r:id="rId35"/>
    </p:embeddedFont>
    <p:embeddedFont>
      <p:font typeface="宋体" panose="02010600030101010101" pitchFamily="2" charset="-122"/>
      <p:regular r:id="rId36"/>
    </p:embeddedFont>
    <p:embeddedFont>
      <p:font typeface="Calibri" panose="020F0502020204030204" pitchFamily="34" charset="0"/>
      <p:regular r:id="rId37"/>
      <p:bold r:id="rId38"/>
      <p:italic r:id="rId39"/>
      <p:boldItalic r:id="rId40"/>
    </p:embeddedFont>
    <p:embeddedFont>
      <p:font typeface="EBFWQV+UTMBanqueBold" panose="020B0604020202020204"/>
      <p:regular r:id="rId41"/>
    </p:embeddedFont>
    <p:embeddedFont>
      <p:font typeface="IAOIOD+UTM-Mabella" panose="020B0604020202020204"/>
      <p:regular r:id="rId42"/>
    </p:embeddedFont>
    <p:embeddedFont>
      <p:font typeface="ISWSIG+TimesNewRomanPS-BoldMT" panose="020B0604020202020204" charset="0"/>
      <p:regular r:id="rId43"/>
    </p:embeddedFont>
    <p:embeddedFont>
      <p:font typeface="JWOCJC+UTMAvoBold" panose="020B0604020202020204"/>
      <p:regular r:id="rId44"/>
    </p:embeddedFont>
    <p:embeddedFont>
      <p:font typeface="NOEPFV+TimesNewRomanPSMT" panose="020B0604020202020204" charset="0"/>
      <p:regular r:id="rId45"/>
    </p:embeddedFont>
    <p:embeddedFont>
      <p:font typeface="WTHKIR+UTM-Avo" panose="020B0604020202020204"/>
      <p:regular r:id="rId46"/>
    </p:embeddedFont>
  </p:embeddedFont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168">
          <p15:clr>
            <a:srgbClr val="A4A3A4"/>
          </p15:clr>
        </p15:guide>
        <p15:guide id="2" pos="2448">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5BA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100" d="100"/>
          <a:sy n="100" d="100"/>
        </p:scale>
        <p:origin x="1014" y="-288"/>
      </p:cViewPr>
      <p:guideLst>
        <p:guide orient="horz" pos="3168"/>
        <p:guide pos="2448"/>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6.fntdata"/><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font" Target="fonts/font1.fntdata"/><Relationship Id="rId42" Type="http://schemas.openxmlformats.org/officeDocument/2006/relationships/font" Target="fonts/font9.fntdata"/><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font" Target="fonts/font5.fntdata"/><Relationship Id="rId46" Type="http://schemas.openxmlformats.org/officeDocument/2006/relationships/font" Target="fonts/font13.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font" Target="fonts/font8.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font" Target="fonts/font4.fntdata"/><Relationship Id="rId40" Type="http://schemas.openxmlformats.org/officeDocument/2006/relationships/font" Target="fonts/font7.fntdata"/><Relationship Id="rId45" Type="http://schemas.openxmlformats.org/officeDocument/2006/relationships/font" Target="fonts/font12.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font" Target="fonts/font3.fntdata"/><Relationship Id="rId49"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font" Target="fonts/font11.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font" Target="fonts/font2.fntdata"/><Relationship Id="rId43" Type="http://schemas.openxmlformats.org/officeDocument/2006/relationships/font" Target="fonts/font10.fntdata"/><Relationship Id="rId48" Type="http://schemas.openxmlformats.org/officeDocument/2006/relationships/viewProps" Target="viewProps.xml"/><Relationship Id="rId8" Type="http://schemas.openxmlformats.org/officeDocument/2006/relationships/slide" Target="slides/slide7.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x">
  <p:cSld>
    <p:spTree>
      <p:nvGrpSpPr>
        <p:cNvPr id="1" name=""/>
        <p:cNvGrpSpPr/>
        <p:nvPr/>
      </p:nvGrpSpPr>
      <p:grpSpPr>
        <a:xfrm>
          <a:off x="0" y="0"/>
          <a:ext cx="0" cy="0"/>
          <a:chOff x="0" y="0"/>
          <a:chExt cx="0" cy="0"/>
        </a:xfrm>
      </p:grpSpPr>
      <p:sp>
        <p:nvSpPr>
          <p:cNvPr id="2" name="Header 1"/>
          <p:cNvSpPr>
            <a:spLocks noGrp="1"/>
          </p:cNvSpPr>
          <p:nvPr>
            <p:ph type="title"/>
          </p:nvPr>
        </p:nvSpPr>
        <p:spPr/>
        <p:txBody>
          <a:bodyPr/>
          <a:lstStyle/>
          <a:p>
            <a:r>
              <a:rPr lang="en-US"/>
              <a:t>Title</a:t>
            </a:r>
          </a:p>
        </p:txBody>
      </p:sp>
      <p:sp>
        <p:nvSpPr>
          <p:cNvPr id="3" name="Text 2"/>
          <p:cNvSpPr>
            <a:spLocks noGrp="1"/>
          </p:cNvSpPr>
          <p:nvPr>
            <p:ph type="body" idx="1"/>
          </p:nvPr>
        </p:nvSpPr>
        <p:spPr/>
        <p:txBody>
          <a:bodyPr/>
          <a:lstStyle/>
          <a:p>
            <a:pPr lvl="0"/>
            <a:r>
              <a:rPr lang="en-US"/>
              <a:t>Text</a:t>
            </a:r>
          </a:p>
          <a:p>
            <a:pPr lvl="1"/>
            <a:r>
              <a:rPr lang="en-US"/>
              <a:t>Second level</a:t>
            </a:r>
          </a:p>
          <a:p>
            <a:pPr lvl="2"/>
            <a:r>
              <a:rPr lang="en-US"/>
              <a:t>Third level</a:t>
            </a:r>
          </a:p>
          <a:p>
            <a:pPr lvl="3"/>
            <a:r>
              <a:rPr lang="en-US"/>
              <a:t>Fourth level</a:t>
            </a:r>
          </a:p>
          <a:p>
            <a:pPr lvl="4"/>
            <a:r>
              <a:rPr lang="en-US"/>
              <a:t>Fifth level</a:t>
            </a:r>
          </a:p>
        </p:txBody>
      </p:sp>
      <p:sp>
        <p:nvSpPr>
          <p:cNvPr id="4" name="Date 3"/>
          <p:cNvSpPr>
            <a:spLocks noGrp="1"/>
          </p:cNvSpPr>
          <p:nvPr>
            <p:ph type="dt" sz="half" idx="10"/>
          </p:nvPr>
        </p:nvSpPr>
        <p:spPr/>
        <p:txBody>
          <a:bodyPr/>
          <a:lstStyle/>
          <a:p>
            <a:fld id="{C16525B2-4347-4F72-BAF7-76B19438D329}" type="datetimeFigureOut">
              <a:rPr lang="en-US" smtClean="0"/>
              <a:t>18/10/2025</a:t>
            </a:fld>
            <a:endParaRPr lang="en-US"/>
          </a:p>
        </p:txBody>
      </p:sp>
      <p:sp>
        <p:nvSpPr>
          <p:cNvPr id="5" name="Footer 4"/>
          <p:cNvSpPr>
            <a:spLocks noGrp="1"/>
          </p:cNvSpPr>
          <p:nvPr>
            <p:ph type="ftr" sz="quarter" idx="11"/>
          </p:nvPr>
        </p:nvSpPr>
        <p:spPr/>
        <p:txBody>
          <a:bodyPr/>
          <a:lstStyle/>
          <a:p>
            <a:endParaRPr lang="en-US"/>
          </a:p>
        </p:txBody>
      </p:sp>
      <p:sp>
        <p:nvSpPr>
          <p:cNvPr id="6" name="Slide number 5"/>
          <p:cNvSpPr>
            <a:spLocks noGrp="1"/>
          </p:cNvSpPr>
          <p:nvPr>
            <p:ph type="sldNum" sz="quarter" idx="12"/>
          </p:nvPr>
        </p:nvSpPr>
        <p:spPr/>
        <p:txBody>
          <a:bodyPr/>
          <a:lstStyle/>
          <a:p>
            <a:fld id="{80F073CC-40D5-4B23-8DF0-9BD0A0C12F2C}"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older 2"/>
          <p:cNvSpPr>
            <a:spLocks noGrp="1"/>
          </p:cNvSpPr>
          <p:nvPr>
            <p:ph type="title"/>
          </p:nvPr>
        </p:nvSpPr>
        <p:spPr>
          <a:xfrm>
            <a:off x="377666" y="427735"/>
            <a:ext cx="6797992" cy="1710943"/>
          </a:xfrm>
          <a:prstGeom prst="rect">
            <a:avLst/>
          </a:prstGeom>
        </p:spPr>
        <p:txBody>
          <a:bodyPr wrap="square" lIns="0" tIns="0" rIns="0" bIns="0">
            <a:spAutoFit/>
          </a:bodyPr>
          <a:lstStyle>
            <a:lvl1pPr>
              <a:defRPr/>
            </a:lvl1pPr>
          </a:lstStyle>
          <a:p>
            <a:endParaRPr/>
          </a:p>
        </p:txBody>
      </p:sp>
      <p:sp>
        <p:nvSpPr>
          <p:cNvPr id="3" name="Holder 3"/>
          <p:cNvSpPr>
            <a:spLocks noGrp="1"/>
          </p:cNvSpPr>
          <p:nvPr>
            <p:ph type="body" idx="1"/>
          </p:nvPr>
        </p:nvSpPr>
        <p:spPr>
          <a:xfrm>
            <a:off x="377666" y="2459482"/>
            <a:ext cx="6797992" cy="7057644"/>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a:xfrm>
            <a:off x="2568130" y="9944862"/>
            <a:ext cx="2417063" cy="534670"/>
          </a:xfrm>
          <a:prstGeom prst="rect">
            <a:avLst/>
          </a:prstGeom>
        </p:spPr>
        <p:txBody>
          <a:bodyPr wrap="square" lIns="0" tIns="0" rIns="0" bIns="0">
            <a:spAutoFit/>
          </a:bodyPr>
          <a:lstStyle>
            <a:lvl1pPr algn="ctr">
              <a:defRPr>
                <a:solidFill>
                  <a:schemeClr val="tx1">
                    <a:tint val="75000"/>
                  </a:schemeClr>
                </a:solidFill>
              </a:defRPr>
            </a:lvl1pPr>
          </a:lstStyle>
          <a:p>
            <a:endParaRPr/>
          </a:p>
        </p:txBody>
      </p:sp>
      <p:sp>
        <p:nvSpPr>
          <p:cNvPr id="5" name="Holder 5"/>
          <p:cNvSpPr>
            <a:spLocks noGrp="1"/>
          </p:cNvSpPr>
          <p:nvPr>
            <p:ph type="dt" sz="half" idx="6"/>
          </p:nvPr>
        </p:nvSpPr>
        <p:spPr>
          <a:xfrm>
            <a:off x="377666" y="9944862"/>
            <a:ext cx="1737264" cy="534670"/>
          </a:xfrm>
          <a:prstGeom prst="rect">
            <a:avLst/>
          </a:prstGeom>
        </p:spPr>
        <p:txBody>
          <a:bodyPr wrap="square" lIns="0" tIns="0" rIns="0" bIns="0">
            <a:spAutoFit/>
          </a:bodyPr>
          <a:lstStyle>
            <a:lvl1pPr algn="l">
              <a:defRPr>
                <a:solidFill>
                  <a:schemeClr val="tx1">
                    <a:tint val="75000"/>
                  </a:schemeClr>
                </a:solidFill>
              </a:defRPr>
            </a:lvl1pPr>
          </a:lstStyle>
          <a:p>
            <a:fld id="{1D8BD707-D9CF-40AE-B4C6-C98DA3205C09}" type="datetimeFigureOut">
              <a:rPr lang="en-US"/>
              <a:t>18/10/2025</a:t>
            </a:fld>
            <a:endParaRPr lang="en-US"/>
          </a:p>
        </p:txBody>
      </p:sp>
      <p:sp>
        <p:nvSpPr>
          <p:cNvPr id="6" name="Holder 6"/>
          <p:cNvSpPr>
            <a:spLocks noGrp="1"/>
          </p:cNvSpPr>
          <p:nvPr>
            <p:ph type="sldNum" sz="quarter" idx="7"/>
          </p:nvPr>
        </p:nvSpPr>
        <p:spPr>
          <a:xfrm>
            <a:off x="5438394" y="9944862"/>
            <a:ext cx="1737264" cy="534670"/>
          </a:xfrm>
          <a:prstGeom prst="rect">
            <a:avLst/>
          </a:prstGeom>
        </p:spPr>
        <p:txBody>
          <a:bodyPr wrap="square" lIns="0" tIns="0" rIns="0" bIns="0">
            <a:spAutoFit/>
          </a:bodyPr>
          <a:lstStyle>
            <a:lvl1pPr algn="r">
              <a:defRPr>
                <a:solidFill>
                  <a:schemeClr val="tx1">
                    <a:tint val="75000"/>
                  </a:schemeClr>
                </a:solidFill>
              </a:defRPr>
            </a:lvl1pPr>
          </a:lstStyle>
          <a:p>
            <a:fld id="{B6F15528-21DE-4FAA-801E-634DDDAF4B2B}" type="slidenum">
              <a:t>‹#›</a:t>
            </a:fld>
            <a:endParaRPr/>
          </a:p>
        </p:txBody>
      </p:sp>
    </p:spTree>
  </p:cSld>
  <p:clrMap bg1="lt1" tx1="dk1" bg2="lt2" tx2="dk2" accent1="accent1" accent2="accent2" accent3="accent3" accent4="accent4" accent5="accent5" accent6="accent6" hlink="hlink" folHlink="folHlink"/>
  <p:sldLayoutIdLst>
    <p:sldLayoutId id="2147483649" r:id="rId1"/>
  </p:sldLayoutIdLst>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1.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6.png"/></Relationships>
</file>

<file path=ppt/slides/_rels/slide13.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image" Target="../media/image20.png"/><Relationship Id="rId7" Type="http://schemas.openxmlformats.org/officeDocument/2006/relationships/image" Target="../media/image16.png"/><Relationship Id="rId2" Type="http://schemas.openxmlformats.org/officeDocument/2006/relationships/image" Target="../media/image19.png"/><Relationship Id="rId1" Type="http://schemas.openxmlformats.org/officeDocument/2006/relationships/slideLayout" Target="../slideLayouts/slideLayout1.xml"/><Relationship Id="rId6" Type="http://schemas.openxmlformats.org/officeDocument/2006/relationships/image" Target="../media/image23.png"/><Relationship Id="rId5" Type="http://schemas.openxmlformats.org/officeDocument/2006/relationships/image" Target="../media/image22.png"/><Relationship Id="rId4" Type="http://schemas.openxmlformats.org/officeDocument/2006/relationships/image" Target="../media/image21.png"/><Relationship Id="rId9" Type="http://schemas.openxmlformats.org/officeDocument/2006/relationships/image" Target="../media/image18.png"/></Relationships>
</file>

<file path=ppt/slides/_rels/slide1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7.png"/><Relationship Id="rId1" Type="http://schemas.openxmlformats.org/officeDocument/2006/relationships/slideLayout" Target="../slideLayouts/slideLayout1.xml"/><Relationship Id="rId4" Type="http://schemas.openxmlformats.org/officeDocument/2006/relationships/image" Target="../media/image24.png"/></Relationships>
</file>

<file path=ppt/slides/_rels/slide1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7.png"/><Relationship Id="rId1" Type="http://schemas.openxmlformats.org/officeDocument/2006/relationships/slideLayout" Target="../slideLayouts/slideLayout1.xml"/><Relationship Id="rId4" Type="http://schemas.openxmlformats.org/officeDocument/2006/relationships/image" Target="../media/image24.png"/></Relationships>
</file>

<file path=ppt/slides/_rels/slide1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7.png"/><Relationship Id="rId1" Type="http://schemas.openxmlformats.org/officeDocument/2006/relationships/slideLayout" Target="../slideLayouts/slideLayout1.xml"/><Relationship Id="rId4" Type="http://schemas.openxmlformats.org/officeDocument/2006/relationships/image" Target="../media/image24.png"/></Relationships>
</file>

<file path=ppt/slides/_rels/slide1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7.png"/><Relationship Id="rId1" Type="http://schemas.openxmlformats.org/officeDocument/2006/relationships/slideLayout" Target="../slideLayouts/slideLayout1.xml"/><Relationship Id="rId4" Type="http://schemas.openxmlformats.org/officeDocument/2006/relationships/image" Target="../media/image24.png"/></Relationships>
</file>

<file path=ppt/slides/_rels/slide1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7.png"/><Relationship Id="rId1" Type="http://schemas.openxmlformats.org/officeDocument/2006/relationships/slideLayout" Target="../slideLayouts/slideLayout1.xml"/><Relationship Id="rId4" Type="http://schemas.openxmlformats.org/officeDocument/2006/relationships/image" Target="../media/image24.png"/></Relationships>
</file>

<file path=ppt/slides/_rels/slide1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7.png"/><Relationship Id="rId1" Type="http://schemas.openxmlformats.org/officeDocument/2006/relationships/slideLayout" Target="../slideLayouts/slideLayout1.xml"/><Relationship Id="rId4" Type="http://schemas.openxmlformats.org/officeDocument/2006/relationships/image" Target="../media/image24.png"/></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image" Target="../media/image20.png"/><Relationship Id="rId7" Type="http://schemas.openxmlformats.org/officeDocument/2006/relationships/image" Target="../media/image16.png"/><Relationship Id="rId2" Type="http://schemas.openxmlformats.org/officeDocument/2006/relationships/image" Target="../media/image19.png"/><Relationship Id="rId1" Type="http://schemas.openxmlformats.org/officeDocument/2006/relationships/slideLayout" Target="../slideLayouts/slideLayout1.xml"/><Relationship Id="rId6" Type="http://schemas.openxmlformats.org/officeDocument/2006/relationships/image" Target="../media/image23.png"/><Relationship Id="rId5" Type="http://schemas.openxmlformats.org/officeDocument/2006/relationships/image" Target="../media/image22.png"/><Relationship Id="rId4" Type="http://schemas.openxmlformats.org/officeDocument/2006/relationships/image" Target="../media/image21.png"/><Relationship Id="rId9" Type="http://schemas.openxmlformats.org/officeDocument/2006/relationships/image" Target="../media/image18.png"/></Relationships>
</file>

<file path=ppt/slides/_rels/slide21.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image" Target="../media/image20.png"/><Relationship Id="rId7" Type="http://schemas.openxmlformats.org/officeDocument/2006/relationships/image" Target="../media/image17.png"/><Relationship Id="rId2" Type="http://schemas.openxmlformats.org/officeDocument/2006/relationships/image" Target="../media/image19.png"/><Relationship Id="rId1" Type="http://schemas.openxmlformats.org/officeDocument/2006/relationships/slideLayout" Target="../slideLayouts/slideLayout1.xml"/><Relationship Id="rId6" Type="http://schemas.openxmlformats.org/officeDocument/2006/relationships/image" Target="../media/image23.png"/><Relationship Id="rId5" Type="http://schemas.openxmlformats.org/officeDocument/2006/relationships/image" Target="../media/image22.png"/><Relationship Id="rId4" Type="http://schemas.openxmlformats.org/officeDocument/2006/relationships/image" Target="../media/image21.png"/><Relationship Id="rId9" Type="http://schemas.openxmlformats.org/officeDocument/2006/relationships/image" Target="../media/image24.png"/></Relationships>
</file>

<file path=ppt/slides/_rels/slide22.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image" Target="../media/image19.png"/><Relationship Id="rId7" Type="http://schemas.openxmlformats.org/officeDocument/2006/relationships/image" Target="../media/image23.png"/><Relationship Id="rId2" Type="http://schemas.openxmlformats.org/officeDocument/2006/relationships/image" Target="../media/image25.png"/><Relationship Id="rId1" Type="http://schemas.openxmlformats.org/officeDocument/2006/relationships/slideLayout" Target="../slideLayouts/slideLayout1.xml"/><Relationship Id="rId6" Type="http://schemas.openxmlformats.org/officeDocument/2006/relationships/image" Target="../media/image22.png"/><Relationship Id="rId5" Type="http://schemas.openxmlformats.org/officeDocument/2006/relationships/image" Target="../media/image21.png"/><Relationship Id="rId10" Type="http://schemas.openxmlformats.org/officeDocument/2006/relationships/image" Target="../media/image18.png"/><Relationship Id="rId4" Type="http://schemas.openxmlformats.org/officeDocument/2006/relationships/image" Target="../media/image20.png"/><Relationship Id="rId9" Type="http://schemas.openxmlformats.org/officeDocument/2006/relationships/image" Target="../media/image17.png"/></Relationships>
</file>

<file path=ppt/slides/_rels/slide2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26.png"/><Relationship Id="rId1" Type="http://schemas.openxmlformats.org/officeDocument/2006/relationships/slideLayout" Target="../slideLayouts/slideLayout1.xml"/><Relationship Id="rId5" Type="http://schemas.openxmlformats.org/officeDocument/2006/relationships/image" Target="../media/image24.png"/><Relationship Id="rId4" Type="http://schemas.openxmlformats.org/officeDocument/2006/relationships/image" Target="../media/image16.png"/></Relationships>
</file>

<file path=ppt/slides/_rels/slide24.xml.rels><?xml version="1.0" encoding="UTF-8" standalone="yes"?>
<Relationships xmlns="http://schemas.openxmlformats.org/package/2006/relationships"><Relationship Id="rId8" Type="http://schemas.openxmlformats.org/officeDocument/2006/relationships/image" Target="../media/image33.png"/><Relationship Id="rId3" Type="http://schemas.openxmlformats.org/officeDocument/2006/relationships/image" Target="../media/image28.png"/><Relationship Id="rId7" Type="http://schemas.openxmlformats.org/officeDocument/2006/relationships/image" Target="../media/image32.png"/><Relationship Id="rId12" Type="http://schemas.openxmlformats.org/officeDocument/2006/relationships/image" Target="../media/image18.png"/><Relationship Id="rId2" Type="http://schemas.openxmlformats.org/officeDocument/2006/relationships/image" Target="../media/image27.png"/><Relationship Id="rId1" Type="http://schemas.openxmlformats.org/officeDocument/2006/relationships/slideLayout" Target="../slideLayouts/slideLayout1.xml"/><Relationship Id="rId6" Type="http://schemas.openxmlformats.org/officeDocument/2006/relationships/image" Target="../media/image31.png"/><Relationship Id="rId11" Type="http://schemas.openxmlformats.org/officeDocument/2006/relationships/image" Target="../media/image17.png"/><Relationship Id="rId5" Type="http://schemas.openxmlformats.org/officeDocument/2006/relationships/image" Target="../media/image30.png"/><Relationship Id="rId10" Type="http://schemas.openxmlformats.org/officeDocument/2006/relationships/image" Target="../media/image16.png"/><Relationship Id="rId4" Type="http://schemas.openxmlformats.org/officeDocument/2006/relationships/image" Target="../media/image29.png"/><Relationship Id="rId9" Type="http://schemas.openxmlformats.org/officeDocument/2006/relationships/image" Target="../media/image34.png"/></Relationships>
</file>

<file path=ppt/slides/_rels/slide2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35.png"/><Relationship Id="rId1" Type="http://schemas.openxmlformats.org/officeDocument/2006/relationships/slideLayout" Target="../slideLayouts/slideLayout1.xml"/><Relationship Id="rId5" Type="http://schemas.openxmlformats.org/officeDocument/2006/relationships/image" Target="../media/image24.png"/><Relationship Id="rId4" Type="http://schemas.openxmlformats.org/officeDocument/2006/relationships/image" Target="../media/image16.png"/></Relationships>
</file>

<file path=ppt/slides/_rels/slide26.xml.rels><?xml version="1.0" encoding="UTF-8" standalone="yes"?>
<Relationships xmlns="http://schemas.openxmlformats.org/package/2006/relationships"><Relationship Id="rId8" Type="http://schemas.openxmlformats.org/officeDocument/2006/relationships/image" Target="../media/image42.png"/><Relationship Id="rId3" Type="http://schemas.openxmlformats.org/officeDocument/2006/relationships/image" Target="../media/image37.png"/><Relationship Id="rId7" Type="http://schemas.openxmlformats.org/officeDocument/2006/relationships/image" Target="../media/image41.png"/><Relationship Id="rId12" Type="http://schemas.openxmlformats.org/officeDocument/2006/relationships/image" Target="../media/image18.png"/><Relationship Id="rId2" Type="http://schemas.openxmlformats.org/officeDocument/2006/relationships/image" Target="../media/image36.png"/><Relationship Id="rId1" Type="http://schemas.openxmlformats.org/officeDocument/2006/relationships/slideLayout" Target="../slideLayouts/slideLayout1.xml"/><Relationship Id="rId6" Type="http://schemas.openxmlformats.org/officeDocument/2006/relationships/image" Target="../media/image40.png"/><Relationship Id="rId11" Type="http://schemas.openxmlformats.org/officeDocument/2006/relationships/image" Target="../media/image17.png"/><Relationship Id="rId5" Type="http://schemas.openxmlformats.org/officeDocument/2006/relationships/image" Target="../media/image39.png"/><Relationship Id="rId10" Type="http://schemas.openxmlformats.org/officeDocument/2006/relationships/image" Target="../media/image16.png"/><Relationship Id="rId4" Type="http://schemas.openxmlformats.org/officeDocument/2006/relationships/image" Target="../media/image38.png"/><Relationship Id="rId9" Type="http://schemas.openxmlformats.org/officeDocument/2006/relationships/image" Target="../media/image43.png"/></Relationships>
</file>

<file path=ppt/slides/_rels/slide27.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image" Target="../media/image20.png"/><Relationship Id="rId7" Type="http://schemas.openxmlformats.org/officeDocument/2006/relationships/image" Target="../media/image17.png"/><Relationship Id="rId2" Type="http://schemas.openxmlformats.org/officeDocument/2006/relationships/image" Target="../media/image19.png"/><Relationship Id="rId1" Type="http://schemas.openxmlformats.org/officeDocument/2006/relationships/slideLayout" Target="../slideLayouts/slideLayout1.xml"/><Relationship Id="rId6" Type="http://schemas.openxmlformats.org/officeDocument/2006/relationships/image" Target="../media/image23.png"/><Relationship Id="rId5" Type="http://schemas.openxmlformats.org/officeDocument/2006/relationships/image" Target="../media/image22.png"/><Relationship Id="rId4" Type="http://schemas.openxmlformats.org/officeDocument/2006/relationships/image" Target="../media/image21.png"/><Relationship Id="rId9" Type="http://schemas.openxmlformats.org/officeDocument/2006/relationships/image" Target="../media/image24.png"/></Relationships>
</file>

<file path=ppt/slides/_rels/slide28.xml.rels><?xml version="1.0" encoding="UTF-8" standalone="yes"?>
<Relationships xmlns="http://schemas.openxmlformats.org/package/2006/relationships"><Relationship Id="rId8" Type="http://schemas.openxmlformats.org/officeDocument/2006/relationships/image" Target="../media/image47.png"/><Relationship Id="rId3" Type="http://schemas.openxmlformats.org/officeDocument/2006/relationships/image" Target="../media/image17.png"/><Relationship Id="rId7" Type="http://schemas.openxmlformats.org/officeDocument/2006/relationships/image" Target="../media/image46.png"/><Relationship Id="rId2" Type="http://schemas.openxmlformats.org/officeDocument/2006/relationships/image" Target="../media/image16.png"/><Relationship Id="rId1" Type="http://schemas.openxmlformats.org/officeDocument/2006/relationships/slideLayout" Target="../slideLayouts/slideLayout1.xml"/><Relationship Id="rId6" Type="http://schemas.openxmlformats.org/officeDocument/2006/relationships/image" Target="../media/image45.png"/><Relationship Id="rId5" Type="http://schemas.openxmlformats.org/officeDocument/2006/relationships/image" Target="../media/image44.png"/><Relationship Id="rId4" Type="http://schemas.openxmlformats.org/officeDocument/2006/relationships/image" Target="../media/image18.png"/></Relationships>
</file>

<file path=ppt/slides/_rels/slide2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1.xml"/><Relationship Id="rId5" Type="http://schemas.openxmlformats.org/officeDocument/2006/relationships/image" Target="../media/image18.png"/><Relationship Id="rId4" Type="http://schemas.openxmlformats.org/officeDocument/2006/relationships/image" Target="../media/image48.png"/></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1.xml"/><Relationship Id="rId5" Type="http://schemas.openxmlformats.org/officeDocument/2006/relationships/image" Target="../media/image18.png"/><Relationship Id="rId4" Type="http://schemas.openxmlformats.org/officeDocument/2006/relationships/image" Target="../media/image49.png"/></Relationships>
</file>

<file path=ppt/slides/_rels/slide31.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51.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6.png"/><Relationship Id="rId1" Type="http://schemas.openxmlformats.org/officeDocument/2006/relationships/slideLayout" Target="../slideLayouts/slideLayout1.xml"/><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1"/>
          <p:cNvSpPr/>
          <p:nvPr/>
        </p:nvSpPr>
        <p:spPr>
          <a:xfrm>
            <a:off x="0" y="0"/>
            <a:ext cx="7556500" cy="5219700"/>
          </a:xfrm>
          <a:prstGeom prst="rect">
            <a:avLst/>
          </a:prstGeom>
          <a:blipFill>
            <a:blip r:embed="rId2" cstate="print"/>
            <a:stretch>
              <a:fillRect/>
            </a:stretch>
          </a:blipFill>
        </p:spPr>
        <p:txBody>
          <a:bodyPr wrap="square" lIns="0" tIns="0" rIns="0" bIns="0" rtlCol="0">
            <a:spAutoFit/>
          </a:bodyPr>
          <a:lstStyle/>
          <a:p>
            <a:endParaRPr/>
          </a:p>
        </p:txBody>
      </p:sp>
      <p:sp>
        <p:nvSpPr>
          <p:cNvPr id="3" name="object 3"/>
          <p:cNvSpPr txBox="1"/>
          <p:nvPr/>
        </p:nvSpPr>
        <p:spPr>
          <a:xfrm>
            <a:off x="1351737" y="1638788"/>
            <a:ext cx="5005796" cy="485680"/>
          </a:xfrm>
          <a:prstGeom prst="rect">
            <a:avLst/>
          </a:prstGeom>
        </p:spPr>
        <p:txBody>
          <a:bodyPr vert="horz" wrap="square" lIns="0" tIns="0" rIns="0" bIns="0" rtlCol="0">
            <a:spAutoFit/>
          </a:bodyPr>
          <a:lstStyle/>
          <a:p>
            <a:pPr marL="0" marR="0">
              <a:lnSpc>
                <a:spcPts val="3524"/>
              </a:lnSpc>
              <a:spcBef>
                <a:spcPts val="0"/>
              </a:spcBef>
              <a:spcAft>
                <a:spcPts val="0"/>
              </a:spcAft>
            </a:pPr>
            <a:r>
              <a:rPr sz="2400" dirty="0">
                <a:solidFill>
                  <a:srgbClr val="FFFFFF"/>
                </a:solidFill>
                <a:latin typeface="JWOCJC+UTMAvoBold"/>
                <a:cs typeface="JWOCJC+UTMAvoBold"/>
              </a:rPr>
              <a:t>SỔ</a:t>
            </a:r>
            <a:r>
              <a:rPr sz="2400" spc="144" dirty="0">
                <a:solidFill>
                  <a:srgbClr val="FFFFFF"/>
                </a:solidFill>
                <a:latin typeface="JWOCJC+UTMAvoBold"/>
                <a:cs typeface="JWOCJC+UTMAvoBold"/>
              </a:rPr>
              <a:t> </a:t>
            </a:r>
            <a:r>
              <a:rPr sz="2400" dirty="0">
                <a:solidFill>
                  <a:srgbClr val="FFFFFF"/>
                </a:solidFill>
                <a:latin typeface="JWOCJC+UTMAvoBold"/>
                <a:cs typeface="JWOCJC+UTMAvoBold"/>
              </a:rPr>
              <a:t>BẢO</a:t>
            </a:r>
            <a:r>
              <a:rPr sz="2400" spc="144" dirty="0">
                <a:solidFill>
                  <a:srgbClr val="FFFFFF"/>
                </a:solidFill>
                <a:latin typeface="JWOCJC+UTMAvoBold"/>
                <a:cs typeface="JWOCJC+UTMAvoBold"/>
              </a:rPr>
              <a:t> </a:t>
            </a:r>
            <a:r>
              <a:rPr sz="2400" dirty="0">
                <a:solidFill>
                  <a:srgbClr val="FFFFFF"/>
                </a:solidFill>
                <a:latin typeface="JWOCJC+UTMAvoBold"/>
                <a:cs typeface="JWOCJC+UTMAvoBold"/>
              </a:rPr>
              <a:t>HÀNH</a:t>
            </a:r>
            <a:r>
              <a:rPr sz="2400" spc="142" dirty="0">
                <a:solidFill>
                  <a:srgbClr val="FFFFFF"/>
                </a:solidFill>
                <a:latin typeface="JWOCJC+UTMAvoBold"/>
                <a:cs typeface="JWOCJC+UTMAvoBold"/>
              </a:rPr>
              <a:t> </a:t>
            </a:r>
            <a:r>
              <a:rPr sz="2400" dirty="0">
                <a:solidFill>
                  <a:srgbClr val="FFFFFF"/>
                </a:solidFill>
                <a:latin typeface="JWOCJC+UTMAvoBold"/>
                <a:cs typeface="JWOCJC+UTMAvoBold"/>
              </a:rPr>
              <a:t>VÀ</a:t>
            </a:r>
            <a:r>
              <a:rPr sz="2400" spc="142" dirty="0">
                <a:solidFill>
                  <a:srgbClr val="FFFFFF"/>
                </a:solidFill>
                <a:latin typeface="JWOCJC+UTMAvoBold"/>
                <a:cs typeface="JWOCJC+UTMAvoBold"/>
              </a:rPr>
              <a:t> </a:t>
            </a:r>
            <a:r>
              <a:rPr sz="2400" dirty="0">
                <a:solidFill>
                  <a:srgbClr val="FFFFFF"/>
                </a:solidFill>
                <a:latin typeface="JWOCJC+UTMAvoBold"/>
                <a:cs typeface="JWOCJC+UTMAvoBold"/>
              </a:rPr>
              <a:t>BẢO</a:t>
            </a:r>
            <a:r>
              <a:rPr sz="2400" spc="144" dirty="0">
                <a:solidFill>
                  <a:srgbClr val="FFFFFF"/>
                </a:solidFill>
                <a:latin typeface="JWOCJC+UTMAvoBold"/>
                <a:cs typeface="JWOCJC+UTMAvoBold"/>
              </a:rPr>
              <a:t> </a:t>
            </a:r>
            <a:r>
              <a:rPr sz="2400" dirty="0">
                <a:solidFill>
                  <a:srgbClr val="FFFFFF"/>
                </a:solidFill>
                <a:latin typeface="JWOCJC+UTMAvoBold"/>
                <a:cs typeface="JWOCJC+UTMAvoBold"/>
              </a:rPr>
              <a:t>DƯỠNG</a:t>
            </a:r>
          </a:p>
        </p:txBody>
      </p:sp>
      <p:sp>
        <p:nvSpPr>
          <p:cNvPr id="4" name="object 4"/>
          <p:cNvSpPr txBox="1"/>
          <p:nvPr/>
        </p:nvSpPr>
        <p:spPr>
          <a:xfrm>
            <a:off x="2955019" y="4572072"/>
            <a:ext cx="4183752" cy="323178"/>
          </a:xfrm>
          <a:prstGeom prst="rect">
            <a:avLst/>
          </a:prstGeom>
        </p:spPr>
        <p:txBody>
          <a:bodyPr vert="horz" wrap="square" lIns="0" tIns="0" rIns="0" bIns="0" rtlCol="0">
            <a:spAutoFit/>
          </a:bodyPr>
          <a:lstStyle/>
          <a:p>
            <a:pPr marL="0" marR="0">
              <a:lnSpc>
                <a:spcPts val="2244"/>
              </a:lnSpc>
              <a:spcBef>
                <a:spcPts val="0"/>
              </a:spcBef>
              <a:spcAft>
                <a:spcPts val="0"/>
              </a:spcAft>
            </a:pPr>
            <a:r>
              <a:rPr sz="1550" spc="-14" dirty="0">
                <a:solidFill>
                  <a:srgbClr val="FFFFFF"/>
                </a:solidFill>
                <a:latin typeface="JWOCJC+UTMAvoBold"/>
                <a:cs typeface="JWOCJC+UTMAvoBold"/>
              </a:rPr>
              <a:t>CÔNG</a:t>
            </a:r>
            <a:r>
              <a:rPr sz="1550" spc="84" dirty="0">
                <a:solidFill>
                  <a:srgbClr val="FFFFFF"/>
                </a:solidFill>
                <a:latin typeface="JWOCJC+UTMAvoBold"/>
                <a:cs typeface="JWOCJC+UTMAvoBold"/>
              </a:rPr>
              <a:t> </a:t>
            </a:r>
            <a:r>
              <a:rPr sz="1550" dirty="0">
                <a:solidFill>
                  <a:srgbClr val="FFFFFF"/>
                </a:solidFill>
                <a:latin typeface="JWOCJC+UTMAvoBold"/>
                <a:cs typeface="JWOCJC+UTMAvoBold"/>
              </a:rPr>
              <a:t>TY</a:t>
            </a:r>
            <a:r>
              <a:rPr sz="1550" spc="82" dirty="0">
                <a:solidFill>
                  <a:srgbClr val="FFFFFF"/>
                </a:solidFill>
                <a:latin typeface="JWOCJC+UTMAvoBold"/>
                <a:cs typeface="JWOCJC+UTMAvoBold"/>
              </a:rPr>
              <a:t> </a:t>
            </a:r>
            <a:r>
              <a:rPr sz="1550" spc="-14" dirty="0">
                <a:solidFill>
                  <a:srgbClr val="FFFFFF"/>
                </a:solidFill>
                <a:latin typeface="JWOCJC+UTMAvoBold"/>
                <a:cs typeface="JWOCJC+UTMAvoBold"/>
              </a:rPr>
              <a:t>CỔ</a:t>
            </a:r>
            <a:r>
              <a:rPr sz="1550" spc="85" dirty="0">
                <a:solidFill>
                  <a:srgbClr val="FFFFFF"/>
                </a:solidFill>
                <a:latin typeface="JWOCJC+UTMAvoBold"/>
                <a:cs typeface="JWOCJC+UTMAvoBold"/>
              </a:rPr>
              <a:t> </a:t>
            </a:r>
            <a:r>
              <a:rPr sz="1550" spc="-12" dirty="0">
                <a:solidFill>
                  <a:srgbClr val="FFFFFF"/>
                </a:solidFill>
                <a:latin typeface="JWOCJC+UTMAvoBold"/>
                <a:cs typeface="JWOCJC+UTMAvoBold"/>
              </a:rPr>
              <a:t>PHẦN</a:t>
            </a:r>
            <a:r>
              <a:rPr sz="1550" spc="84" dirty="0">
                <a:solidFill>
                  <a:srgbClr val="FFFFFF"/>
                </a:solidFill>
                <a:latin typeface="JWOCJC+UTMAvoBold"/>
                <a:cs typeface="JWOCJC+UTMAvoBold"/>
              </a:rPr>
              <a:t> </a:t>
            </a:r>
            <a:r>
              <a:rPr sz="1550" spc="-18" dirty="0">
                <a:solidFill>
                  <a:srgbClr val="FFFFFF"/>
                </a:solidFill>
                <a:latin typeface="JWOCJC+UTMAvoBold"/>
                <a:cs typeface="JWOCJC+UTMAvoBold"/>
              </a:rPr>
              <a:t>SHACMAN</a:t>
            </a:r>
            <a:r>
              <a:rPr sz="1550" spc="89" dirty="0">
                <a:solidFill>
                  <a:srgbClr val="FFFFFF"/>
                </a:solidFill>
                <a:latin typeface="JWOCJC+UTMAvoBold"/>
                <a:cs typeface="JWOCJC+UTMAvoBold"/>
              </a:rPr>
              <a:t> </a:t>
            </a:r>
            <a:r>
              <a:rPr sz="1550" dirty="0">
                <a:solidFill>
                  <a:srgbClr val="FFFFFF"/>
                </a:solidFill>
                <a:latin typeface="JWOCJC+UTMAvoBold"/>
                <a:cs typeface="JWOCJC+UTMAvoBold"/>
              </a:rPr>
              <a:t>VIỆT</a:t>
            </a:r>
            <a:r>
              <a:rPr sz="1550" spc="86" dirty="0">
                <a:solidFill>
                  <a:srgbClr val="FFFFFF"/>
                </a:solidFill>
                <a:latin typeface="JWOCJC+UTMAvoBold"/>
                <a:cs typeface="JWOCJC+UTMAvoBold"/>
              </a:rPr>
              <a:t> </a:t>
            </a:r>
            <a:r>
              <a:rPr sz="1550" spc="-12" dirty="0">
                <a:solidFill>
                  <a:srgbClr val="FFFFFF"/>
                </a:solidFill>
                <a:latin typeface="JWOCJC+UTMAvoBold"/>
                <a:cs typeface="JWOCJC+UTMAvoBold"/>
              </a:rPr>
              <a:t>NAM</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1"/>
          <p:cNvSpPr/>
          <p:nvPr/>
        </p:nvSpPr>
        <p:spPr>
          <a:xfrm>
            <a:off x="0" y="-13420"/>
            <a:ext cx="7556500" cy="5219700"/>
          </a:xfrm>
          <a:prstGeom prst="rect">
            <a:avLst/>
          </a:prstGeom>
          <a:blipFill>
            <a:blip r:embed="rId2" cstate="print"/>
            <a:stretch>
              <a:fillRect/>
            </a:stretch>
          </a:blipFill>
        </p:spPr>
        <p:txBody>
          <a:bodyPr wrap="square" lIns="0" tIns="0" rIns="0" bIns="0" rtlCol="0">
            <a:spAutoFit/>
          </a:bodyPr>
          <a:lstStyle/>
          <a:p>
            <a:endParaRPr dirty="0"/>
          </a:p>
        </p:txBody>
      </p:sp>
      <p:sp>
        <p:nvSpPr>
          <p:cNvPr id="3" name="object 3"/>
          <p:cNvSpPr txBox="1"/>
          <p:nvPr/>
        </p:nvSpPr>
        <p:spPr>
          <a:xfrm>
            <a:off x="415354" y="144157"/>
            <a:ext cx="3477986" cy="162352"/>
          </a:xfrm>
          <a:prstGeom prst="rect">
            <a:avLst/>
          </a:prstGeom>
        </p:spPr>
        <p:txBody>
          <a:bodyPr vert="horz" wrap="square" lIns="0" tIns="0" rIns="0" bIns="0" rtlCol="0">
            <a:spAutoFit/>
          </a:bodyPr>
          <a:lstStyle/>
          <a:p>
            <a:pPr marL="0" marR="0">
              <a:lnSpc>
                <a:spcPts val="1380"/>
              </a:lnSpc>
              <a:spcBef>
                <a:spcPts val="0"/>
              </a:spcBef>
              <a:spcAft>
                <a:spcPts val="0"/>
              </a:spcAft>
            </a:pPr>
            <a:r>
              <a:rPr sz="1000" spc="15" dirty="0">
                <a:solidFill>
                  <a:srgbClr val="005AAA"/>
                </a:solidFill>
                <a:latin typeface="JWOCJC+UTMAvoBold" panose="020B0604020202020204"/>
                <a:cs typeface="EBFWQV+UTMBanqueBold"/>
              </a:rPr>
              <a:t>SỔ</a:t>
            </a:r>
            <a:r>
              <a:rPr sz="1000" spc="35" dirty="0">
                <a:solidFill>
                  <a:srgbClr val="005AAA"/>
                </a:solidFill>
                <a:latin typeface="JWOCJC+UTMAvoBold" panose="020B0604020202020204"/>
                <a:cs typeface="EBFWQV+UTMBanqueBold"/>
              </a:rPr>
              <a:t> </a:t>
            </a:r>
            <a:r>
              <a:rPr sz="1000" spc="15" dirty="0">
                <a:solidFill>
                  <a:srgbClr val="005AAA"/>
                </a:solidFill>
                <a:latin typeface="JWOCJC+UTMAvoBold" panose="020B0604020202020204"/>
                <a:cs typeface="EBFWQV+UTMBanqueBold"/>
              </a:rPr>
              <a:t>BẢO</a:t>
            </a:r>
            <a:r>
              <a:rPr sz="1000" spc="35" dirty="0">
                <a:solidFill>
                  <a:srgbClr val="005AAA"/>
                </a:solidFill>
                <a:latin typeface="JWOCJC+UTMAvoBold" panose="020B0604020202020204"/>
                <a:cs typeface="EBFWQV+UTMBanqueBold"/>
              </a:rPr>
              <a:t> </a:t>
            </a:r>
            <a:r>
              <a:rPr sz="1000" spc="15" dirty="0">
                <a:solidFill>
                  <a:srgbClr val="005AAA"/>
                </a:solidFill>
                <a:latin typeface="JWOCJC+UTMAvoBold" panose="020B0604020202020204"/>
                <a:cs typeface="EBFWQV+UTMBanqueBold"/>
              </a:rPr>
              <a:t>HÀNH</a:t>
            </a:r>
            <a:r>
              <a:rPr sz="1000" spc="34" dirty="0">
                <a:solidFill>
                  <a:srgbClr val="005AAA"/>
                </a:solidFill>
                <a:latin typeface="JWOCJC+UTMAvoBold" panose="020B0604020202020204"/>
                <a:cs typeface="EBFWQV+UTMBanqueBold"/>
              </a:rPr>
              <a:t> </a:t>
            </a:r>
            <a:r>
              <a:rPr sz="1000" spc="14" dirty="0">
                <a:solidFill>
                  <a:srgbClr val="005AAA"/>
                </a:solidFill>
                <a:latin typeface="JWOCJC+UTMAvoBold" panose="020B0604020202020204"/>
                <a:cs typeface="EBFWQV+UTMBanqueBold"/>
              </a:rPr>
              <a:t>VÀ</a:t>
            </a:r>
            <a:r>
              <a:rPr sz="1000" spc="35" dirty="0">
                <a:solidFill>
                  <a:srgbClr val="005AAA"/>
                </a:solidFill>
                <a:latin typeface="JWOCJC+UTMAvoBold" panose="020B0604020202020204"/>
                <a:cs typeface="EBFWQV+UTMBanqueBold"/>
              </a:rPr>
              <a:t> </a:t>
            </a:r>
            <a:r>
              <a:rPr sz="1000" spc="15" dirty="0">
                <a:solidFill>
                  <a:srgbClr val="005AAA"/>
                </a:solidFill>
                <a:latin typeface="JWOCJC+UTMAvoBold" panose="020B0604020202020204"/>
                <a:cs typeface="EBFWQV+UTMBanqueBold"/>
              </a:rPr>
              <a:t>BẢO</a:t>
            </a:r>
            <a:r>
              <a:rPr sz="1000" spc="35" dirty="0">
                <a:solidFill>
                  <a:srgbClr val="005AAA"/>
                </a:solidFill>
                <a:latin typeface="JWOCJC+UTMAvoBold" panose="020B0604020202020204"/>
                <a:cs typeface="EBFWQV+UTMBanqueBold"/>
              </a:rPr>
              <a:t> </a:t>
            </a:r>
            <a:r>
              <a:rPr sz="1000" spc="15" dirty="0">
                <a:solidFill>
                  <a:srgbClr val="005AAA"/>
                </a:solidFill>
                <a:latin typeface="JWOCJC+UTMAvoBold" panose="020B0604020202020204"/>
                <a:cs typeface="EBFWQV+UTMBanqueBold"/>
              </a:rPr>
              <a:t>DƯỠNG</a:t>
            </a:r>
            <a:r>
              <a:rPr sz="1000" spc="34" dirty="0">
                <a:solidFill>
                  <a:srgbClr val="005AAA"/>
                </a:solidFill>
                <a:latin typeface="JWOCJC+UTMAvoBold" panose="020B0604020202020204"/>
                <a:cs typeface="EBFWQV+UTMBanqueBold"/>
              </a:rPr>
              <a:t> </a:t>
            </a:r>
            <a:r>
              <a:rPr sz="1000" spc="15" dirty="0">
                <a:solidFill>
                  <a:srgbClr val="005AAA"/>
                </a:solidFill>
                <a:latin typeface="JWOCJC+UTMAvoBold" panose="020B0604020202020204"/>
                <a:cs typeface="EBFWQV+UTMBanqueBold"/>
              </a:rPr>
              <a:t>SHACMAN</a:t>
            </a:r>
          </a:p>
        </p:txBody>
      </p:sp>
      <p:sp>
        <p:nvSpPr>
          <p:cNvPr id="4" name="object 4"/>
          <p:cNvSpPr txBox="1"/>
          <p:nvPr/>
        </p:nvSpPr>
        <p:spPr>
          <a:xfrm>
            <a:off x="471131" y="453540"/>
            <a:ext cx="1222883" cy="320601"/>
          </a:xfrm>
          <a:prstGeom prst="rect">
            <a:avLst/>
          </a:prstGeom>
        </p:spPr>
        <p:txBody>
          <a:bodyPr vert="horz" wrap="square" lIns="0" tIns="0" rIns="0" bIns="0" rtlCol="0">
            <a:spAutoFit/>
          </a:bodyPr>
          <a:lstStyle/>
          <a:p>
            <a:pPr marL="0" marR="0">
              <a:lnSpc>
                <a:spcPts val="1107"/>
              </a:lnSpc>
              <a:spcBef>
                <a:spcPts val="0"/>
              </a:spcBef>
              <a:spcAft>
                <a:spcPts val="0"/>
              </a:spcAft>
            </a:pPr>
            <a:r>
              <a:rPr sz="1000" dirty="0">
                <a:solidFill>
                  <a:srgbClr val="221E1F"/>
                </a:solidFill>
                <a:latin typeface="Times New Roman" panose="02020603050405020304" pitchFamily="18" charset="0"/>
                <a:cs typeface="Times New Roman" panose="02020603050405020304" pitchFamily="18" charset="0"/>
              </a:rPr>
              <a:t>Khoảng (Km) x</a:t>
            </a:r>
            <a:r>
              <a:rPr sz="1000" spc="-18" dirty="0">
                <a:solidFill>
                  <a:srgbClr val="221E1F"/>
                </a:solidFill>
                <a:latin typeface="Times New Roman" panose="02020603050405020304" pitchFamily="18" charset="0"/>
                <a:cs typeface="Times New Roman" panose="02020603050405020304" pitchFamily="18" charset="0"/>
              </a:rPr>
              <a:t> </a:t>
            </a:r>
            <a:r>
              <a:rPr sz="1000" dirty="0">
                <a:solidFill>
                  <a:srgbClr val="221E1F"/>
                </a:solidFill>
                <a:latin typeface="Times New Roman" panose="02020603050405020304" pitchFamily="18" charset="0"/>
                <a:cs typeface="Times New Roman" panose="02020603050405020304" pitchFamily="18" charset="0"/>
              </a:rPr>
              <a:t>1000</a:t>
            </a:r>
          </a:p>
          <a:p>
            <a:pPr marL="0" marR="0">
              <a:lnSpc>
                <a:spcPts val="1107"/>
              </a:lnSpc>
              <a:spcBef>
                <a:spcPts val="292"/>
              </a:spcBef>
              <a:spcAft>
                <a:spcPts val="0"/>
              </a:spcAft>
            </a:pPr>
            <a:r>
              <a:rPr sz="1000" dirty="0">
                <a:solidFill>
                  <a:srgbClr val="221E1F"/>
                </a:solidFill>
                <a:latin typeface="Times New Roman" panose="02020603050405020304" pitchFamily="18" charset="0"/>
                <a:cs typeface="Times New Roman" panose="02020603050405020304" pitchFamily="18" charset="0"/>
              </a:rPr>
              <a:t>Thời gian (Tháng)</a:t>
            </a:r>
          </a:p>
        </p:txBody>
      </p:sp>
      <p:sp>
        <p:nvSpPr>
          <p:cNvPr id="5" name="object 5"/>
          <p:cNvSpPr txBox="1"/>
          <p:nvPr/>
        </p:nvSpPr>
        <p:spPr>
          <a:xfrm>
            <a:off x="2741637" y="453540"/>
            <a:ext cx="215900" cy="367591"/>
          </a:xfrm>
          <a:prstGeom prst="rect">
            <a:avLst/>
          </a:prstGeom>
        </p:spPr>
        <p:txBody>
          <a:bodyPr vert="horz" wrap="square" lIns="0" tIns="0" rIns="0" bIns="0" rtlCol="0">
            <a:spAutoFit/>
          </a:bodyPr>
          <a:lstStyle/>
          <a:p>
            <a:pPr marL="0" marR="0">
              <a:lnSpc>
                <a:spcPts val="1107"/>
              </a:lnSpc>
              <a:spcBef>
                <a:spcPts val="0"/>
              </a:spcBef>
              <a:spcAft>
                <a:spcPts val="0"/>
              </a:spcAft>
            </a:pPr>
            <a:r>
              <a:rPr sz="1000" dirty="0">
                <a:solidFill>
                  <a:srgbClr val="221E1F"/>
                </a:solidFill>
                <a:latin typeface="NOEPFV+TimesNewRomanPSMT"/>
                <a:cs typeface="NOEPFV+TimesNewRomanPSMT"/>
              </a:rPr>
              <a:t>1</a:t>
            </a:r>
          </a:p>
          <a:p>
            <a:pPr marL="0" marR="0">
              <a:lnSpc>
                <a:spcPts val="1107"/>
              </a:lnSpc>
              <a:spcBef>
                <a:spcPts val="379"/>
              </a:spcBef>
              <a:spcAft>
                <a:spcPts val="0"/>
              </a:spcAft>
            </a:pPr>
            <a:r>
              <a:rPr sz="1000" dirty="0">
                <a:solidFill>
                  <a:srgbClr val="221E1F"/>
                </a:solidFill>
                <a:latin typeface="NOEPFV+TimesNewRomanPSMT"/>
                <a:cs typeface="NOEPFV+TimesNewRomanPSMT"/>
              </a:rPr>
              <a:t>1</a:t>
            </a:r>
          </a:p>
        </p:txBody>
      </p:sp>
      <p:sp>
        <p:nvSpPr>
          <p:cNvPr id="6" name="object 6"/>
          <p:cNvSpPr txBox="1"/>
          <p:nvPr/>
        </p:nvSpPr>
        <p:spPr>
          <a:xfrm>
            <a:off x="2957029" y="453540"/>
            <a:ext cx="215900" cy="367591"/>
          </a:xfrm>
          <a:prstGeom prst="rect">
            <a:avLst/>
          </a:prstGeom>
        </p:spPr>
        <p:txBody>
          <a:bodyPr vert="horz" wrap="square" lIns="0" tIns="0" rIns="0" bIns="0" rtlCol="0">
            <a:spAutoFit/>
          </a:bodyPr>
          <a:lstStyle/>
          <a:p>
            <a:pPr marL="0" marR="0">
              <a:lnSpc>
                <a:spcPts val="1107"/>
              </a:lnSpc>
              <a:spcBef>
                <a:spcPts val="0"/>
              </a:spcBef>
              <a:spcAft>
                <a:spcPts val="0"/>
              </a:spcAft>
            </a:pPr>
            <a:r>
              <a:rPr sz="1000" dirty="0">
                <a:solidFill>
                  <a:srgbClr val="221E1F"/>
                </a:solidFill>
                <a:latin typeface="NOEPFV+TimesNewRomanPSMT"/>
                <a:cs typeface="NOEPFV+TimesNewRomanPSMT"/>
              </a:rPr>
              <a:t>5</a:t>
            </a:r>
          </a:p>
          <a:p>
            <a:pPr marL="0" marR="0">
              <a:lnSpc>
                <a:spcPts val="1107"/>
              </a:lnSpc>
              <a:spcBef>
                <a:spcPts val="379"/>
              </a:spcBef>
              <a:spcAft>
                <a:spcPts val="0"/>
              </a:spcAft>
            </a:pPr>
            <a:r>
              <a:rPr sz="1000" dirty="0">
                <a:solidFill>
                  <a:srgbClr val="221E1F"/>
                </a:solidFill>
                <a:latin typeface="NOEPFV+TimesNewRomanPSMT"/>
                <a:cs typeface="NOEPFV+TimesNewRomanPSMT"/>
              </a:rPr>
              <a:t>2</a:t>
            </a:r>
          </a:p>
        </p:txBody>
      </p:sp>
      <p:sp>
        <p:nvSpPr>
          <p:cNvPr id="7" name="object 7"/>
          <p:cNvSpPr txBox="1"/>
          <p:nvPr/>
        </p:nvSpPr>
        <p:spPr>
          <a:xfrm>
            <a:off x="3141814" y="453540"/>
            <a:ext cx="4217162" cy="367591"/>
          </a:xfrm>
          <a:prstGeom prst="rect">
            <a:avLst/>
          </a:prstGeom>
        </p:spPr>
        <p:txBody>
          <a:bodyPr vert="horz" wrap="square" lIns="0" tIns="0" rIns="0" bIns="0" rtlCol="0">
            <a:spAutoFit/>
          </a:bodyPr>
          <a:lstStyle/>
          <a:p>
            <a:pPr marL="0" marR="0">
              <a:lnSpc>
                <a:spcPts val="1107"/>
              </a:lnSpc>
              <a:spcBef>
                <a:spcPts val="0"/>
              </a:spcBef>
              <a:spcAft>
                <a:spcPts val="0"/>
              </a:spcAft>
            </a:pPr>
            <a:r>
              <a:rPr sz="1000" dirty="0">
                <a:solidFill>
                  <a:srgbClr val="221E1F"/>
                </a:solidFill>
                <a:latin typeface="NOEPFV+TimesNewRomanPSMT"/>
                <a:cs typeface="NOEPFV+TimesNewRomanPSMT"/>
              </a:rPr>
              <a:t>10</a:t>
            </a:r>
            <a:r>
              <a:rPr sz="1000" spc="473" dirty="0">
                <a:solidFill>
                  <a:srgbClr val="221E1F"/>
                </a:solidFill>
                <a:latin typeface="NOEPFV+TimesNewRomanPSMT"/>
                <a:cs typeface="NOEPFV+TimesNewRomanPSMT"/>
              </a:rPr>
              <a:t> </a:t>
            </a:r>
            <a:r>
              <a:rPr sz="1000" dirty="0">
                <a:solidFill>
                  <a:srgbClr val="221E1F"/>
                </a:solidFill>
                <a:latin typeface="NOEPFV+TimesNewRomanPSMT"/>
                <a:cs typeface="NOEPFV+TimesNewRomanPSMT"/>
              </a:rPr>
              <a:t>15</a:t>
            </a:r>
            <a:r>
              <a:rPr sz="1000" spc="473" dirty="0">
                <a:solidFill>
                  <a:srgbClr val="221E1F"/>
                </a:solidFill>
                <a:latin typeface="NOEPFV+TimesNewRomanPSMT"/>
                <a:cs typeface="NOEPFV+TimesNewRomanPSMT"/>
              </a:rPr>
              <a:t> </a:t>
            </a:r>
            <a:r>
              <a:rPr sz="1000" dirty="0">
                <a:solidFill>
                  <a:srgbClr val="221E1F"/>
                </a:solidFill>
                <a:latin typeface="NOEPFV+TimesNewRomanPSMT"/>
                <a:cs typeface="NOEPFV+TimesNewRomanPSMT"/>
              </a:rPr>
              <a:t>20</a:t>
            </a:r>
            <a:r>
              <a:rPr sz="1000" spc="473" dirty="0">
                <a:solidFill>
                  <a:srgbClr val="221E1F"/>
                </a:solidFill>
                <a:latin typeface="NOEPFV+TimesNewRomanPSMT"/>
                <a:cs typeface="NOEPFV+TimesNewRomanPSMT"/>
              </a:rPr>
              <a:t> </a:t>
            </a:r>
            <a:r>
              <a:rPr sz="1000" dirty="0">
                <a:solidFill>
                  <a:srgbClr val="221E1F"/>
                </a:solidFill>
                <a:latin typeface="NOEPFV+TimesNewRomanPSMT"/>
                <a:cs typeface="NOEPFV+TimesNewRomanPSMT"/>
              </a:rPr>
              <a:t>25</a:t>
            </a:r>
            <a:r>
              <a:rPr sz="1000" spc="473" dirty="0">
                <a:solidFill>
                  <a:srgbClr val="221E1F"/>
                </a:solidFill>
                <a:latin typeface="NOEPFV+TimesNewRomanPSMT"/>
                <a:cs typeface="NOEPFV+TimesNewRomanPSMT"/>
              </a:rPr>
              <a:t> </a:t>
            </a:r>
            <a:r>
              <a:rPr sz="1000" dirty="0">
                <a:solidFill>
                  <a:srgbClr val="221E1F"/>
                </a:solidFill>
                <a:latin typeface="NOEPFV+TimesNewRomanPSMT"/>
                <a:cs typeface="NOEPFV+TimesNewRomanPSMT"/>
              </a:rPr>
              <a:t>30</a:t>
            </a:r>
            <a:r>
              <a:rPr sz="1000" spc="473" dirty="0">
                <a:solidFill>
                  <a:srgbClr val="221E1F"/>
                </a:solidFill>
                <a:latin typeface="NOEPFV+TimesNewRomanPSMT"/>
                <a:cs typeface="NOEPFV+TimesNewRomanPSMT"/>
              </a:rPr>
              <a:t> </a:t>
            </a:r>
            <a:r>
              <a:rPr sz="1000" dirty="0">
                <a:solidFill>
                  <a:srgbClr val="221E1F"/>
                </a:solidFill>
                <a:latin typeface="NOEPFV+TimesNewRomanPSMT"/>
                <a:cs typeface="NOEPFV+TimesNewRomanPSMT"/>
              </a:rPr>
              <a:t>35</a:t>
            </a:r>
            <a:r>
              <a:rPr sz="1000" spc="473" dirty="0">
                <a:solidFill>
                  <a:srgbClr val="221E1F"/>
                </a:solidFill>
                <a:latin typeface="NOEPFV+TimesNewRomanPSMT"/>
                <a:cs typeface="NOEPFV+TimesNewRomanPSMT"/>
              </a:rPr>
              <a:t> </a:t>
            </a:r>
            <a:r>
              <a:rPr sz="1000" dirty="0">
                <a:solidFill>
                  <a:srgbClr val="221E1F"/>
                </a:solidFill>
                <a:latin typeface="NOEPFV+TimesNewRomanPSMT"/>
                <a:cs typeface="NOEPFV+TimesNewRomanPSMT"/>
              </a:rPr>
              <a:t>40</a:t>
            </a:r>
            <a:r>
              <a:rPr sz="1000" spc="501" dirty="0">
                <a:solidFill>
                  <a:srgbClr val="221E1F"/>
                </a:solidFill>
                <a:latin typeface="NOEPFV+TimesNewRomanPSMT"/>
                <a:cs typeface="NOEPFV+TimesNewRomanPSMT"/>
              </a:rPr>
              <a:t> </a:t>
            </a:r>
            <a:r>
              <a:rPr sz="1000" dirty="0">
                <a:solidFill>
                  <a:srgbClr val="221E1F"/>
                </a:solidFill>
                <a:latin typeface="NOEPFV+TimesNewRomanPSMT"/>
                <a:cs typeface="NOEPFV+TimesNewRomanPSMT"/>
              </a:rPr>
              <a:t>45</a:t>
            </a:r>
            <a:r>
              <a:rPr sz="1000" spc="473" dirty="0">
                <a:solidFill>
                  <a:srgbClr val="221E1F"/>
                </a:solidFill>
                <a:latin typeface="NOEPFV+TimesNewRomanPSMT"/>
                <a:cs typeface="NOEPFV+TimesNewRomanPSMT"/>
              </a:rPr>
              <a:t> </a:t>
            </a:r>
            <a:r>
              <a:rPr sz="1000" dirty="0">
                <a:solidFill>
                  <a:srgbClr val="221E1F"/>
                </a:solidFill>
                <a:latin typeface="NOEPFV+TimesNewRomanPSMT"/>
                <a:cs typeface="NOEPFV+TimesNewRomanPSMT"/>
              </a:rPr>
              <a:t>50</a:t>
            </a:r>
            <a:r>
              <a:rPr sz="1000" spc="432" dirty="0">
                <a:solidFill>
                  <a:srgbClr val="221E1F"/>
                </a:solidFill>
                <a:latin typeface="NOEPFV+TimesNewRomanPSMT"/>
                <a:cs typeface="NOEPFV+TimesNewRomanPSMT"/>
              </a:rPr>
              <a:t> </a:t>
            </a:r>
            <a:r>
              <a:rPr sz="1000" dirty="0">
                <a:solidFill>
                  <a:srgbClr val="221E1F"/>
                </a:solidFill>
                <a:latin typeface="NOEPFV+TimesNewRomanPSMT"/>
                <a:cs typeface="NOEPFV+TimesNewRomanPSMT"/>
              </a:rPr>
              <a:t>55</a:t>
            </a:r>
            <a:r>
              <a:rPr sz="1000" spc="473" dirty="0">
                <a:solidFill>
                  <a:srgbClr val="221E1F"/>
                </a:solidFill>
                <a:latin typeface="NOEPFV+TimesNewRomanPSMT"/>
                <a:cs typeface="NOEPFV+TimesNewRomanPSMT"/>
              </a:rPr>
              <a:t> </a:t>
            </a:r>
            <a:r>
              <a:rPr sz="1000" dirty="0">
                <a:solidFill>
                  <a:srgbClr val="221E1F"/>
                </a:solidFill>
                <a:latin typeface="NOEPFV+TimesNewRomanPSMT"/>
                <a:cs typeface="NOEPFV+TimesNewRomanPSMT"/>
              </a:rPr>
              <a:t>60</a:t>
            </a:r>
            <a:r>
              <a:rPr sz="1000" spc="473" dirty="0">
                <a:solidFill>
                  <a:srgbClr val="221E1F"/>
                </a:solidFill>
                <a:latin typeface="NOEPFV+TimesNewRomanPSMT"/>
                <a:cs typeface="NOEPFV+TimesNewRomanPSMT"/>
              </a:rPr>
              <a:t> </a:t>
            </a:r>
            <a:r>
              <a:rPr sz="1000" dirty="0">
                <a:solidFill>
                  <a:srgbClr val="221E1F"/>
                </a:solidFill>
                <a:latin typeface="NOEPFV+TimesNewRomanPSMT"/>
                <a:cs typeface="NOEPFV+TimesNewRomanPSMT"/>
              </a:rPr>
              <a:t>65</a:t>
            </a:r>
            <a:r>
              <a:rPr sz="1000" spc="473" dirty="0">
                <a:solidFill>
                  <a:srgbClr val="221E1F"/>
                </a:solidFill>
                <a:latin typeface="NOEPFV+TimesNewRomanPSMT"/>
                <a:cs typeface="NOEPFV+TimesNewRomanPSMT"/>
              </a:rPr>
              <a:t> </a:t>
            </a:r>
            <a:r>
              <a:rPr sz="1000" dirty="0">
                <a:solidFill>
                  <a:srgbClr val="221E1F"/>
                </a:solidFill>
                <a:latin typeface="NOEPFV+TimesNewRomanPSMT"/>
                <a:cs typeface="NOEPFV+TimesNewRomanPSMT"/>
              </a:rPr>
              <a:t>70</a:t>
            </a:r>
            <a:r>
              <a:rPr sz="1000" spc="371" dirty="0">
                <a:solidFill>
                  <a:srgbClr val="221E1F"/>
                </a:solidFill>
                <a:latin typeface="NOEPFV+TimesNewRomanPSMT"/>
                <a:cs typeface="NOEPFV+TimesNewRomanPSMT"/>
              </a:rPr>
              <a:t> </a:t>
            </a:r>
            <a:r>
              <a:rPr sz="1000" dirty="0">
                <a:solidFill>
                  <a:srgbClr val="221E1F"/>
                </a:solidFill>
                <a:latin typeface="NOEPFV+TimesNewRomanPSMT"/>
                <a:cs typeface="NOEPFV+TimesNewRomanPSMT"/>
              </a:rPr>
              <a:t>75</a:t>
            </a:r>
            <a:r>
              <a:rPr sz="1000" spc="713" dirty="0">
                <a:solidFill>
                  <a:srgbClr val="221E1F"/>
                </a:solidFill>
                <a:latin typeface="NOEPFV+TimesNewRomanPSMT"/>
                <a:cs typeface="NOEPFV+TimesNewRomanPSMT"/>
              </a:rPr>
              <a:t> </a:t>
            </a:r>
            <a:r>
              <a:rPr sz="1000" dirty="0">
                <a:solidFill>
                  <a:srgbClr val="221E1F"/>
                </a:solidFill>
                <a:latin typeface="NOEPFV+TimesNewRomanPSMT"/>
                <a:cs typeface="NOEPFV+TimesNewRomanPSMT"/>
              </a:rPr>
              <a:t>80</a:t>
            </a:r>
            <a:r>
              <a:rPr sz="1000" spc="421" dirty="0">
                <a:solidFill>
                  <a:srgbClr val="221E1F"/>
                </a:solidFill>
                <a:latin typeface="NOEPFV+TimesNewRomanPSMT"/>
                <a:cs typeface="NOEPFV+TimesNewRomanPSMT"/>
              </a:rPr>
              <a:t> </a:t>
            </a:r>
            <a:r>
              <a:rPr sz="1000" dirty="0">
                <a:solidFill>
                  <a:srgbClr val="221E1F"/>
                </a:solidFill>
                <a:latin typeface="NOEPFV+TimesNewRomanPSMT"/>
                <a:cs typeface="NOEPFV+TimesNewRomanPSMT"/>
              </a:rPr>
              <a:t>85</a:t>
            </a:r>
            <a:r>
              <a:rPr sz="1000" spc="473" dirty="0">
                <a:solidFill>
                  <a:srgbClr val="221E1F"/>
                </a:solidFill>
                <a:latin typeface="NOEPFV+TimesNewRomanPSMT"/>
                <a:cs typeface="NOEPFV+TimesNewRomanPSMT"/>
              </a:rPr>
              <a:t> </a:t>
            </a:r>
            <a:r>
              <a:rPr sz="1000" dirty="0">
                <a:solidFill>
                  <a:srgbClr val="221E1F"/>
                </a:solidFill>
                <a:latin typeface="NOEPFV+TimesNewRomanPSMT"/>
                <a:cs typeface="NOEPFV+TimesNewRomanPSMT"/>
              </a:rPr>
              <a:t>90</a:t>
            </a:r>
            <a:r>
              <a:rPr sz="1000" spc="473" dirty="0">
                <a:solidFill>
                  <a:srgbClr val="221E1F"/>
                </a:solidFill>
                <a:latin typeface="NOEPFV+TimesNewRomanPSMT"/>
                <a:cs typeface="NOEPFV+TimesNewRomanPSMT"/>
              </a:rPr>
              <a:t> </a:t>
            </a:r>
            <a:r>
              <a:rPr sz="1000" dirty="0">
                <a:solidFill>
                  <a:srgbClr val="221E1F"/>
                </a:solidFill>
                <a:latin typeface="NOEPFV+TimesNewRomanPSMT"/>
                <a:cs typeface="NOEPFV+TimesNewRomanPSMT"/>
              </a:rPr>
              <a:t>95</a:t>
            </a:r>
            <a:r>
              <a:rPr sz="1000" spc="231" dirty="0">
                <a:solidFill>
                  <a:srgbClr val="221E1F"/>
                </a:solidFill>
                <a:latin typeface="NOEPFV+TimesNewRomanPSMT"/>
                <a:cs typeface="NOEPFV+TimesNewRomanPSMT"/>
              </a:rPr>
              <a:t> </a:t>
            </a:r>
            <a:r>
              <a:rPr sz="1000" dirty="0">
                <a:solidFill>
                  <a:srgbClr val="221E1F"/>
                </a:solidFill>
                <a:latin typeface="NOEPFV+TimesNewRomanPSMT"/>
                <a:cs typeface="NOEPFV+TimesNewRomanPSMT"/>
              </a:rPr>
              <a:t>100</a:t>
            </a:r>
          </a:p>
          <a:p>
            <a:pPr marL="1533017" marR="0">
              <a:lnSpc>
                <a:spcPts val="1107"/>
              </a:lnSpc>
              <a:spcBef>
                <a:spcPts val="379"/>
              </a:spcBef>
              <a:spcAft>
                <a:spcPts val="0"/>
              </a:spcAft>
            </a:pPr>
            <a:r>
              <a:rPr sz="1000" dirty="0">
                <a:solidFill>
                  <a:srgbClr val="221E1F"/>
                </a:solidFill>
                <a:latin typeface="NOEPFV+TimesNewRomanPSMT"/>
                <a:cs typeface="NOEPFV+TimesNewRomanPSMT"/>
              </a:rPr>
              <a:t>10</a:t>
            </a:r>
            <a:r>
              <a:rPr sz="1000" spc="473" dirty="0">
                <a:solidFill>
                  <a:srgbClr val="221E1F"/>
                </a:solidFill>
                <a:latin typeface="NOEPFV+TimesNewRomanPSMT"/>
                <a:cs typeface="NOEPFV+TimesNewRomanPSMT"/>
              </a:rPr>
              <a:t> </a:t>
            </a:r>
            <a:r>
              <a:rPr sz="1000" spc="-46" dirty="0">
                <a:solidFill>
                  <a:srgbClr val="221E1F"/>
                </a:solidFill>
                <a:latin typeface="NOEPFV+TimesNewRomanPSMT"/>
                <a:cs typeface="NOEPFV+TimesNewRomanPSMT"/>
              </a:rPr>
              <a:t>11</a:t>
            </a:r>
            <a:r>
              <a:rPr sz="1000" spc="509" dirty="0">
                <a:solidFill>
                  <a:srgbClr val="221E1F"/>
                </a:solidFill>
                <a:latin typeface="NOEPFV+TimesNewRomanPSMT"/>
                <a:cs typeface="NOEPFV+TimesNewRomanPSMT"/>
              </a:rPr>
              <a:t> </a:t>
            </a:r>
            <a:r>
              <a:rPr sz="1000" dirty="0">
                <a:solidFill>
                  <a:srgbClr val="221E1F"/>
                </a:solidFill>
                <a:latin typeface="NOEPFV+TimesNewRomanPSMT"/>
                <a:cs typeface="NOEPFV+TimesNewRomanPSMT"/>
              </a:rPr>
              <a:t>12</a:t>
            </a:r>
            <a:r>
              <a:rPr sz="1000" spc="473" dirty="0">
                <a:solidFill>
                  <a:srgbClr val="221E1F"/>
                </a:solidFill>
                <a:latin typeface="NOEPFV+TimesNewRomanPSMT"/>
                <a:cs typeface="NOEPFV+TimesNewRomanPSMT"/>
              </a:rPr>
              <a:t> </a:t>
            </a:r>
            <a:r>
              <a:rPr sz="1000" dirty="0">
                <a:solidFill>
                  <a:srgbClr val="221E1F"/>
                </a:solidFill>
                <a:latin typeface="NOEPFV+TimesNewRomanPSMT"/>
                <a:cs typeface="NOEPFV+TimesNewRomanPSMT"/>
              </a:rPr>
              <a:t>13</a:t>
            </a:r>
            <a:r>
              <a:rPr sz="1000" spc="473" dirty="0">
                <a:solidFill>
                  <a:srgbClr val="221E1F"/>
                </a:solidFill>
                <a:latin typeface="NOEPFV+TimesNewRomanPSMT"/>
                <a:cs typeface="NOEPFV+TimesNewRomanPSMT"/>
              </a:rPr>
              <a:t> </a:t>
            </a:r>
            <a:r>
              <a:rPr sz="1000" dirty="0">
                <a:solidFill>
                  <a:srgbClr val="221E1F"/>
                </a:solidFill>
                <a:latin typeface="NOEPFV+TimesNewRomanPSMT"/>
                <a:cs typeface="NOEPFV+TimesNewRomanPSMT"/>
              </a:rPr>
              <a:t>14</a:t>
            </a:r>
            <a:r>
              <a:rPr sz="1000" spc="473" dirty="0">
                <a:solidFill>
                  <a:srgbClr val="221E1F"/>
                </a:solidFill>
                <a:latin typeface="NOEPFV+TimesNewRomanPSMT"/>
                <a:cs typeface="NOEPFV+TimesNewRomanPSMT"/>
              </a:rPr>
              <a:t> </a:t>
            </a:r>
            <a:r>
              <a:rPr sz="1000" dirty="0">
                <a:solidFill>
                  <a:srgbClr val="221E1F"/>
                </a:solidFill>
                <a:latin typeface="NOEPFV+TimesNewRomanPSMT"/>
                <a:cs typeface="NOEPFV+TimesNewRomanPSMT"/>
              </a:rPr>
              <a:t>15</a:t>
            </a:r>
            <a:r>
              <a:rPr sz="1000" spc="473" dirty="0">
                <a:solidFill>
                  <a:srgbClr val="221E1F"/>
                </a:solidFill>
                <a:latin typeface="NOEPFV+TimesNewRomanPSMT"/>
                <a:cs typeface="NOEPFV+TimesNewRomanPSMT"/>
              </a:rPr>
              <a:t> </a:t>
            </a:r>
            <a:r>
              <a:rPr sz="1000" dirty="0">
                <a:solidFill>
                  <a:srgbClr val="221E1F"/>
                </a:solidFill>
                <a:latin typeface="NOEPFV+TimesNewRomanPSMT"/>
                <a:cs typeface="NOEPFV+TimesNewRomanPSMT"/>
              </a:rPr>
              <a:t>16</a:t>
            </a:r>
            <a:r>
              <a:rPr sz="1000" spc="473" dirty="0">
                <a:solidFill>
                  <a:srgbClr val="221E1F"/>
                </a:solidFill>
                <a:latin typeface="NOEPFV+TimesNewRomanPSMT"/>
                <a:cs typeface="NOEPFV+TimesNewRomanPSMT"/>
              </a:rPr>
              <a:t> </a:t>
            </a:r>
            <a:r>
              <a:rPr sz="1000" dirty="0">
                <a:solidFill>
                  <a:srgbClr val="221E1F"/>
                </a:solidFill>
                <a:latin typeface="NOEPFV+TimesNewRomanPSMT"/>
                <a:cs typeface="NOEPFV+TimesNewRomanPSMT"/>
              </a:rPr>
              <a:t>17</a:t>
            </a:r>
            <a:r>
              <a:rPr sz="1000" spc="473" dirty="0">
                <a:solidFill>
                  <a:srgbClr val="221E1F"/>
                </a:solidFill>
                <a:latin typeface="NOEPFV+TimesNewRomanPSMT"/>
                <a:cs typeface="NOEPFV+TimesNewRomanPSMT"/>
              </a:rPr>
              <a:t> </a:t>
            </a:r>
            <a:r>
              <a:rPr sz="1000" dirty="0">
                <a:solidFill>
                  <a:srgbClr val="221E1F"/>
                </a:solidFill>
                <a:latin typeface="NOEPFV+TimesNewRomanPSMT"/>
                <a:cs typeface="NOEPFV+TimesNewRomanPSMT"/>
              </a:rPr>
              <a:t>18</a:t>
            </a:r>
            <a:r>
              <a:rPr sz="1000" spc="473" dirty="0">
                <a:solidFill>
                  <a:srgbClr val="221E1F"/>
                </a:solidFill>
                <a:latin typeface="NOEPFV+TimesNewRomanPSMT"/>
                <a:cs typeface="NOEPFV+TimesNewRomanPSMT"/>
              </a:rPr>
              <a:t> </a:t>
            </a:r>
            <a:r>
              <a:rPr sz="1000" dirty="0">
                <a:solidFill>
                  <a:srgbClr val="221E1F"/>
                </a:solidFill>
                <a:latin typeface="NOEPFV+TimesNewRomanPSMT"/>
                <a:cs typeface="NOEPFV+TimesNewRomanPSMT"/>
              </a:rPr>
              <a:t>19</a:t>
            </a:r>
            <a:r>
              <a:rPr sz="1000" spc="473" dirty="0">
                <a:solidFill>
                  <a:srgbClr val="221E1F"/>
                </a:solidFill>
                <a:latin typeface="NOEPFV+TimesNewRomanPSMT"/>
                <a:cs typeface="NOEPFV+TimesNewRomanPSMT"/>
              </a:rPr>
              <a:t> </a:t>
            </a:r>
            <a:r>
              <a:rPr sz="1000" dirty="0">
                <a:solidFill>
                  <a:srgbClr val="221E1F"/>
                </a:solidFill>
                <a:latin typeface="NOEPFV+TimesNewRomanPSMT"/>
                <a:cs typeface="NOEPFV+TimesNewRomanPSMT"/>
              </a:rPr>
              <a:t>20</a:t>
            </a:r>
            <a:r>
              <a:rPr sz="1000" spc="473" dirty="0">
                <a:solidFill>
                  <a:srgbClr val="221E1F"/>
                </a:solidFill>
                <a:latin typeface="NOEPFV+TimesNewRomanPSMT"/>
                <a:cs typeface="NOEPFV+TimesNewRomanPSMT"/>
              </a:rPr>
              <a:t> </a:t>
            </a:r>
            <a:r>
              <a:rPr sz="1000" dirty="0">
                <a:solidFill>
                  <a:srgbClr val="221E1F"/>
                </a:solidFill>
                <a:latin typeface="NOEPFV+TimesNewRomanPSMT"/>
                <a:cs typeface="NOEPFV+TimesNewRomanPSMT"/>
              </a:rPr>
              <a:t>21</a:t>
            </a:r>
          </a:p>
        </p:txBody>
      </p:sp>
      <p:sp>
        <p:nvSpPr>
          <p:cNvPr id="8" name="object 8"/>
          <p:cNvSpPr txBox="1"/>
          <p:nvPr/>
        </p:nvSpPr>
        <p:spPr>
          <a:xfrm>
            <a:off x="3197694" y="642389"/>
            <a:ext cx="215900" cy="178742"/>
          </a:xfrm>
          <a:prstGeom prst="rect">
            <a:avLst/>
          </a:prstGeom>
        </p:spPr>
        <p:txBody>
          <a:bodyPr vert="horz" wrap="square" lIns="0" tIns="0" rIns="0" bIns="0" rtlCol="0">
            <a:spAutoFit/>
          </a:bodyPr>
          <a:lstStyle/>
          <a:p>
            <a:pPr marL="0" marR="0">
              <a:lnSpc>
                <a:spcPts val="1107"/>
              </a:lnSpc>
              <a:spcBef>
                <a:spcPts val="0"/>
              </a:spcBef>
              <a:spcAft>
                <a:spcPts val="0"/>
              </a:spcAft>
            </a:pPr>
            <a:r>
              <a:rPr sz="1000" dirty="0">
                <a:solidFill>
                  <a:srgbClr val="221E1F"/>
                </a:solidFill>
                <a:latin typeface="NOEPFV+TimesNewRomanPSMT"/>
                <a:cs typeface="NOEPFV+TimesNewRomanPSMT"/>
              </a:rPr>
              <a:t>3</a:t>
            </a:r>
          </a:p>
        </p:txBody>
      </p:sp>
      <p:sp>
        <p:nvSpPr>
          <p:cNvPr id="9" name="object 9"/>
          <p:cNvSpPr txBox="1"/>
          <p:nvPr/>
        </p:nvSpPr>
        <p:spPr>
          <a:xfrm>
            <a:off x="3413087" y="642389"/>
            <a:ext cx="215900" cy="178742"/>
          </a:xfrm>
          <a:prstGeom prst="rect">
            <a:avLst/>
          </a:prstGeom>
        </p:spPr>
        <p:txBody>
          <a:bodyPr vert="horz" wrap="square" lIns="0" tIns="0" rIns="0" bIns="0" rtlCol="0">
            <a:spAutoFit/>
          </a:bodyPr>
          <a:lstStyle/>
          <a:p>
            <a:pPr marL="0" marR="0">
              <a:lnSpc>
                <a:spcPts val="1107"/>
              </a:lnSpc>
              <a:spcBef>
                <a:spcPts val="0"/>
              </a:spcBef>
              <a:spcAft>
                <a:spcPts val="0"/>
              </a:spcAft>
            </a:pPr>
            <a:r>
              <a:rPr sz="1000" dirty="0">
                <a:solidFill>
                  <a:srgbClr val="221E1F"/>
                </a:solidFill>
                <a:latin typeface="NOEPFV+TimesNewRomanPSMT"/>
                <a:cs typeface="NOEPFV+TimesNewRomanPSMT"/>
              </a:rPr>
              <a:t>4</a:t>
            </a:r>
          </a:p>
        </p:txBody>
      </p:sp>
      <p:sp>
        <p:nvSpPr>
          <p:cNvPr id="10" name="object 10"/>
          <p:cNvSpPr txBox="1"/>
          <p:nvPr/>
        </p:nvSpPr>
        <p:spPr>
          <a:xfrm>
            <a:off x="3628478" y="642389"/>
            <a:ext cx="215900" cy="178742"/>
          </a:xfrm>
          <a:prstGeom prst="rect">
            <a:avLst/>
          </a:prstGeom>
        </p:spPr>
        <p:txBody>
          <a:bodyPr vert="horz" wrap="square" lIns="0" tIns="0" rIns="0" bIns="0" rtlCol="0">
            <a:spAutoFit/>
          </a:bodyPr>
          <a:lstStyle/>
          <a:p>
            <a:pPr marL="0" marR="0">
              <a:lnSpc>
                <a:spcPts val="1107"/>
              </a:lnSpc>
              <a:spcBef>
                <a:spcPts val="0"/>
              </a:spcBef>
              <a:spcAft>
                <a:spcPts val="0"/>
              </a:spcAft>
            </a:pPr>
            <a:r>
              <a:rPr sz="1000" dirty="0">
                <a:solidFill>
                  <a:srgbClr val="221E1F"/>
                </a:solidFill>
                <a:latin typeface="NOEPFV+TimesNewRomanPSMT"/>
                <a:cs typeface="NOEPFV+TimesNewRomanPSMT"/>
              </a:rPr>
              <a:t>5</a:t>
            </a:r>
          </a:p>
        </p:txBody>
      </p:sp>
      <p:sp>
        <p:nvSpPr>
          <p:cNvPr id="11" name="object 11"/>
          <p:cNvSpPr txBox="1"/>
          <p:nvPr/>
        </p:nvSpPr>
        <p:spPr>
          <a:xfrm>
            <a:off x="3813264" y="642389"/>
            <a:ext cx="215900" cy="178742"/>
          </a:xfrm>
          <a:prstGeom prst="rect">
            <a:avLst/>
          </a:prstGeom>
        </p:spPr>
        <p:txBody>
          <a:bodyPr vert="horz" wrap="square" lIns="0" tIns="0" rIns="0" bIns="0" rtlCol="0">
            <a:spAutoFit/>
          </a:bodyPr>
          <a:lstStyle/>
          <a:p>
            <a:pPr marL="0" marR="0">
              <a:lnSpc>
                <a:spcPts val="1107"/>
              </a:lnSpc>
              <a:spcBef>
                <a:spcPts val="0"/>
              </a:spcBef>
              <a:spcAft>
                <a:spcPts val="0"/>
              </a:spcAft>
            </a:pPr>
            <a:r>
              <a:rPr sz="1000" dirty="0">
                <a:solidFill>
                  <a:srgbClr val="221E1F"/>
                </a:solidFill>
                <a:latin typeface="NOEPFV+TimesNewRomanPSMT"/>
                <a:cs typeface="NOEPFV+TimesNewRomanPSMT"/>
              </a:rPr>
              <a:t>6</a:t>
            </a:r>
          </a:p>
        </p:txBody>
      </p:sp>
      <p:sp>
        <p:nvSpPr>
          <p:cNvPr id="12" name="object 12"/>
          <p:cNvSpPr txBox="1"/>
          <p:nvPr/>
        </p:nvSpPr>
        <p:spPr>
          <a:xfrm>
            <a:off x="4028656" y="642389"/>
            <a:ext cx="215900" cy="178742"/>
          </a:xfrm>
          <a:prstGeom prst="rect">
            <a:avLst/>
          </a:prstGeom>
        </p:spPr>
        <p:txBody>
          <a:bodyPr vert="horz" wrap="square" lIns="0" tIns="0" rIns="0" bIns="0" rtlCol="0">
            <a:spAutoFit/>
          </a:bodyPr>
          <a:lstStyle/>
          <a:p>
            <a:pPr marL="0" marR="0">
              <a:lnSpc>
                <a:spcPts val="1107"/>
              </a:lnSpc>
              <a:spcBef>
                <a:spcPts val="0"/>
              </a:spcBef>
              <a:spcAft>
                <a:spcPts val="0"/>
              </a:spcAft>
            </a:pPr>
            <a:r>
              <a:rPr sz="1000" dirty="0">
                <a:solidFill>
                  <a:srgbClr val="221E1F"/>
                </a:solidFill>
                <a:latin typeface="NOEPFV+TimesNewRomanPSMT"/>
                <a:cs typeface="NOEPFV+TimesNewRomanPSMT"/>
              </a:rPr>
              <a:t>7</a:t>
            </a:r>
          </a:p>
        </p:txBody>
      </p:sp>
      <p:sp>
        <p:nvSpPr>
          <p:cNvPr id="13" name="object 13"/>
          <p:cNvSpPr txBox="1"/>
          <p:nvPr/>
        </p:nvSpPr>
        <p:spPr>
          <a:xfrm>
            <a:off x="4274655" y="642389"/>
            <a:ext cx="215900" cy="178742"/>
          </a:xfrm>
          <a:prstGeom prst="rect">
            <a:avLst/>
          </a:prstGeom>
        </p:spPr>
        <p:txBody>
          <a:bodyPr vert="horz" wrap="square" lIns="0" tIns="0" rIns="0" bIns="0" rtlCol="0">
            <a:spAutoFit/>
          </a:bodyPr>
          <a:lstStyle/>
          <a:p>
            <a:pPr marL="0" marR="0">
              <a:lnSpc>
                <a:spcPts val="1107"/>
              </a:lnSpc>
              <a:spcBef>
                <a:spcPts val="0"/>
              </a:spcBef>
              <a:spcAft>
                <a:spcPts val="0"/>
              </a:spcAft>
            </a:pPr>
            <a:r>
              <a:rPr sz="1000" dirty="0">
                <a:solidFill>
                  <a:srgbClr val="221E1F"/>
                </a:solidFill>
                <a:latin typeface="NOEPFV+TimesNewRomanPSMT"/>
                <a:cs typeface="NOEPFV+TimesNewRomanPSMT"/>
              </a:rPr>
              <a:t>8</a:t>
            </a:r>
          </a:p>
        </p:txBody>
      </p:sp>
      <p:sp>
        <p:nvSpPr>
          <p:cNvPr id="14" name="object 14"/>
          <p:cNvSpPr txBox="1"/>
          <p:nvPr/>
        </p:nvSpPr>
        <p:spPr>
          <a:xfrm>
            <a:off x="4490047" y="642389"/>
            <a:ext cx="215900" cy="178742"/>
          </a:xfrm>
          <a:prstGeom prst="rect">
            <a:avLst/>
          </a:prstGeom>
        </p:spPr>
        <p:txBody>
          <a:bodyPr vert="horz" wrap="square" lIns="0" tIns="0" rIns="0" bIns="0" rtlCol="0">
            <a:spAutoFit/>
          </a:bodyPr>
          <a:lstStyle/>
          <a:p>
            <a:pPr marL="0" marR="0">
              <a:lnSpc>
                <a:spcPts val="1107"/>
              </a:lnSpc>
              <a:spcBef>
                <a:spcPts val="0"/>
              </a:spcBef>
              <a:spcAft>
                <a:spcPts val="0"/>
              </a:spcAft>
            </a:pPr>
            <a:r>
              <a:rPr sz="1000" dirty="0">
                <a:solidFill>
                  <a:srgbClr val="221E1F"/>
                </a:solidFill>
                <a:latin typeface="NOEPFV+TimesNewRomanPSMT"/>
                <a:cs typeface="NOEPFV+TimesNewRomanPSMT"/>
              </a:rPr>
              <a:t>9</a:t>
            </a:r>
          </a:p>
        </p:txBody>
      </p:sp>
      <p:sp>
        <p:nvSpPr>
          <p:cNvPr id="15" name="object 15"/>
          <p:cNvSpPr txBox="1"/>
          <p:nvPr/>
        </p:nvSpPr>
        <p:spPr>
          <a:xfrm>
            <a:off x="471672" y="846919"/>
            <a:ext cx="378184" cy="384721"/>
          </a:xfrm>
          <a:prstGeom prst="rect">
            <a:avLst/>
          </a:prstGeom>
        </p:spPr>
        <p:txBody>
          <a:bodyPr vert="horz" wrap="square" lIns="0" tIns="0" rIns="0" bIns="0" rtlCol="0">
            <a:spAutoFit/>
          </a:bodyPr>
          <a:lstStyle/>
          <a:p>
            <a:pPr marL="0" marR="0">
              <a:lnSpc>
                <a:spcPts val="1107"/>
              </a:lnSpc>
              <a:spcBef>
                <a:spcPts val="0"/>
              </a:spcBef>
              <a:spcAft>
                <a:spcPts val="0"/>
              </a:spcAft>
            </a:pPr>
            <a:r>
              <a:rPr sz="1000" dirty="0">
                <a:solidFill>
                  <a:srgbClr val="221E1F"/>
                </a:solidFill>
                <a:latin typeface="Times New Roman" panose="02020603050405020304" pitchFamily="18" charset="0"/>
                <a:cs typeface="Times New Roman" panose="02020603050405020304" pitchFamily="18" charset="0"/>
              </a:rPr>
              <a:t>STT</a:t>
            </a:r>
          </a:p>
          <a:p>
            <a:pPr marL="77945" marR="0">
              <a:lnSpc>
                <a:spcPts val="1107"/>
              </a:lnSpc>
              <a:spcBef>
                <a:spcPts val="767"/>
              </a:spcBef>
              <a:spcAft>
                <a:spcPts val="0"/>
              </a:spcAft>
            </a:pPr>
            <a:r>
              <a:rPr sz="1000" dirty="0">
                <a:solidFill>
                  <a:srgbClr val="221E1F"/>
                </a:solidFill>
                <a:latin typeface="Times New Roman" panose="02020603050405020304" pitchFamily="18" charset="0"/>
                <a:cs typeface="Times New Roman" panose="02020603050405020304" pitchFamily="18" charset="0"/>
              </a:rPr>
              <a:t>3</a:t>
            </a:r>
          </a:p>
        </p:txBody>
      </p:sp>
      <p:sp>
        <p:nvSpPr>
          <p:cNvPr id="16" name="object 16"/>
          <p:cNvSpPr txBox="1"/>
          <p:nvPr/>
        </p:nvSpPr>
        <p:spPr>
          <a:xfrm>
            <a:off x="1010533" y="846919"/>
            <a:ext cx="669905" cy="141064"/>
          </a:xfrm>
          <a:prstGeom prst="rect">
            <a:avLst/>
          </a:prstGeom>
        </p:spPr>
        <p:txBody>
          <a:bodyPr vert="horz" wrap="square" lIns="0" tIns="0" rIns="0" bIns="0" rtlCol="0">
            <a:spAutoFit/>
          </a:bodyPr>
          <a:lstStyle/>
          <a:p>
            <a:pPr marL="0" marR="0">
              <a:lnSpc>
                <a:spcPts val="1107"/>
              </a:lnSpc>
              <a:spcBef>
                <a:spcPts val="0"/>
              </a:spcBef>
              <a:spcAft>
                <a:spcPts val="0"/>
              </a:spcAft>
            </a:pPr>
            <a:r>
              <a:rPr sz="1000" dirty="0">
                <a:solidFill>
                  <a:srgbClr val="221E1F"/>
                </a:solidFill>
                <a:latin typeface="Times New Roman" panose="02020603050405020304" pitchFamily="18" charset="0"/>
                <a:cs typeface="Times New Roman" panose="02020603050405020304" pitchFamily="18" charset="0"/>
              </a:rPr>
              <a:t>Danh mục</a:t>
            </a:r>
          </a:p>
        </p:txBody>
      </p:sp>
      <p:sp>
        <p:nvSpPr>
          <p:cNvPr id="17" name="object 17"/>
          <p:cNvSpPr txBox="1"/>
          <p:nvPr/>
        </p:nvSpPr>
        <p:spPr>
          <a:xfrm>
            <a:off x="792569" y="1084984"/>
            <a:ext cx="1478407" cy="359073"/>
          </a:xfrm>
          <a:prstGeom prst="rect">
            <a:avLst/>
          </a:prstGeom>
        </p:spPr>
        <p:txBody>
          <a:bodyPr vert="horz" wrap="square" lIns="0" tIns="0" rIns="0" bIns="0" rtlCol="0">
            <a:spAutoFit/>
          </a:bodyPr>
          <a:lstStyle/>
          <a:p>
            <a:pPr marL="0" marR="0">
              <a:lnSpc>
                <a:spcPts val="1107"/>
              </a:lnSpc>
              <a:spcBef>
                <a:spcPts val="0"/>
              </a:spcBef>
              <a:spcAft>
                <a:spcPts val="0"/>
              </a:spcAft>
            </a:pPr>
            <a:r>
              <a:rPr sz="1000" dirty="0">
                <a:solidFill>
                  <a:srgbClr val="221E1F"/>
                </a:solidFill>
                <a:latin typeface="Times New Roman" panose="02020603050405020304" pitchFamily="18" charset="0"/>
                <a:cs typeface="Times New Roman" panose="02020603050405020304" pitchFamily="18" charset="0"/>
              </a:rPr>
              <a:t>Bulong tắc kê, Áp suất lốp</a:t>
            </a:r>
          </a:p>
          <a:p>
            <a:pPr marL="0" marR="0">
              <a:lnSpc>
                <a:spcPts val="1107"/>
              </a:lnSpc>
              <a:spcBef>
                <a:spcPts val="620"/>
              </a:spcBef>
              <a:spcAft>
                <a:spcPts val="0"/>
              </a:spcAft>
            </a:pPr>
            <a:r>
              <a:rPr sz="1000" dirty="0">
                <a:solidFill>
                  <a:srgbClr val="221E1F"/>
                </a:solidFill>
                <a:latin typeface="Times New Roman" panose="02020603050405020304" pitchFamily="18" charset="0"/>
                <a:cs typeface="Times New Roman" panose="02020603050405020304" pitchFamily="18" charset="0"/>
              </a:rPr>
              <a:t>Đảo lốp</a:t>
            </a:r>
          </a:p>
        </p:txBody>
      </p:sp>
      <p:sp>
        <p:nvSpPr>
          <p:cNvPr id="18" name="object 18"/>
          <p:cNvSpPr txBox="1"/>
          <p:nvPr/>
        </p:nvSpPr>
        <p:spPr>
          <a:xfrm>
            <a:off x="4336631" y="1068092"/>
            <a:ext cx="1138173" cy="141064"/>
          </a:xfrm>
          <a:prstGeom prst="rect">
            <a:avLst/>
          </a:prstGeom>
        </p:spPr>
        <p:txBody>
          <a:bodyPr vert="horz" wrap="square" lIns="0" tIns="0" rIns="0" bIns="0" rtlCol="0">
            <a:spAutoFit/>
          </a:bodyPr>
          <a:lstStyle/>
          <a:p>
            <a:pPr marL="0" marR="0">
              <a:lnSpc>
                <a:spcPts val="1107"/>
              </a:lnSpc>
              <a:spcBef>
                <a:spcPts val="0"/>
              </a:spcBef>
              <a:spcAft>
                <a:spcPts val="0"/>
              </a:spcAft>
            </a:pPr>
            <a:r>
              <a:rPr sz="1000" dirty="0">
                <a:solidFill>
                  <a:srgbClr val="221E1F"/>
                </a:solidFill>
                <a:latin typeface="Times New Roman" panose="02020603050405020304" pitchFamily="18" charset="0"/>
                <a:cs typeface="Times New Roman" panose="02020603050405020304" pitchFamily="18" charset="0"/>
              </a:rPr>
              <a:t>Kiểm tra hàng ngày</a:t>
            </a:r>
          </a:p>
        </p:txBody>
      </p:sp>
      <p:sp>
        <p:nvSpPr>
          <p:cNvPr id="19" name="object 19"/>
          <p:cNvSpPr txBox="1"/>
          <p:nvPr/>
        </p:nvSpPr>
        <p:spPr>
          <a:xfrm>
            <a:off x="549618" y="1304312"/>
            <a:ext cx="215900" cy="178742"/>
          </a:xfrm>
          <a:prstGeom prst="rect">
            <a:avLst/>
          </a:prstGeom>
        </p:spPr>
        <p:txBody>
          <a:bodyPr vert="horz" wrap="square" lIns="0" tIns="0" rIns="0" bIns="0" rtlCol="0">
            <a:spAutoFit/>
          </a:bodyPr>
          <a:lstStyle/>
          <a:p>
            <a:pPr marL="0" marR="0">
              <a:lnSpc>
                <a:spcPts val="1107"/>
              </a:lnSpc>
              <a:spcBef>
                <a:spcPts val="0"/>
              </a:spcBef>
              <a:spcAft>
                <a:spcPts val="0"/>
              </a:spcAft>
            </a:pPr>
            <a:r>
              <a:rPr sz="1000" dirty="0">
                <a:solidFill>
                  <a:srgbClr val="221E1F"/>
                </a:solidFill>
                <a:latin typeface="NOEPFV+TimesNewRomanPSMT"/>
                <a:cs typeface="NOEPFV+TimesNewRomanPSMT"/>
              </a:rPr>
              <a:t>4</a:t>
            </a:r>
          </a:p>
        </p:txBody>
      </p:sp>
      <p:sp>
        <p:nvSpPr>
          <p:cNvPr id="20" name="object 20"/>
          <p:cNvSpPr txBox="1"/>
          <p:nvPr/>
        </p:nvSpPr>
        <p:spPr>
          <a:xfrm>
            <a:off x="4264622" y="1304312"/>
            <a:ext cx="1304776" cy="141064"/>
          </a:xfrm>
          <a:prstGeom prst="rect">
            <a:avLst/>
          </a:prstGeom>
        </p:spPr>
        <p:txBody>
          <a:bodyPr vert="horz" wrap="square" lIns="0" tIns="0" rIns="0" bIns="0" rtlCol="0">
            <a:spAutoFit/>
          </a:bodyPr>
          <a:lstStyle/>
          <a:p>
            <a:pPr marL="0" marR="0">
              <a:lnSpc>
                <a:spcPts val="1107"/>
              </a:lnSpc>
              <a:spcBef>
                <a:spcPts val="0"/>
              </a:spcBef>
              <a:spcAft>
                <a:spcPts val="0"/>
              </a:spcAft>
            </a:pPr>
            <a:r>
              <a:rPr sz="1000" dirty="0">
                <a:solidFill>
                  <a:srgbClr val="221E1F"/>
                </a:solidFill>
                <a:latin typeface="Times New Roman" panose="02020603050405020304" pitchFamily="18" charset="0"/>
                <a:cs typeface="Times New Roman" panose="02020603050405020304" pitchFamily="18" charset="0"/>
              </a:rPr>
              <a:t>Mỗi 20.000~25.000km</a:t>
            </a:r>
          </a:p>
        </p:txBody>
      </p:sp>
      <p:sp>
        <p:nvSpPr>
          <p:cNvPr id="21" name="object 21"/>
          <p:cNvSpPr txBox="1"/>
          <p:nvPr/>
        </p:nvSpPr>
        <p:spPr>
          <a:xfrm>
            <a:off x="3252873" y="1939775"/>
            <a:ext cx="1083203" cy="141064"/>
          </a:xfrm>
          <a:prstGeom prst="rect">
            <a:avLst/>
          </a:prstGeom>
        </p:spPr>
        <p:txBody>
          <a:bodyPr vert="horz" wrap="square" lIns="0" tIns="0" rIns="0" bIns="0" rtlCol="0">
            <a:spAutoFit/>
          </a:bodyPr>
          <a:lstStyle/>
          <a:p>
            <a:pPr marL="0" marR="0">
              <a:lnSpc>
                <a:spcPts val="1107"/>
              </a:lnSpc>
              <a:spcBef>
                <a:spcPts val="0"/>
              </a:spcBef>
              <a:spcAft>
                <a:spcPts val="0"/>
              </a:spcAft>
            </a:pPr>
            <a:r>
              <a:rPr sz="1000" b="1" dirty="0">
                <a:solidFill>
                  <a:srgbClr val="221E1F"/>
                </a:solidFill>
                <a:latin typeface="Times New Roman" panose="02020603050405020304" pitchFamily="18" charset="0"/>
                <a:cs typeface="Times New Roman" panose="02020603050405020304" pitchFamily="18" charset="0"/>
              </a:rPr>
              <a:t>HỆ</a:t>
            </a:r>
            <a:r>
              <a:rPr sz="1000" b="1" spc="-27" dirty="0">
                <a:solidFill>
                  <a:srgbClr val="221E1F"/>
                </a:solidFill>
                <a:latin typeface="Times New Roman" panose="02020603050405020304" pitchFamily="18" charset="0"/>
                <a:cs typeface="Times New Roman" panose="02020603050405020304" pitchFamily="18" charset="0"/>
              </a:rPr>
              <a:t> </a:t>
            </a:r>
            <a:r>
              <a:rPr sz="1000" b="1" dirty="0">
                <a:solidFill>
                  <a:srgbClr val="221E1F"/>
                </a:solidFill>
                <a:latin typeface="Times New Roman" panose="02020603050405020304" pitchFamily="18" charset="0"/>
                <a:cs typeface="Times New Roman" panose="02020603050405020304" pitchFamily="18" charset="0"/>
              </a:rPr>
              <a:t>THỐNG LÁI</a:t>
            </a:r>
          </a:p>
        </p:txBody>
      </p:sp>
      <p:sp>
        <p:nvSpPr>
          <p:cNvPr id="22" name="object 22"/>
          <p:cNvSpPr txBox="1"/>
          <p:nvPr/>
        </p:nvSpPr>
        <p:spPr>
          <a:xfrm>
            <a:off x="549618" y="2160673"/>
            <a:ext cx="215900" cy="178742"/>
          </a:xfrm>
          <a:prstGeom prst="rect">
            <a:avLst/>
          </a:prstGeom>
        </p:spPr>
        <p:txBody>
          <a:bodyPr vert="horz" wrap="square" lIns="0" tIns="0" rIns="0" bIns="0" rtlCol="0">
            <a:spAutoFit/>
          </a:bodyPr>
          <a:lstStyle/>
          <a:p>
            <a:pPr marL="0" marR="0">
              <a:lnSpc>
                <a:spcPts val="1107"/>
              </a:lnSpc>
              <a:spcBef>
                <a:spcPts val="0"/>
              </a:spcBef>
              <a:spcAft>
                <a:spcPts val="0"/>
              </a:spcAft>
            </a:pPr>
            <a:r>
              <a:rPr sz="1000" dirty="0">
                <a:solidFill>
                  <a:srgbClr val="221E1F"/>
                </a:solidFill>
                <a:latin typeface="NOEPFV+TimesNewRomanPSMT"/>
                <a:cs typeface="NOEPFV+TimesNewRomanPSMT"/>
              </a:rPr>
              <a:t>1</a:t>
            </a:r>
          </a:p>
        </p:txBody>
      </p:sp>
      <p:sp>
        <p:nvSpPr>
          <p:cNvPr id="23" name="object 23"/>
          <p:cNvSpPr txBox="1"/>
          <p:nvPr/>
        </p:nvSpPr>
        <p:spPr>
          <a:xfrm>
            <a:off x="792569" y="2160801"/>
            <a:ext cx="1703303" cy="615553"/>
          </a:xfrm>
          <a:prstGeom prst="rect">
            <a:avLst/>
          </a:prstGeom>
        </p:spPr>
        <p:txBody>
          <a:bodyPr vert="horz" wrap="square" lIns="0" tIns="0" rIns="0" bIns="0" rtlCol="0">
            <a:spAutoFit/>
          </a:bodyPr>
          <a:lstStyle/>
          <a:p>
            <a:pPr marL="0" marR="0">
              <a:lnSpc>
                <a:spcPts val="1107"/>
              </a:lnSpc>
              <a:spcBef>
                <a:spcPts val="0"/>
              </a:spcBef>
              <a:spcAft>
                <a:spcPts val="0"/>
              </a:spcAft>
            </a:pPr>
            <a:r>
              <a:rPr sz="1000" dirty="0">
                <a:solidFill>
                  <a:srgbClr val="221E1F"/>
                </a:solidFill>
                <a:latin typeface="Times New Roman" panose="02020603050405020304" pitchFamily="18" charset="0"/>
                <a:cs typeface="Times New Roman" panose="02020603050405020304" pitchFamily="18" charset="0"/>
              </a:rPr>
              <a:t>Kiểm tra sự rò rỉ dầu trợ lực lái</a:t>
            </a:r>
          </a:p>
          <a:p>
            <a:pPr marL="0" marR="0">
              <a:lnSpc>
                <a:spcPts val="1107"/>
              </a:lnSpc>
              <a:spcBef>
                <a:spcPts val="825"/>
              </a:spcBef>
              <a:spcAft>
                <a:spcPts val="0"/>
              </a:spcAft>
            </a:pPr>
            <a:r>
              <a:rPr sz="1000" dirty="0">
                <a:solidFill>
                  <a:srgbClr val="221E1F"/>
                </a:solidFill>
                <a:latin typeface="Times New Roman" panose="02020603050405020304" pitchFamily="18" charset="0"/>
                <a:cs typeface="Times New Roman" panose="02020603050405020304" pitchFamily="18" charset="0"/>
              </a:rPr>
              <a:t>Điều chỉnh độ chụm bánh xe</a:t>
            </a:r>
          </a:p>
          <a:p>
            <a:pPr marL="0" marR="0">
              <a:lnSpc>
                <a:spcPts val="1107"/>
              </a:lnSpc>
              <a:spcBef>
                <a:spcPts val="691"/>
              </a:spcBef>
              <a:spcAft>
                <a:spcPts val="0"/>
              </a:spcAft>
            </a:pPr>
            <a:r>
              <a:rPr sz="1000" dirty="0">
                <a:solidFill>
                  <a:srgbClr val="221E1F"/>
                </a:solidFill>
                <a:latin typeface="Times New Roman" panose="02020603050405020304" pitchFamily="18" charset="0"/>
                <a:cs typeface="Times New Roman" panose="02020603050405020304" pitchFamily="18" charset="0"/>
              </a:rPr>
              <a:t>Rơ tay lái, rơ lỏng</a:t>
            </a:r>
          </a:p>
        </p:txBody>
      </p:sp>
      <p:sp>
        <p:nvSpPr>
          <p:cNvPr id="24" name="object 24"/>
          <p:cNvSpPr txBox="1"/>
          <p:nvPr/>
        </p:nvSpPr>
        <p:spPr>
          <a:xfrm>
            <a:off x="4336631" y="2160546"/>
            <a:ext cx="1138173" cy="141064"/>
          </a:xfrm>
          <a:prstGeom prst="rect">
            <a:avLst/>
          </a:prstGeom>
        </p:spPr>
        <p:txBody>
          <a:bodyPr vert="horz" wrap="square" lIns="0" tIns="0" rIns="0" bIns="0" rtlCol="0">
            <a:spAutoFit/>
          </a:bodyPr>
          <a:lstStyle/>
          <a:p>
            <a:pPr marL="0" marR="0">
              <a:lnSpc>
                <a:spcPts val="1107"/>
              </a:lnSpc>
              <a:spcBef>
                <a:spcPts val="0"/>
              </a:spcBef>
              <a:spcAft>
                <a:spcPts val="0"/>
              </a:spcAft>
            </a:pPr>
            <a:r>
              <a:rPr sz="1000" dirty="0">
                <a:solidFill>
                  <a:srgbClr val="221E1F"/>
                </a:solidFill>
                <a:latin typeface="Times New Roman" panose="02020603050405020304" pitchFamily="18" charset="0"/>
                <a:cs typeface="Times New Roman" panose="02020603050405020304" pitchFamily="18" charset="0"/>
              </a:rPr>
              <a:t>Kiểm tra hàng ngày</a:t>
            </a:r>
          </a:p>
        </p:txBody>
      </p:sp>
      <p:sp>
        <p:nvSpPr>
          <p:cNvPr id="25" name="object 25"/>
          <p:cNvSpPr txBox="1"/>
          <p:nvPr/>
        </p:nvSpPr>
        <p:spPr>
          <a:xfrm>
            <a:off x="549618" y="2410609"/>
            <a:ext cx="215900" cy="408739"/>
          </a:xfrm>
          <a:prstGeom prst="rect">
            <a:avLst/>
          </a:prstGeom>
        </p:spPr>
        <p:txBody>
          <a:bodyPr vert="horz" wrap="square" lIns="0" tIns="0" rIns="0" bIns="0" rtlCol="0">
            <a:spAutoFit/>
          </a:bodyPr>
          <a:lstStyle/>
          <a:p>
            <a:pPr marL="0" marR="0">
              <a:lnSpc>
                <a:spcPts val="1107"/>
              </a:lnSpc>
              <a:spcBef>
                <a:spcPts val="0"/>
              </a:spcBef>
              <a:spcAft>
                <a:spcPts val="0"/>
              </a:spcAft>
            </a:pPr>
            <a:r>
              <a:rPr sz="1000" dirty="0">
                <a:solidFill>
                  <a:srgbClr val="221E1F"/>
                </a:solidFill>
                <a:latin typeface="NOEPFV+TimesNewRomanPSMT"/>
                <a:cs typeface="NOEPFV+TimesNewRomanPSMT"/>
              </a:rPr>
              <a:t>2</a:t>
            </a:r>
          </a:p>
          <a:p>
            <a:pPr marL="0" marR="0">
              <a:lnSpc>
                <a:spcPts val="1107"/>
              </a:lnSpc>
              <a:spcBef>
                <a:spcPts val="703"/>
              </a:spcBef>
              <a:spcAft>
                <a:spcPts val="0"/>
              </a:spcAft>
            </a:pPr>
            <a:r>
              <a:rPr sz="1000" dirty="0">
                <a:solidFill>
                  <a:srgbClr val="221E1F"/>
                </a:solidFill>
                <a:latin typeface="NOEPFV+TimesNewRomanPSMT"/>
                <a:cs typeface="NOEPFV+TimesNewRomanPSMT"/>
              </a:rPr>
              <a:t>3</a:t>
            </a:r>
          </a:p>
        </p:txBody>
      </p:sp>
      <p:sp>
        <p:nvSpPr>
          <p:cNvPr id="26" name="object 26"/>
          <p:cNvSpPr txBox="1"/>
          <p:nvPr/>
        </p:nvSpPr>
        <p:spPr>
          <a:xfrm>
            <a:off x="3255353" y="2410482"/>
            <a:ext cx="3853942" cy="371897"/>
          </a:xfrm>
          <a:prstGeom prst="rect">
            <a:avLst/>
          </a:prstGeom>
        </p:spPr>
        <p:txBody>
          <a:bodyPr vert="horz" wrap="square" lIns="0" tIns="0" rIns="0" bIns="0" rtlCol="0">
            <a:spAutoFit/>
          </a:bodyPr>
          <a:lstStyle/>
          <a:p>
            <a:pPr marL="0" marR="0">
              <a:lnSpc>
                <a:spcPts val="1107"/>
              </a:lnSpc>
              <a:spcBef>
                <a:spcPts val="0"/>
              </a:spcBef>
              <a:spcAft>
                <a:spcPts val="0"/>
              </a:spcAft>
            </a:pPr>
            <a:r>
              <a:rPr sz="1000" dirty="0">
                <a:solidFill>
                  <a:srgbClr val="221E1F"/>
                </a:solidFill>
                <a:latin typeface="Times New Roman" panose="02020603050405020304" pitchFamily="18" charset="0"/>
                <a:cs typeface="Times New Roman" panose="02020603050405020304" pitchFamily="18" charset="0"/>
              </a:rPr>
              <a:t>Điều chỉnh và vệ sinh mỗi 40,000km sau lần điều chỉnh đầu tiên 5.000km.</a:t>
            </a:r>
          </a:p>
          <a:p>
            <a:pPr marL="1081278" marR="0">
              <a:lnSpc>
                <a:spcPts val="1107"/>
              </a:lnSpc>
              <a:spcBef>
                <a:spcPts val="657"/>
              </a:spcBef>
              <a:spcAft>
                <a:spcPts val="0"/>
              </a:spcAft>
            </a:pPr>
            <a:r>
              <a:rPr sz="1000" dirty="0">
                <a:solidFill>
                  <a:srgbClr val="221E1F"/>
                </a:solidFill>
                <a:latin typeface="Times New Roman" panose="02020603050405020304" pitchFamily="18" charset="0"/>
                <a:cs typeface="Times New Roman" panose="02020603050405020304" pitchFamily="18" charset="0"/>
              </a:rPr>
              <a:t>Kiểm tra hàng ngày</a:t>
            </a:r>
          </a:p>
        </p:txBody>
      </p:sp>
      <p:sp>
        <p:nvSpPr>
          <p:cNvPr id="27" name="object 27"/>
          <p:cNvSpPr txBox="1"/>
          <p:nvPr/>
        </p:nvSpPr>
        <p:spPr>
          <a:xfrm>
            <a:off x="3252873" y="2849041"/>
            <a:ext cx="1313666" cy="141064"/>
          </a:xfrm>
          <a:prstGeom prst="rect">
            <a:avLst/>
          </a:prstGeom>
        </p:spPr>
        <p:txBody>
          <a:bodyPr vert="horz" wrap="square" lIns="0" tIns="0" rIns="0" bIns="0" rtlCol="0">
            <a:spAutoFit/>
          </a:bodyPr>
          <a:lstStyle/>
          <a:p>
            <a:pPr marL="0" marR="0">
              <a:lnSpc>
                <a:spcPts val="1107"/>
              </a:lnSpc>
              <a:spcBef>
                <a:spcPts val="0"/>
              </a:spcBef>
              <a:spcAft>
                <a:spcPts val="0"/>
              </a:spcAft>
            </a:pPr>
            <a:r>
              <a:rPr sz="1000" b="1" dirty="0">
                <a:solidFill>
                  <a:srgbClr val="221E1F"/>
                </a:solidFill>
                <a:latin typeface="Times New Roman" panose="02020603050405020304" pitchFamily="18" charset="0"/>
                <a:cs typeface="Times New Roman" panose="02020603050405020304" pitchFamily="18" charset="0"/>
              </a:rPr>
              <a:t>HỆ</a:t>
            </a:r>
            <a:r>
              <a:rPr sz="1000" b="1" spc="-27" dirty="0">
                <a:solidFill>
                  <a:srgbClr val="221E1F"/>
                </a:solidFill>
                <a:latin typeface="Times New Roman" panose="02020603050405020304" pitchFamily="18" charset="0"/>
                <a:cs typeface="Times New Roman" panose="02020603050405020304" pitchFamily="18" charset="0"/>
              </a:rPr>
              <a:t> </a:t>
            </a:r>
            <a:r>
              <a:rPr sz="1000" b="1" dirty="0">
                <a:solidFill>
                  <a:srgbClr val="221E1F"/>
                </a:solidFill>
                <a:latin typeface="Times New Roman" panose="02020603050405020304" pitchFamily="18" charset="0"/>
                <a:cs typeface="Times New Roman" panose="02020603050405020304" pitchFamily="18" charset="0"/>
              </a:rPr>
              <a:t>THỐNG PHANH</a:t>
            </a:r>
          </a:p>
        </p:txBody>
      </p:sp>
      <p:sp>
        <p:nvSpPr>
          <p:cNvPr id="28" name="object 28"/>
          <p:cNvSpPr txBox="1"/>
          <p:nvPr/>
        </p:nvSpPr>
        <p:spPr>
          <a:xfrm>
            <a:off x="792569" y="3066438"/>
            <a:ext cx="1955145" cy="307777"/>
          </a:xfrm>
          <a:prstGeom prst="rect">
            <a:avLst/>
          </a:prstGeom>
        </p:spPr>
        <p:txBody>
          <a:bodyPr vert="horz" wrap="square" lIns="0" tIns="0" rIns="0" bIns="0" rtlCol="0">
            <a:spAutoFit/>
          </a:bodyPr>
          <a:lstStyle/>
          <a:p>
            <a:pPr marL="0" marR="0">
              <a:lnSpc>
                <a:spcPts val="1107"/>
              </a:lnSpc>
              <a:spcBef>
                <a:spcPts val="0"/>
              </a:spcBef>
              <a:spcAft>
                <a:spcPts val="0"/>
              </a:spcAft>
            </a:pPr>
            <a:r>
              <a:rPr sz="1000" dirty="0">
                <a:solidFill>
                  <a:srgbClr val="221E1F"/>
                </a:solidFill>
                <a:latin typeface="Times New Roman" panose="02020603050405020304" pitchFamily="18" charset="0"/>
                <a:cs typeface="Times New Roman" panose="02020603050405020304" pitchFamily="18" charset="0"/>
              </a:rPr>
              <a:t>Điều</a:t>
            </a:r>
            <a:r>
              <a:rPr sz="1000" spc="121" dirty="0">
                <a:solidFill>
                  <a:srgbClr val="221E1F"/>
                </a:solidFill>
                <a:latin typeface="Times New Roman" panose="02020603050405020304" pitchFamily="18" charset="0"/>
                <a:cs typeface="Times New Roman" panose="02020603050405020304" pitchFamily="18" charset="0"/>
              </a:rPr>
              <a:t> </a:t>
            </a:r>
            <a:r>
              <a:rPr sz="1000" dirty="0">
                <a:solidFill>
                  <a:srgbClr val="221E1F"/>
                </a:solidFill>
                <a:latin typeface="Times New Roman" panose="02020603050405020304" pitchFamily="18" charset="0"/>
                <a:cs typeface="Times New Roman" panose="02020603050405020304" pitchFamily="18" charset="0"/>
              </a:rPr>
              <a:t>chỉnh</a:t>
            </a:r>
            <a:r>
              <a:rPr sz="1000" spc="121" dirty="0">
                <a:solidFill>
                  <a:srgbClr val="221E1F"/>
                </a:solidFill>
                <a:latin typeface="Times New Roman" panose="02020603050405020304" pitchFamily="18" charset="0"/>
                <a:cs typeface="Times New Roman" panose="02020603050405020304" pitchFamily="18" charset="0"/>
              </a:rPr>
              <a:t> </a:t>
            </a:r>
            <a:r>
              <a:rPr sz="1000" dirty="0">
                <a:solidFill>
                  <a:srgbClr val="221E1F"/>
                </a:solidFill>
                <a:latin typeface="Times New Roman" panose="02020603050405020304" pitchFamily="18" charset="0"/>
                <a:cs typeface="Times New Roman" panose="02020603050405020304" pitchFamily="18" charset="0"/>
              </a:rPr>
              <a:t>khe</a:t>
            </a:r>
            <a:r>
              <a:rPr sz="1000" spc="121" dirty="0">
                <a:solidFill>
                  <a:srgbClr val="221E1F"/>
                </a:solidFill>
                <a:latin typeface="Times New Roman" panose="02020603050405020304" pitchFamily="18" charset="0"/>
                <a:cs typeface="Times New Roman" panose="02020603050405020304" pitchFamily="18" charset="0"/>
              </a:rPr>
              <a:t> </a:t>
            </a:r>
            <a:r>
              <a:rPr sz="1000" dirty="0">
                <a:solidFill>
                  <a:srgbClr val="221E1F"/>
                </a:solidFill>
                <a:latin typeface="Times New Roman" panose="02020603050405020304" pitchFamily="18" charset="0"/>
                <a:cs typeface="Times New Roman" panose="02020603050405020304" pitchFamily="18" charset="0"/>
              </a:rPr>
              <a:t>hở</a:t>
            </a:r>
            <a:r>
              <a:rPr sz="1000" spc="121" dirty="0">
                <a:solidFill>
                  <a:srgbClr val="221E1F"/>
                </a:solidFill>
                <a:latin typeface="Times New Roman" panose="02020603050405020304" pitchFamily="18" charset="0"/>
                <a:cs typeface="Times New Roman" panose="02020603050405020304" pitchFamily="18" charset="0"/>
              </a:rPr>
              <a:t> </a:t>
            </a:r>
            <a:r>
              <a:rPr sz="1000" dirty="0">
                <a:solidFill>
                  <a:srgbClr val="221E1F"/>
                </a:solidFill>
                <a:latin typeface="Times New Roman" panose="02020603050405020304" pitchFamily="18" charset="0"/>
                <a:cs typeface="Times New Roman" panose="02020603050405020304" pitchFamily="18" charset="0"/>
              </a:rPr>
              <a:t>tăng</a:t>
            </a:r>
            <a:r>
              <a:rPr sz="1000" spc="121" dirty="0">
                <a:solidFill>
                  <a:srgbClr val="221E1F"/>
                </a:solidFill>
                <a:latin typeface="Times New Roman" panose="02020603050405020304" pitchFamily="18" charset="0"/>
                <a:cs typeface="Times New Roman" panose="02020603050405020304" pitchFamily="18" charset="0"/>
              </a:rPr>
              <a:t> </a:t>
            </a:r>
            <a:r>
              <a:rPr sz="1000" dirty="0">
                <a:solidFill>
                  <a:srgbClr val="221E1F"/>
                </a:solidFill>
                <a:latin typeface="Times New Roman" panose="02020603050405020304" pitchFamily="18" charset="0"/>
                <a:cs typeface="Times New Roman" panose="02020603050405020304" pitchFamily="18" charset="0"/>
              </a:rPr>
              <a:t>bua</a:t>
            </a:r>
            <a:r>
              <a:rPr sz="1000" spc="121" dirty="0">
                <a:solidFill>
                  <a:srgbClr val="221E1F"/>
                </a:solidFill>
                <a:latin typeface="Times New Roman" panose="02020603050405020304" pitchFamily="18" charset="0"/>
                <a:cs typeface="Times New Roman" panose="02020603050405020304" pitchFamily="18" charset="0"/>
              </a:rPr>
              <a:t> </a:t>
            </a:r>
            <a:r>
              <a:rPr sz="1000" dirty="0">
                <a:solidFill>
                  <a:srgbClr val="221E1F"/>
                </a:solidFill>
                <a:latin typeface="Times New Roman" panose="02020603050405020304" pitchFamily="18" charset="0"/>
                <a:cs typeface="Times New Roman" panose="02020603050405020304" pitchFamily="18" charset="0"/>
              </a:rPr>
              <a:t>&amp;</a:t>
            </a:r>
            <a:r>
              <a:rPr sz="1000" spc="112" dirty="0">
                <a:solidFill>
                  <a:srgbClr val="221E1F"/>
                </a:solidFill>
                <a:latin typeface="Times New Roman" panose="02020603050405020304" pitchFamily="18" charset="0"/>
                <a:cs typeface="Times New Roman" panose="02020603050405020304" pitchFamily="18" charset="0"/>
              </a:rPr>
              <a:t> </a:t>
            </a:r>
            <a:r>
              <a:rPr sz="1000" dirty="0">
                <a:solidFill>
                  <a:srgbClr val="221E1F"/>
                </a:solidFill>
                <a:latin typeface="Times New Roman" panose="02020603050405020304" pitchFamily="18" charset="0"/>
                <a:cs typeface="Times New Roman" panose="02020603050405020304" pitchFamily="18" charset="0"/>
              </a:rPr>
              <a:t>má</a:t>
            </a:r>
          </a:p>
          <a:p>
            <a:pPr marL="0" marR="0">
              <a:lnSpc>
                <a:spcPts val="1107"/>
              </a:lnSpc>
              <a:spcBef>
                <a:spcPts val="192"/>
              </a:spcBef>
              <a:spcAft>
                <a:spcPts val="0"/>
              </a:spcAft>
            </a:pPr>
            <a:r>
              <a:rPr sz="1000" dirty="0">
                <a:solidFill>
                  <a:srgbClr val="221E1F"/>
                </a:solidFill>
                <a:latin typeface="Times New Roman" panose="02020603050405020304" pitchFamily="18" charset="0"/>
                <a:cs typeface="Times New Roman" panose="02020603050405020304" pitchFamily="18" charset="0"/>
              </a:rPr>
              <a:t>phanh</a:t>
            </a:r>
          </a:p>
        </p:txBody>
      </p:sp>
      <p:sp>
        <p:nvSpPr>
          <p:cNvPr id="29" name="object 29"/>
          <p:cNvSpPr txBox="1"/>
          <p:nvPr/>
        </p:nvSpPr>
        <p:spPr>
          <a:xfrm>
            <a:off x="3632162" y="3130318"/>
            <a:ext cx="3076574" cy="141064"/>
          </a:xfrm>
          <a:prstGeom prst="rect">
            <a:avLst/>
          </a:prstGeom>
        </p:spPr>
        <p:txBody>
          <a:bodyPr vert="horz" wrap="square" lIns="0" tIns="0" rIns="0" bIns="0" rtlCol="0">
            <a:spAutoFit/>
          </a:bodyPr>
          <a:lstStyle/>
          <a:p>
            <a:pPr marL="0" marR="0">
              <a:lnSpc>
                <a:spcPts val="1107"/>
              </a:lnSpc>
              <a:spcBef>
                <a:spcPts val="0"/>
              </a:spcBef>
              <a:spcAft>
                <a:spcPts val="0"/>
              </a:spcAft>
            </a:pPr>
            <a:r>
              <a:rPr sz="1000" dirty="0">
                <a:solidFill>
                  <a:srgbClr val="221E1F"/>
                </a:solidFill>
                <a:latin typeface="Times New Roman" panose="02020603050405020304" pitchFamily="18" charset="0"/>
                <a:cs typeface="Times New Roman" panose="02020603050405020304" pitchFamily="18" charset="0"/>
              </a:rPr>
              <a:t>Kiểm tra và thay thế nếu cần (tùy thuộc điều kiện sử dụng)</a:t>
            </a:r>
          </a:p>
        </p:txBody>
      </p:sp>
      <p:sp>
        <p:nvSpPr>
          <p:cNvPr id="30" name="object 30"/>
          <p:cNvSpPr txBox="1"/>
          <p:nvPr/>
        </p:nvSpPr>
        <p:spPr>
          <a:xfrm>
            <a:off x="549618" y="3169561"/>
            <a:ext cx="215900" cy="178742"/>
          </a:xfrm>
          <a:prstGeom prst="rect">
            <a:avLst/>
          </a:prstGeom>
        </p:spPr>
        <p:txBody>
          <a:bodyPr vert="horz" wrap="square" lIns="0" tIns="0" rIns="0" bIns="0" rtlCol="0">
            <a:spAutoFit/>
          </a:bodyPr>
          <a:lstStyle/>
          <a:p>
            <a:pPr marL="0" marR="0">
              <a:lnSpc>
                <a:spcPts val="1107"/>
              </a:lnSpc>
              <a:spcBef>
                <a:spcPts val="0"/>
              </a:spcBef>
              <a:spcAft>
                <a:spcPts val="0"/>
              </a:spcAft>
            </a:pPr>
            <a:r>
              <a:rPr sz="1000" dirty="0">
                <a:solidFill>
                  <a:srgbClr val="221E1F"/>
                </a:solidFill>
                <a:latin typeface="NOEPFV+TimesNewRomanPSMT"/>
                <a:cs typeface="NOEPFV+TimesNewRomanPSMT"/>
              </a:rPr>
              <a:t>1</a:t>
            </a:r>
          </a:p>
        </p:txBody>
      </p:sp>
      <p:sp>
        <p:nvSpPr>
          <p:cNvPr id="31" name="object 31"/>
          <p:cNvSpPr txBox="1"/>
          <p:nvPr/>
        </p:nvSpPr>
        <p:spPr>
          <a:xfrm>
            <a:off x="549618" y="3452263"/>
            <a:ext cx="215900" cy="397182"/>
          </a:xfrm>
          <a:prstGeom prst="rect">
            <a:avLst/>
          </a:prstGeom>
        </p:spPr>
        <p:txBody>
          <a:bodyPr vert="horz" wrap="square" lIns="0" tIns="0" rIns="0" bIns="0" rtlCol="0">
            <a:spAutoFit/>
          </a:bodyPr>
          <a:lstStyle/>
          <a:p>
            <a:pPr marL="0" marR="0">
              <a:lnSpc>
                <a:spcPts val="1107"/>
              </a:lnSpc>
              <a:spcBef>
                <a:spcPts val="0"/>
              </a:spcBef>
              <a:spcAft>
                <a:spcPts val="0"/>
              </a:spcAft>
            </a:pPr>
            <a:r>
              <a:rPr sz="1000" dirty="0">
                <a:solidFill>
                  <a:srgbClr val="221E1F"/>
                </a:solidFill>
                <a:latin typeface="NOEPFV+TimesNewRomanPSMT"/>
                <a:cs typeface="NOEPFV+TimesNewRomanPSMT"/>
              </a:rPr>
              <a:t>2</a:t>
            </a:r>
          </a:p>
          <a:p>
            <a:pPr marL="0" marR="0">
              <a:lnSpc>
                <a:spcPts val="1107"/>
              </a:lnSpc>
              <a:spcBef>
                <a:spcPts val="612"/>
              </a:spcBef>
              <a:spcAft>
                <a:spcPts val="0"/>
              </a:spcAft>
            </a:pPr>
            <a:r>
              <a:rPr sz="1000" dirty="0">
                <a:solidFill>
                  <a:srgbClr val="221E1F"/>
                </a:solidFill>
                <a:latin typeface="NOEPFV+TimesNewRomanPSMT"/>
                <a:cs typeface="NOEPFV+TimesNewRomanPSMT"/>
              </a:rPr>
              <a:t>3</a:t>
            </a:r>
          </a:p>
        </p:txBody>
      </p:sp>
      <p:sp>
        <p:nvSpPr>
          <p:cNvPr id="32" name="object 32"/>
          <p:cNvSpPr txBox="1"/>
          <p:nvPr/>
        </p:nvSpPr>
        <p:spPr>
          <a:xfrm>
            <a:off x="792569" y="3452390"/>
            <a:ext cx="1673586" cy="359073"/>
          </a:xfrm>
          <a:prstGeom prst="rect">
            <a:avLst/>
          </a:prstGeom>
        </p:spPr>
        <p:txBody>
          <a:bodyPr vert="horz" wrap="square" lIns="0" tIns="0" rIns="0" bIns="0" rtlCol="0">
            <a:spAutoFit/>
          </a:bodyPr>
          <a:lstStyle/>
          <a:p>
            <a:pPr marL="0" marR="0">
              <a:lnSpc>
                <a:spcPts val="1107"/>
              </a:lnSpc>
              <a:spcBef>
                <a:spcPts val="0"/>
              </a:spcBef>
              <a:spcAft>
                <a:spcPts val="0"/>
              </a:spcAft>
            </a:pPr>
            <a:r>
              <a:rPr sz="1000" dirty="0" err="1">
                <a:solidFill>
                  <a:srgbClr val="221E1F"/>
                </a:solidFill>
                <a:latin typeface="Times New Roman" panose="02020603050405020304" pitchFamily="18" charset="0"/>
                <a:cs typeface="Times New Roman" panose="02020603050405020304" pitchFamily="18" charset="0"/>
              </a:rPr>
              <a:t>Kiểm</a:t>
            </a:r>
            <a:r>
              <a:rPr sz="1000" dirty="0">
                <a:solidFill>
                  <a:srgbClr val="221E1F"/>
                </a:solidFill>
                <a:latin typeface="Times New Roman" panose="02020603050405020304" pitchFamily="18" charset="0"/>
                <a:cs typeface="Times New Roman" panose="02020603050405020304" pitchFamily="18" charset="0"/>
              </a:rPr>
              <a:t> </a:t>
            </a:r>
            <a:r>
              <a:rPr sz="1000" dirty="0" err="1">
                <a:solidFill>
                  <a:srgbClr val="221E1F"/>
                </a:solidFill>
                <a:latin typeface="Times New Roman" panose="02020603050405020304" pitchFamily="18" charset="0"/>
                <a:cs typeface="Times New Roman" panose="02020603050405020304" pitchFamily="18" charset="0"/>
              </a:rPr>
              <a:t>tra</a:t>
            </a:r>
            <a:r>
              <a:rPr sz="1000" dirty="0">
                <a:solidFill>
                  <a:srgbClr val="221E1F"/>
                </a:solidFill>
                <a:latin typeface="Times New Roman" panose="02020603050405020304" pitchFamily="18" charset="0"/>
                <a:cs typeface="Times New Roman" panose="02020603050405020304" pitchFamily="18" charset="0"/>
              </a:rPr>
              <a:t> </a:t>
            </a:r>
            <a:r>
              <a:rPr sz="1000" dirty="0" err="1">
                <a:solidFill>
                  <a:srgbClr val="221E1F"/>
                </a:solidFill>
                <a:latin typeface="Times New Roman" panose="02020603050405020304" pitchFamily="18" charset="0"/>
                <a:cs typeface="Times New Roman" panose="02020603050405020304" pitchFamily="18" charset="0"/>
              </a:rPr>
              <a:t>độ</a:t>
            </a:r>
            <a:r>
              <a:rPr sz="1000" dirty="0">
                <a:solidFill>
                  <a:srgbClr val="221E1F"/>
                </a:solidFill>
                <a:latin typeface="Times New Roman" panose="02020603050405020304" pitchFamily="18" charset="0"/>
                <a:cs typeface="Times New Roman" panose="02020603050405020304" pitchFamily="18" charset="0"/>
              </a:rPr>
              <a:t> </a:t>
            </a:r>
            <a:r>
              <a:rPr sz="1000" dirty="0" err="1">
                <a:solidFill>
                  <a:srgbClr val="221E1F"/>
                </a:solidFill>
                <a:latin typeface="Times New Roman" panose="02020603050405020304" pitchFamily="18" charset="0"/>
                <a:cs typeface="Times New Roman" panose="02020603050405020304" pitchFamily="18" charset="0"/>
              </a:rPr>
              <a:t>mài</a:t>
            </a:r>
            <a:r>
              <a:rPr sz="1000" dirty="0">
                <a:solidFill>
                  <a:srgbClr val="221E1F"/>
                </a:solidFill>
                <a:latin typeface="Times New Roman" panose="02020603050405020304" pitchFamily="18" charset="0"/>
                <a:cs typeface="Times New Roman" panose="02020603050405020304" pitchFamily="18" charset="0"/>
              </a:rPr>
              <a:t> </a:t>
            </a:r>
            <a:r>
              <a:rPr sz="1000" dirty="0" err="1">
                <a:solidFill>
                  <a:srgbClr val="221E1F"/>
                </a:solidFill>
                <a:latin typeface="Times New Roman" panose="02020603050405020304" pitchFamily="18" charset="0"/>
                <a:cs typeface="Times New Roman" panose="02020603050405020304" pitchFamily="18" charset="0"/>
              </a:rPr>
              <a:t>mòn</a:t>
            </a:r>
            <a:r>
              <a:rPr sz="1000" dirty="0">
                <a:solidFill>
                  <a:srgbClr val="221E1F"/>
                </a:solidFill>
                <a:latin typeface="Times New Roman" panose="02020603050405020304" pitchFamily="18" charset="0"/>
                <a:cs typeface="Times New Roman" panose="02020603050405020304" pitchFamily="18" charset="0"/>
              </a:rPr>
              <a:t> </a:t>
            </a:r>
            <a:r>
              <a:rPr sz="1000" dirty="0" err="1">
                <a:solidFill>
                  <a:srgbClr val="221E1F"/>
                </a:solidFill>
                <a:latin typeface="Times New Roman" panose="02020603050405020304" pitchFamily="18" charset="0"/>
                <a:cs typeface="Times New Roman" panose="02020603050405020304" pitchFamily="18" charset="0"/>
              </a:rPr>
              <a:t>tăng</a:t>
            </a:r>
            <a:r>
              <a:rPr sz="1000" dirty="0">
                <a:solidFill>
                  <a:srgbClr val="221E1F"/>
                </a:solidFill>
                <a:latin typeface="Times New Roman" panose="02020603050405020304" pitchFamily="18" charset="0"/>
                <a:cs typeface="Times New Roman" panose="02020603050405020304" pitchFamily="18" charset="0"/>
              </a:rPr>
              <a:t> </a:t>
            </a:r>
            <a:r>
              <a:rPr sz="1000" dirty="0" err="1">
                <a:solidFill>
                  <a:srgbClr val="221E1F"/>
                </a:solidFill>
                <a:latin typeface="Times New Roman" panose="02020603050405020304" pitchFamily="18" charset="0"/>
                <a:cs typeface="Times New Roman" panose="02020603050405020304" pitchFamily="18" charset="0"/>
              </a:rPr>
              <a:t>bua</a:t>
            </a:r>
            <a:endParaRPr sz="1000" dirty="0">
              <a:solidFill>
                <a:srgbClr val="221E1F"/>
              </a:solidFill>
              <a:latin typeface="Times New Roman" panose="02020603050405020304" pitchFamily="18" charset="0"/>
              <a:cs typeface="Times New Roman" panose="02020603050405020304" pitchFamily="18" charset="0"/>
            </a:endParaRPr>
          </a:p>
          <a:p>
            <a:pPr marL="0" marR="0">
              <a:lnSpc>
                <a:spcPts val="1107"/>
              </a:lnSpc>
              <a:spcBef>
                <a:spcPts val="612"/>
              </a:spcBef>
              <a:spcAft>
                <a:spcPts val="0"/>
              </a:spcAft>
            </a:pPr>
            <a:r>
              <a:rPr sz="1000" dirty="0" err="1">
                <a:solidFill>
                  <a:srgbClr val="221E1F"/>
                </a:solidFill>
                <a:latin typeface="Times New Roman" panose="02020603050405020304" pitchFamily="18" charset="0"/>
                <a:cs typeface="Times New Roman" panose="02020603050405020304" pitchFamily="18" charset="0"/>
              </a:rPr>
              <a:t>Hành</a:t>
            </a:r>
            <a:r>
              <a:rPr sz="1000" dirty="0">
                <a:solidFill>
                  <a:srgbClr val="221E1F"/>
                </a:solidFill>
                <a:latin typeface="Times New Roman" panose="02020603050405020304" pitchFamily="18" charset="0"/>
                <a:cs typeface="Times New Roman" panose="02020603050405020304" pitchFamily="18" charset="0"/>
              </a:rPr>
              <a:t> </a:t>
            </a:r>
            <a:r>
              <a:rPr sz="1000" dirty="0" err="1">
                <a:solidFill>
                  <a:srgbClr val="221E1F"/>
                </a:solidFill>
                <a:latin typeface="Times New Roman" panose="02020603050405020304" pitchFamily="18" charset="0"/>
                <a:cs typeface="Times New Roman" panose="02020603050405020304" pitchFamily="18" charset="0"/>
              </a:rPr>
              <a:t>trình</a:t>
            </a:r>
            <a:r>
              <a:rPr sz="1000" dirty="0">
                <a:solidFill>
                  <a:srgbClr val="221E1F"/>
                </a:solidFill>
                <a:latin typeface="Times New Roman" panose="02020603050405020304" pitchFamily="18" charset="0"/>
                <a:cs typeface="Times New Roman" panose="02020603050405020304" pitchFamily="18" charset="0"/>
              </a:rPr>
              <a:t> </a:t>
            </a:r>
            <a:r>
              <a:rPr sz="1000" dirty="0" err="1">
                <a:solidFill>
                  <a:srgbClr val="221E1F"/>
                </a:solidFill>
                <a:latin typeface="Times New Roman" panose="02020603050405020304" pitchFamily="18" charset="0"/>
                <a:cs typeface="Times New Roman" panose="02020603050405020304" pitchFamily="18" charset="0"/>
              </a:rPr>
              <a:t>bàn</a:t>
            </a:r>
            <a:r>
              <a:rPr sz="1000" dirty="0">
                <a:solidFill>
                  <a:srgbClr val="221E1F"/>
                </a:solidFill>
                <a:latin typeface="Times New Roman" panose="02020603050405020304" pitchFamily="18" charset="0"/>
                <a:cs typeface="Times New Roman" panose="02020603050405020304" pitchFamily="18" charset="0"/>
              </a:rPr>
              <a:t> </a:t>
            </a:r>
            <a:r>
              <a:rPr sz="1000" dirty="0" err="1">
                <a:solidFill>
                  <a:srgbClr val="221E1F"/>
                </a:solidFill>
                <a:latin typeface="Times New Roman" panose="02020603050405020304" pitchFamily="18" charset="0"/>
                <a:cs typeface="Times New Roman" panose="02020603050405020304" pitchFamily="18" charset="0"/>
              </a:rPr>
              <a:t>đạp</a:t>
            </a:r>
            <a:r>
              <a:rPr sz="1000" dirty="0">
                <a:solidFill>
                  <a:srgbClr val="221E1F"/>
                </a:solidFill>
                <a:latin typeface="Times New Roman" panose="02020603050405020304" pitchFamily="18" charset="0"/>
                <a:cs typeface="Times New Roman" panose="02020603050405020304" pitchFamily="18" charset="0"/>
              </a:rPr>
              <a:t> </a:t>
            </a:r>
            <a:r>
              <a:rPr sz="1000" dirty="0" err="1">
                <a:solidFill>
                  <a:srgbClr val="221E1F"/>
                </a:solidFill>
                <a:latin typeface="Times New Roman" panose="02020603050405020304" pitchFamily="18" charset="0"/>
                <a:cs typeface="Times New Roman" panose="02020603050405020304" pitchFamily="18" charset="0"/>
              </a:rPr>
              <a:t>phanh</a:t>
            </a:r>
            <a:endParaRPr sz="1000" dirty="0">
              <a:solidFill>
                <a:srgbClr val="221E1F"/>
              </a:solidFill>
              <a:latin typeface="Times New Roman" panose="02020603050405020304" pitchFamily="18" charset="0"/>
              <a:cs typeface="Times New Roman" panose="02020603050405020304" pitchFamily="18" charset="0"/>
            </a:endParaRPr>
          </a:p>
        </p:txBody>
      </p:sp>
      <p:sp>
        <p:nvSpPr>
          <p:cNvPr id="33" name="object 33"/>
          <p:cNvSpPr txBox="1"/>
          <p:nvPr/>
        </p:nvSpPr>
        <p:spPr>
          <a:xfrm>
            <a:off x="2756369" y="3479696"/>
            <a:ext cx="194691" cy="178742"/>
          </a:xfrm>
          <a:prstGeom prst="rect">
            <a:avLst/>
          </a:prstGeom>
        </p:spPr>
        <p:txBody>
          <a:bodyPr vert="horz" wrap="square" lIns="0" tIns="0" rIns="0" bIns="0" rtlCol="0">
            <a:spAutoFit/>
          </a:bodyPr>
          <a:lstStyle/>
          <a:p>
            <a:pPr marL="0" marR="0">
              <a:lnSpc>
                <a:spcPts val="1107"/>
              </a:lnSpc>
              <a:spcBef>
                <a:spcPts val="0"/>
              </a:spcBef>
              <a:spcAft>
                <a:spcPts val="0"/>
              </a:spcAft>
            </a:pPr>
            <a:r>
              <a:rPr sz="1000" dirty="0">
                <a:solidFill>
                  <a:srgbClr val="221E1F"/>
                </a:solidFill>
                <a:latin typeface="NOEPFV+TimesNewRomanPSMT"/>
                <a:cs typeface="NOEPFV+TimesNewRomanPSMT"/>
              </a:rPr>
              <a:t>I</a:t>
            </a:r>
          </a:p>
        </p:txBody>
      </p:sp>
      <p:sp>
        <p:nvSpPr>
          <p:cNvPr id="34" name="object 34"/>
          <p:cNvSpPr txBox="1"/>
          <p:nvPr/>
        </p:nvSpPr>
        <p:spPr>
          <a:xfrm>
            <a:off x="3181438" y="3479696"/>
            <a:ext cx="194691" cy="178742"/>
          </a:xfrm>
          <a:prstGeom prst="rect">
            <a:avLst/>
          </a:prstGeom>
        </p:spPr>
        <p:txBody>
          <a:bodyPr vert="horz" wrap="square" lIns="0" tIns="0" rIns="0" bIns="0" rtlCol="0">
            <a:spAutoFit/>
          </a:bodyPr>
          <a:lstStyle/>
          <a:p>
            <a:pPr marL="0" marR="0">
              <a:lnSpc>
                <a:spcPts val="1107"/>
              </a:lnSpc>
              <a:spcBef>
                <a:spcPts val="0"/>
              </a:spcBef>
              <a:spcAft>
                <a:spcPts val="0"/>
              </a:spcAft>
            </a:pPr>
            <a:r>
              <a:rPr sz="1000" dirty="0">
                <a:solidFill>
                  <a:srgbClr val="221E1F"/>
                </a:solidFill>
                <a:latin typeface="NOEPFV+TimesNewRomanPSMT"/>
                <a:cs typeface="NOEPFV+TimesNewRomanPSMT"/>
              </a:rPr>
              <a:t>I</a:t>
            </a:r>
          </a:p>
        </p:txBody>
      </p:sp>
      <p:sp>
        <p:nvSpPr>
          <p:cNvPr id="35" name="object 35"/>
          <p:cNvSpPr txBox="1"/>
          <p:nvPr/>
        </p:nvSpPr>
        <p:spPr>
          <a:xfrm>
            <a:off x="3629114" y="3479696"/>
            <a:ext cx="194691" cy="178742"/>
          </a:xfrm>
          <a:prstGeom prst="rect">
            <a:avLst/>
          </a:prstGeom>
        </p:spPr>
        <p:txBody>
          <a:bodyPr vert="horz" wrap="square" lIns="0" tIns="0" rIns="0" bIns="0" rtlCol="0">
            <a:spAutoFit/>
          </a:bodyPr>
          <a:lstStyle/>
          <a:p>
            <a:pPr marL="0" marR="0">
              <a:lnSpc>
                <a:spcPts val="1107"/>
              </a:lnSpc>
              <a:spcBef>
                <a:spcPts val="0"/>
              </a:spcBef>
              <a:spcAft>
                <a:spcPts val="0"/>
              </a:spcAft>
            </a:pPr>
            <a:r>
              <a:rPr sz="1000" dirty="0">
                <a:solidFill>
                  <a:srgbClr val="221E1F"/>
                </a:solidFill>
                <a:latin typeface="NOEPFV+TimesNewRomanPSMT"/>
                <a:cs typeface="NOEPFV+TimesNewRomanPSMT"/>
              </a:rPr>
              <a:t>I</a:t>
            </a:r>
          </a:p>
        </p:txBody>
      </p:sp>
      <p:sp>
        <p:nvSpPr>
          <p:cNvPr id="36" name="object 36"/>
          <p:cNvSpPr txBox="1"/>
          <p:nvPr/>
        </p:nvSpPr>
        <p:spPr>
          <a:xfrm>
            <a:off x="4050881" y="3479696"/>
            <a:ext cx="194691" cy="178742"/>
          </a:xfrm>
          <a:prstGeom prst="rect">
            <a:avLst/>
          </a:prstGeom>
        </p:spPr>
        <p:txBody>
          <a:bodyPr vert="horz" wrap="square" lIns="0" tIns="0" rIns="0" bIns="0" rtlCol="0">
            <a:spAutoFit/>
          </a:bodyPr>
          <a:lstStyle/>
          <a:p>
            <a:pPr marL="0" marR="0">
              <a:lnSpc>
                <a:spcPts val="1107"/>
              </a:lnSpc>
              <a:spcBef>
                <a:spcPts val="0"/>
              </a:spcBef>
              <a:spcAft>
                <a:spcPts val="0"/>
              </a:spcAft>
            </a:pPr>
            <a:r>
              <a:rPr sz="1000" dirty="0">
                <a:solidFill>
                  <a:srgbClr val="221E1F"/>
                </a:solidFill>
                <a:latin typeface="NOEPFV+TimesNewRomanPSMT"/>
                <a:cs typeface="NOEPFV+TimesNewRomanPSMT"/>
              </a:rPr>
              <a:t>I</a:t>
            </a:r>
          </a:p>
        </p:txBody>
      </p:sp>
      <p:sp>
        <p:nvSpPr>
          <p:cNvPr id="37" name="object 37"/>
          <p:cNvSpPr txBox="1"/>
          <p:nvPr/>
        </p:nvSpPr>
        <p:spPr>
          <a:xfrm>
            <a:off x="4492587" y="3479696"/>
            <a:ext cx="194691" cy="178742"/>
          </a:xfrm>
          <a:prstGeom prst="rect">
            <a:avLst/>
          </a:prstGeom>
        </p:spPr>
        <p:txBody>
          <a:bodyPr vert="horz" wrap="square" lIns="0" tIns="0" rIns="0" bIns="0" rtlCol="0">
            <a:spAutoFit/>
          </a:bodyPr>
          <a:lstStyle/>
          <a:p>
            <a:pPr marL="0" marR="0">
              <a:lnSpc>
                <a:spcPts val="1107"/>
              </a:lnSpc>
              <a:spcBef>
                <a:spcPts val="0"/>
              </a:spcBef>
              <a:spcAft>
                <a:spcPts val="0"/>
              </a:spcAft>
            </a:pPr>
            <a:r>
              <a:rPr sz="1000" dirty="0">
                <a:solidFill>
                  <a:srgbClr val="221E1F"/>
                </a:solidFill>
                <a:latin typeface="NOEPFV+TimesNewRomanPSMT"/>
                <a:cs typeface="NOEPFV+TimesNewRomanPSMT"/>
              </a:rPr>
              <a:t>I</a:t>
            </a:r>
          </a:p>
        </p:txBody>
      </p:sp>
      <p:sp>
        <p:nvSpPr>
          <p:cNvPr id="38" name="object 38"/>
          <p:cNvSpPr txBox="1"/>
          <p:nvPr/>
        </p:nvSpPr>
        <p:spPr>
          <a:xfrm>
            <a:off x="4929213" y="3479696"/>
            <a:ext cx="194691" cy="178742"/>
          </a:xfrm>
          <a:prstGeom prst="rect">
            <a:avLst/>
          </a:prstGeom>
        </p:spPr>
        <p:txBody>
          <a:bodyPr vert="horz" wrap="square" lIns="0" tIns="0" rIns="0" bIns="0" rtlCol="0">
            <a:spAutoFit/>
          </a:bodyPr>
          <a:lstStyle/>
          <a:p>
            <a:pPr marL="0" marR="0">
              <a:lnSpc>
                <a:spcPts val="1107"/>
              </a:lnSpc>
              <a:spcBef>
                <a:spcPts val="0"/>
              </a:spcBef>
              <a:spcAft>
                <a:spcPts val="0"/>
              </a:spcAft>
            </a:pPr>
            <a:r>
              <a:rPr sz="1000" dirty="0">
                <a:solidFill>
                  <a:srgbClr val="221E1F"/>
                </a:solidFill>
                <a:latin typeface="NOEPFV+TimesNewRomanPSMT"/>
                <a:cs typeface="NOEPFV+TimesNewRomanPSMT"/>
              </a:rPr>
              <a:t>I</a:t>
            </a:r>
          </a:p>
        </p:txBody>
      </p:sp>
      <p:sp>
        <p:nvSpPr>
          <p:cNvPr id="39" name="object 39"/>
          <p:cNvSpPr txBox="1"/>
          <p:nvPr/>
        </p:nvSpPr>
        <p:spPr>
          <a:xfrm>
            <a:off x="5359489" y="3479696"/>
            <a:ext cx="194691" cy="178742"/>
          </a:xfrm>
          <a:prstGeom prst="rect">
            <a:avLst/>
          </a:prstGeom>
        </p:spPr>
        <p:txBody>
          <a:bodyPr vert="horz" wrap="square" lIns="0" tIns="0" rIns="0" bIns="0" rtlCol="0">
            <a:spAutoFit/>
          </a:bodyPr>
          <a:lstStyle/>
          <a:p>
            <a:pPr marL="0" marR="0">
              <a:lnSpc>
                <a:spcPts val="1107"/>
              </a:lnSpc>
              <a:spcBef>
                <a:spcPts val="0"/>
              </a:spcBef>
              <a:spcAft>
                <a:spcPts val="0"/>
              </a:spcAft>
            </a:pPr>
            <a:r>
              <a:rPr sz="1000" dirty="0">
                <a:solidFill>
                  <a:srgbClr val="221E1F"/>
                </a:solidFill>
                <a:latin typeface="NOEPFV+TimesNewRomanPSMT"/>
                <a:cs typeface="NOEPFV+TimesNewRomanPSMT"/>
              </a:rPr>
              <a:t>I</a:t>
            </a:r>
          </a:p>
        </p:txBody>
      </p:sp>
      <p:sp>
        <p:nvSpPr>
          <p:cNvPr id="40" name="object 40"/>
          <p:cNvSpPr txBox="1"/>
          <p:nvPr/>
        </p:nvSpPr>
        <p:spPr>
          <a:xfrm>
            <a:off x="5789892" y="3479696"/>
            <a:ext cx="194691" cy="178742"/>
          </a:xfrm>
          <a:prstGeom prst="rect">
            <a:avLst/>
          </a:prstGeom>
        </p:spPr>
        <p:txBody>
          <a:bodyPr vert="horz" wrap="square" lIns="0" tIns="0" rIns="0" bIns="0" rtlCol="0">
            <a:spAutoFit/>
          </a:bodyPr>
          <a:lstStyle/>
          <a:p>
            <a:pPr marL="0" marR="0">
              <a:lnSpc>
                <a:spcPts val="1107"/>
              </a:lnSpc>
              <a:spcBef>
                <a:spcPts val="0"/>
              </a:spcBef>
              <a:spcAft>
                <a:spcPts val="0"/>
              </a:spcAft>
            </a:pPr>
            <a:r>
              <a:rPr sz="1000" dirty="0">
                <a:solidFill>
                  <a:srgbClr val="221E1F"/>
                </a:solidFill>
                <a:latin typeface="NOEPFV+TimesNewRomanPSMT"/>
                <a:cs typeface="NOEPFV+TimesNewRomanPSMT"/>
              </a:rPr>
              <a:t>I</a:t>
            </a:r>
          </a:p>
        </p:txBody>
      </p:sp>
      <p:sp>
        <p:nvSpPr>
          <p:cNvPr id="41" name="object 41"/>
          <p:cNvSpPr txBox="1"/>
          <p:nvPr/>
        </p:nvSpPr>
        <p:spPr>
          <a:xfrm>
            <a:off x="6229693" y="3479696"/>
            <a:ext cx="194691" cy="178742"/>
          </a:xfrm>
          <a:prstGeom prst="rect">
            <a:avLst/>
          </a:prstGeom>
        </p:spPr>
        <p:txBody>
          <a:bodyPr vert="horz" wrap="square" lIns="0" tIns="0" rIns="0" bIns="0" rtlCol="0">
            <a:spAutoFit/>
          </a:bodyPr>
          <a:lstStyle/>
          <a:p>
            <a:pPr marL="0" marR="0">
              <a:lnSpc>
                <a:spcPts val="1107"/>
              </a:lnSpc>
              <a:spcBef>
                <a:spcPts val="0"/>
              </a:spcBef>
              <a:spcAft>
                <a:spcPts val="0"/>
              </a:spcAft>
            </a:pPr>
            <a:r>
              <a:rPr sz="1000" dirty="0">
                <a:solidFill>
                  <a:srgbClr val="221E1F"/>
                </a:solidFill>
                <a:latin typeface="NOEPFV+TimesNewRomanPSMT"/>
                <a:cs typeface="NOEPFV+TimesNewRomanPSMT"/>
              </a:rPr>
              <a:t>I</a:t>
            </a:r>
          </a:p>
        </p:txBody>
      </p:sp>
      <p:sp>
        <p:nvSpPr>
          <p:cNvPr id="42" name="object 42"/>
          <p:cNvSpPr txBox="1"/>
          <p:nvPr/>
        </p:nvSpPr>
        <p:spPr>
          <a:xfrm>
            <a:off x="6657429" y="3479696"/>
            <a:ext cx="194691" cy="178742"/>
          </a:xfrm>
          <a:prstGeom prst="rect">
            <a:avLst/>
          </a:prstGeom>
        </p:spPr>
        <p:txBody>
          <a:bodyPr vert="horz" wrap="square" lIns="0" tIns="0" rIns="0" bIns="0" rtlCol="0">
            <a:spAutoFit/>
          </a:bodyPr>
          <a:lstStyle/>
          <a:p>
            <a:pPr marL="0" marR="0">
              <a:lnSpc>
                <a:spcPts val="1107"/>
              </a:lnSpc>
              <a:spcBef>
                <a:spcPts val="0"/>
              </a:spcBef>
              <a:spcAft>
                <a:spcPts val="0"/>
              </a:spcAft>
            </a:pPr>
            <a:r>
              <a:rPr sz="1000" dirty="0">
                <a:solidFill>
                  <a:srgbClr val="221E1F"/>
                </a:solidFill>
                <a:latin typeface="NOEPFV+TimesNewRomanPSMT"/>
                <a:cs typeface="NOEPFV+TimesNewRomanPSMT"/>
              </a:rPr>
              <a:t>I</a:t>
            </a:r>
          </a:p>
        </p:txBody>
      </p:sp>
      <p:sp>
        <p:nvSpPr>
          <p:cNvPr id="43" name="object 43"/>
          <p:cNvSpPr txBox="1"/>
          <p:nvPr/>
        </p:nvSpPr>
        <p:spPr>
          <a:xfrm>
            <a:off x="7104088" y="3479696"/>
            <a:ext cx="194691" cy="178742"/>
          </a:xfrm>
          <a:prstGeom prst="rect">
            <a:avLst/>
          </a:prstGeom>
        </p:spPr>
        <p:txBody>
          <a:bodyPr vert="horz" wrap="square" lIns="0" tIns="0" rIns="0" bIns="0" rtlCol="0">
            <a:spAutoFit/>
          </a:bodyPr>
          <a:lstStyle/>
          <a:p>
            <a:pPr marL="0" marR="0">
              <a:lnSpc>
                <a:spcPts val="1107"/>
              </a:lnSpc>
              <a:spcBef>
                <a:spcPts val="0"/>
              </a:spcBef>
              <a:spcAft>
                <a:spcPts val="0"/>
              </a:spcAft>
            </a:pPr>
            <a:r>
              <a:rPr sz="1000" dirty="0">
                <a:solidFill>
                  <a:srgbClr val="221E1F"/>
                </a:solidFill>
                <a:latin typeface="NOEPFV+TimesNewRomanPSMT"/>
                <a:cs typeface="NOEPFV+TimesNewRomanPSMT"/>
              </a:rPr>
              <a:t>I</a:t>
            </a:r>
          </a:p>
        </p:txBody>
      </p:sp>
      <p:sp>
        <p:nvSpPr>
          <p:cNvPr id="44" name="object 44"/>
          <p:cNvSpPr txBox="1"/>
          <p:nvPr/>
        </p:nvSpPr>
        <p:spPr>
          <a:xfrm>
            <a:off x="4336631" y="3681625"/>
            <a:ext cx="1138173" cy="141064"/>
          </a:xfrm>
          <a:prstGeom prst="rect">
            <a:avLst/>
          </a:prstGeom>
        </p:spPr>
        <p:txBody>
          <a:bodyPr vert="horz" wrap="square" lIns="0" tIns="0" rIns="0" bIns="0" rtlCol="0">
            <a:spAutoFit/>
          </a:bodyPr>
          <a:lstStyle/>
          <a:p>
            <a:pPr marL="0" marR="0">
              <a:lnSpc>
                <a:spcPts val="1107"/>
              </a:lnSpc>
              <a:spcBef>
                <a:spcPts val="0"/>
              </a:spcBef>
              <a:spcAft>
                <a:spcPts val="0"/>
              </a:spcAft>
            </a:pPr>
            <a:r>
              <a:rPr sz="1000" dirty="0">
                <a:solidFill>
                  <a:srgbClr val="221E1F"/>
                </a:solidFill>
                <a:latin typeface="Times New Roman" panose="02020603050405020304" pitchFamily="18" charset="0"/>
                <a:cs typeface="Times New Roman" panose="02020603050405020304" pitchFamily="18" charset="0"/>
              </a:rPr>
              <a:t>Kiểm tra hàng ngày</a:t>
            </a:r>
          </a:p>
        </p:txBody>
      </p:sp>
      <p:sp>
        <p:nvSpPr>
          <p:cNvPr id="45" name="object 45"/>
          <p:cNvSpPr txBox="1"/>
          <p:nvPr/>
        </p:nvSpPr>
        <p:spPr>
          <a:xfrm>
            <a:off x="792569" y="3889397"/>
            <a:ext cx="1955927" cy="307777"/>
          </a:xfrm>
          <a:prstGeom prst="rect">
            <a:avLst/>
          </a:prstGeom>
        </p:spPr>
        <p:txBody>
          <a:bodyPr vert="horz" wrap="square" lIns="0" tIns="0" rIns="0" bIns="0" rtlCol="0">
            <a:spAutoFit/>
          </a:bodyPr>
          <a:lstStyle/>
          <a:p>
            <a:pPr marL="0" marR="0">
              <a:lnSpc>
                <a:spcPts val="1107"/>
              </a:lnSpc>
              <a:spcBef>
                <a:spcPts val="0"/>
              </a:spcBef>
              <a:spcAft>
                <a:spcPts val="0"/>
              </a:spcAft>
            </a:pPr>
            <a:r>
              <a:rPr sz="1000" dirty="0">
                <a:solidFill>
                  <a:srgbClr val="221E1F"/>
                </a:solidFill>
                <a:latin typeface="Times New Roman" panose="02020603050405020304" pitchFamily="18" charset="0"/>
                <a:cs typeface="Times New Roman" panose="02020603050405020304" pitchFamily="18" charset="0"/>
              </a:rPr>
              <a:t>Bơm</a:t>
            </a:r>
            <a:r>
              <a:rPr sz="1000" spc="-47" dirty="0">
                <a:solidFill>
                  <a:srgbClr val="221E1F"/>
                </a:solidFill>
                <a:latin typeface="Times New Roman" panose="02020603050405020304" pitchFamily="18" charset="0"/>
                <a:cs typeface="Times New Roman" panose="02020603050405020304" pitchFamily="18" charset="0"/>
              </a:rPr>
              <a:t> </a:t>
            </a:r>
            <a:r>
              <a:rPr sz="1000" dirty="0">
                <a:solidFill>
                  <a:srgbClr val="221E1F"/>
                </a:solidFill>
                <a:latin typeface="Times New Roman" panose="02020603050405020304" pitchFamily="18" charset="0"/>
                <a:cs typeface="Times New Roman" panose="02020603050405020304" pitchFamily="18" charset="0"/>
              </a:rPr>
              <a:t>hơi,</a:t>
            </a:r>
            <a:r>
              <a:rPr sz="1000" spc="-47" dirty="0">
                <a:solidFill>
                  <a:srgbClr val="221E1F"/>
                </a:solidFill>
                <a:latin typeface="Times New Roman" panose="02020603050405020304" pitchFamily="18" charset="0"/>
                <a:cs typeface="Times New Roman" panose="02020603050405020304" pitchFamily="18" charset="0"/>
              </a:rPr>
              <a:t> </a:t>
            </a:r>
            <a:r>
              <a:rPr sz="1000" dirty="0">
                <a:solidFill>
                  <a:srgbClr val="221E1F"/>
                </a:solidFill>
                <a:latin typeface="Times New Roman" panose="02020603050405020304" pitchFamily="18" charset="0"/>
                <a:cs typeface="Times New Roman" panose="02020603050405020304" pitchFamily="18" charset="0"/>
              </a:rPr>
              <a:t>van</a:t>
            </a:r>
            <a:r>
              <a:rPr sz="1000" spc="-47" dirty="0">
                <a:solidFill>
                  <a:srgbClr val="221E1F"/>
                </a:solidFill>
                <a:latin typeface="Times New Roman" panose="02020603050405020304" pitchFamily="18" charset="0"/>
                <a:cs typeface="Times New Roman" panose="02020603050405020304" pitchFamily="18" charset="0"/>
              </a:rPr>
              <a:t> </a:t>
            </a:r>
            <a:r>
              <a:rPr sz="1000" dirty="0">
                <a:solidFill>
                  <a:srgbClr val="221E1F"/>
                </a:solidFill>
                <a:latin typeface="Times New Roman" panose="02020603050405020304" pitchFamily="18" charset="0"/>
                <a:cs typeface="Times New Roman" panose="02020603050405020304" pitchFamily="18" charset="0"/>
              </a:rPr>
              <a:t>chia</a:t>
            </a:r>
            <a:r>
              <a:rPr sz="1000" spc="-47" dirty="0">
                <a:solidFill>
                  <a:srgbClr val="221E1F"/>
                </a:solidFill>
                <a:latin typeface="Times New Roman" panose="02020603050405020304" pitchFamily="18" charset="0"/>
                <a:cs typeface="Times New Roman" panose="02020603050405020304" pitchFamily="18" charset="0"/>
              </a:rPr>
              <a:t> </a:t>
            </a:r>
            <a:r>
              <a:rPr sz="1000" dirty="0">
                <a:solidFill>
                  <a:srgbClr val="221E1F"/>
                </a:solidFill>
                <a:latin typeface="Times New Roman" panose="02020603050405020304" pitchFamily="18" charset="0"/>
                <a:cs typeface="Times New Roman" panose="02020603050405020304" pitchFamily="18" charset="0"/>
              </a:rPr>
              <a:t>hơi</a:t>
            </a:r>
            <a:r>
              <a:rPr sz="1000" spc="-47" dirty="0">
                <a:solidFill>
                  <a:srgbClr val="221E1F"/>
                </a:solidFill>
                <a:latin typeface="Times New Roman" panose="02020603050405020304" pitchFamily="18" charset="0"/>
                <a:cs typeface="Times New Roman" panose="02020603050405020304" pitchFamily="18" charset="0"/>
              </a:rPr>
              <a:t> </a:t>
            </a:r>
            <a:r>
              <a:rPr sz="1000" dirty="0">
                <a:solidFill>
                  <a:srgbClr val="221E1F"/>
                </a:solidFill>
                <a:latin typeface="Times New Roman" panose="02020603050405020304" pitchFamily="18" charset="0"/>
                <a:cs typeface="Times New Roman" panose="02020603050405020304" pitchFamily="18" charset="0"/>
              </a:rPr>
              <a:t>phanh,</a:t>
            </a:r>
            <a:r>
              <a:rPr sz="1000" spc="-47" dirty="0">
                <a:solidFill>
                  <a:srgbClr val="221E1F"/>
                </a:solidFill>
                <a:latin typeface="Times New Roman" panose="02020603050405020304" pitchFamily="18" charset="0"/>
                <a:cs typeface="Times New Roman" panose="02020603050405020304" pitchFamily="18" charset="0"/>
              </a:rPr>
              <a:t> </a:t>
            </a:r>
            <a:r>
              <a:rPr sz="1000" dirty="0">
                <a:solidFill>
                  <a:srgbClr val="221E1F"/>
                </a:solidFill>
                <a:latin typeface="Times New Roman" panose="02020603050405020304" pitchFamily="18" charset="0"/>
                <a:cs typeface="Times New Roman" panose="02020603050405020304" pitchFamily="18" charset="0"/>
              </a:rPr>
              <a:t>van</a:t>
            </a:r>
            <a:r>
              <a:rPr sz="1000" spc="-47" dirty="0">
                <a:solidFill>
                  <a:srgbClr val="221E1F"/>
                </a:solidFill>
                <a:latin typeface="Times New Roman" panose="02020603050405020304" pitchFamily="18" charset="0"/>
                <a:cs typeface="Times New Roman" panose="02020603050405020304" pitchFamily="18" charset="0"/>
              </a:rPr>
              <a:t> </a:t>
            </a:r>
            <a:r>
              <a:rPr sz="1000" dirty="0">
                <a:solidFill>
                  <a:srgbClr val="221E1F"/>
                </a:solidFill>
                <a:latin typeface="Times New Roman" panose="02020603050405020304" pitchFamily="18" charset="0"/>
                <a:cs typeface="Times New Roman" panose="02020603050405020304" pitchFamily="18" charset="0"/>
              </a:rPr>
              <a:t>an</a:t>
            </a:r>
          </a:p>
          <a:p>
            <a:pPr marL="0" marR="0">
              <a:lnSpc>
                <a:spcPts val="1107"/>
              </a:lnSpc>
              <a:spcBef>
                <a:spcPts val="192"/>
              </a:spcBef>
              <a:spcAft>
                <a:spcPts val="0"/>
              </a:spcAft>
            </a:pPr>
            <a:r>
              <a:rPr sz="1000" dirty="0">
                <a:solidFill>
                  <a:srgbClr val="221E1F"/>
                </a:solidFill>
                <a:latin typeface="Times New Roman" panose="02020603050405020304" pitchFamily="18" charset="0"/>
                <a:cs typeface="Times New Roman" panose="02020603050405020304" pitchFamily="18" charset="0"/>
              </a:rPr>
              <a:t>toàn</a:t>
            </a:r>
          </a:p>
        </p:txBody>
      </p:sp>
      <p:sp>
        <p:nvSpPr>
          <p:cNvPr id="46" name="object 46"/>
          <p:cNvSpPr txBox="1"/>
          <p:nvPr/>
        </p:nvSpPr>
        <p:spPr>
          <a:xfrm>
            <a:off x="4336631" y="3967756"/>
            <a:ext cx="1287758" cy="500137"/>
          </a:xfrm>
          <a:prstGeom prst="rect">
            <a:avLst/>
          </a:prstGeom>
        </p:spPr>
        <p:txBody>
          <a:bodyPr vert="horz" wrap="square" lIns="0" tIns="0" rIns="0" bIns="0" rtlCol="0">
            <a:spAutoFit/>
          </a:bodyPr>
          <a:lstStyle/>
          <a:p>
            <a:pPr marL="0" marR="0">
              <a:lnSpc>
                <a:spcPts val="1107"/>
              </a:lnSpc>
              <a:spcBef>
                <a:spcPts val="0"/>
              </a:spcBef>
              <a:spcAft>
                <a:spcPts val="0"/>
              </a:spcAft>
            </a:pPr>
            <a:r>
              <a:rPr sz="1000" dirty="0">
                <a:solidFill>
                  <a:srgbClr val="221E1F"/>
                </a:solidFill>
                <a:latin typeface="Times New Roman" panose="02020603050405020304" pitchFamily="18" charset="0"/>
                <a:cs typeface="Times New Roman" panose="02020603050405020304" pitchFamily="18" charset="0"/>
              </a:rPr>
              <a:t>Kiểm tra mỗi 5.000km</a:t>
            </a:r>
          </a:p>
          <a:p>
            <a:pPr marL="0" marR="0">
              <a:lnSpc>
                <a:spcPts val="1107"/>
              </a:lnSpc>
              <a:spcBef>
                <a:spcPts val="1684"/>
              </a:spcBef>
              <a:spcAft>
                <a:spcPts val="0"/>
              </a:spcAft>
            </a:pPr>
            <a:r>
              <a:rPr sz="1000" dirty="0">
                <a:solidFill>
                  <a:srgbClr val="221E1F"/>
                </a:solidFill>
                <a:latin typeface="Times New Roman" panose="02020603050405020304" pitchFamily="18" charset="0"/>
                <a:cs typeface="Times New Roman" panose="02020603050405020304" pitchFamily="18" charset="0"/>
              </a:rPr>
              <a:t>Kiểm tra hàng ngày</a:t>
            </a:r>
          </a:p>
        </p:txBody>
      </p:sp>
      <p:sp>
        <p:nvSpPr>
          <p:cNvPr id="47" name="object 47"/>
          <p:cNvSpPr txBox="1"/>
          <p:nvPr/>
        </p:nvSpPr>
        <p:spPr>
          <a:xfrm>
            <a:off x="549618" y="4000649"/>
            <a:ext cx="215900" cy="499036"/>
          </a:xfrm>
          <a:prstGeom prst="rect">
            <a:avLst/>
          </a:prstGeom>
        </p:spPr>
        <p:txBody>
          <a:bodyPr vert="horz" wrap="square" lIns="0" tIns="0" rIns="0" bIns="0" rtlCol="0">
            <a:spAutoFit/>
          </a:bodyPr>
          <a:lstStyle/>
          <a:p>
            <a:pPr marL="0" marR="0">
              <a:lnSpc>
                <a:spcPts val="1107"/>
              </a:lnSpc>
              <a:spcBef>
                <a:spcPts val="0"/>
              </a:spcBef>
              <a:spcAft>
                <a:spcPts val="0"/>
              </a:spcAft>
            </a:pPr>
            <a:r>
              <a:rPr sz="1000" dirty="0">
                <a:solidFill>
                  <a:srgbClr val="221E1F"/>
                </a:solidFill>
                <a:latin typeface="NOEPFV+TimesNewRomanPSMT"/>
                <a:cs typeface="NOEPFV+TimesNewRomanPSMT"/>
              </a:rPr>
              <a:t>4</a:t>
            </a:r>
          </a:p>
          <a:p>
            <a:pPr marL="0" marR="0">
              <a:lnSpc>
                <a:spcPts val="1107"/>
              </a:lnSpc>
              <a:spcBef>
                <a:spcPts val="1414"/>
              </a:spcBef>
              <a:spcAft>
                <a:spcPts val="0"/>
              </a:spcAft>
            </a:pPr>
            <a:r>
              <a:rPr sz="1000" dirty="0">
                <a:solidFill>
                  <a:srgbClr val="221E1F"/>
                </a:solidFill>
                <a:latin typeface="NOEPFV+TimesNewRomanPSMT"/>
                <a:cs typeface="NOEPFV+TimesNewRomanPSMT"/>
              </a:rPr>
              <a:t>5</a:t>
            </a:r>
          </a:p>
        </p:txBody>
      </p:sp>
      <p:sp>
        <p:nvSpPr>
          <p:cNvPr id="48" name="object 48"/>
          <p:cNvSpPr txBox="1"/>
          <p:nvPr/>
        </p:nvSpPr>
        <p:spPr>
          <a:xfrm>
            <a:off x="792569" y="4232678"/>
            <a:ext cx="1955016" cy="307777"/>
          </a:xfrm>
          <a:prstGeom prst="rect">
            <a:avLst/>
          </a:prstGeom>
        </p:spPr>
        <p:txBody>
          <a:bodyPr vert="horz" wrap="square" lIns="0" tIns="0" rIns="0" bIns="0" rtlCol="0">
            <a:spAutoFit/>
          </a:bodyPr>
          <a:lstStyle/>
          <a:p>
            <a:pPr marL="0" marR="0">
              <a:lnSpc>
                <a:spcPts val="1107"/>
              </a:lnSpc>
              <a:spcBef>
                <a:spcPts val="0"/>
              </a:spcBef>
              <a:spcAft>
                <a:spcPts val="0"/>
              </a:spcAft>
            </a:pPr>
            <a:r>
              <a:rPr sz="1000" dirty="0">
                <a:solidFill>
                  <a:srgbClr val="221E1F"/>
                </a:solidFill>
                <a:latin typeface="Times New Roman" panose="02020603050405020304" pitchFamily="18" charset="0"/>
                <a:cs typeface="Times New Roman" panose="02020603050405020304" pitchFamily="18" charset="0"/>
              </a:rPr>
              <a:t>Kiểm</a:t>
            </a:r>
            <a:r>
              <a:rPr sz="1000" spc="21" dirty="0">
                <a:solidFill>
                  <a:srgbClr val="221E1F"/>
                </a:solidFill>
                <a:latin typeface="Times New Roman" panose="02020603050405020304" pitchFamily="18" charset="0"/>
                <a:cs typeface="Times New Roman" panose="02020603050405020304" pitchFamily="18" charset="0"/>
              </a:rPr>
              <a:t> </a:t>
            </a:r>
            <a:r>
              <a:rPr sz="1000" dirty="0">
                <a:solidFill>
                  <a:srgbClr val="221E1F"/>
                </a:solidFill>
                <a:latin typeface="Times New Roman" panose="02020603050405020304" pitchFamily="18" charset="0"/>
                <a:cs typeface="Times New Roman" panose="02020603050405020304" pitchFamily="18" charset="0"/>
              </a:rPr>
              <a:t>tra</a:t>
            </a:r>
            <a:r>
              <a:rPr sz="1000" spc="21" dirty="0">
                <a:solidFill>
                  <a:srgbClr val="221E1F"/>
                </a:solidFill>
                <a:latin typeface="Times New Roman" panose="02020603050405020304" pitchFamily="18" charset="0"/>
                <a:cs typeface="Times New Roman" panose="02020603050405020304" pitchFamily="18" charset="0"/>
              </a:rPr>
              <a:t> </a:t>
            </a:r>
            <a:r>
              <a:rPr sz="1000" dirty="0">
                <a:solidFill>
                  <a:srgbClr val="221E1F"/>
                </a:solidFill>
                <a:latin typeface="Times New Roman" panose="02020603050405020304" pitchFamily="18" charset="0"/>
                <a:cs typeface="Times New Roman" panose="02020603050405020304" pitchFamily="18" charset="0"/>
              </a:rPr>
              <a:t>sự</a:t>
            </a:r>
            <a:r>
              <a:rPr sz="1000" spc="21" dirty="0">
                <a:solidFill>
                  <a:srgbClr val="221E1F"/>
                </a:solidFill>
                <a:latin typeface="Times New Roman" panose="02020603050405020304" pitchFamily="18" charset="0"/>
                <a:cs typeface="Times New Roman" panose="02020603050405020304" pitchFamily="18" charset="0"/>
              </a:rPr>
              <a:t> </a:t>
            </a:r>
            <a:r>
              <a:rPr sz="1000" dirty="0">
                <a:solidFill>
                  <a:srgbClr val="221E1F"/>
                </a:solidFill>
                <a:latin typeface="Times New Roman" panose="02020603050405020304" pitchFamily="18" charset="0"/>
                <a:cs typeface="Times New Roman" panose="02020603050405020304" pitchFamily="18" charset="0"/>
              </a:rPr>
              <a:t>rò</a:t>
            </a:r>
            <a:r>
              <a:rPr sz="1000" spc="21" dirty="0">
                <a:solidFill>
                  <a:srgbClr val="221E1F"/>
                </a:solidFill>
                <a:latin typeface="Times New Roman" panose="02020603050405020304" pitchFamily="18" charset="0"/>
                <a:cs typeface="Times New Roman" panose="02020603050405020304" pitchFamily="18" charset="0"/>
              </a:rPr>
              <a:t> </a:t>
            </a:r>
            <a:r>
              <a:rPr sz="1000" dirty="0">
                <a:solidFill>
                  <a:srgbClr val="221E1F"/>
                </a:solidFill>
                <a:latin typeface="Times New Roman" panose="02020603050405020304" pitchFamily="18" charset="0"/>
                <a:cs typeface="Times New Roman" panose="02020603050405020304" pitchFamily="18" charset="0"/>
              </a:rPr>
              <a:t>rỉ</a:t>
            </a:r>
            <a:r>
              <a:rPr sz="1000" spc="21" dirty="0">
                <a:solidFill>
                  <a:srgbClr val="221E1F"/>
                </a:solidFill>
                <a:latin typeface="Times New Roman" panose="02020603050405020304" pitchFamily="18" charset="0"/>
                <a:cs typeface="Times New Roman" panose="02020603050405020304" pitchFamily="18" charset="0"/>
              </a:rPr>
              <a:t> </a:t>
            </a:r>
            <a:r>
              <a:rPr sz="1000" dirty="0">
                <a:solidFill>
                  <a:srgbClr val="221E1F"/>
                </a:solidFill>
                <a:latin typeface="Times New Roman" panose="02020603050405020304" pitchFamily="18" charset="0"/>
                <a:cs typeface="Times New Roman" panose="02020603050405020304" pitchFamily="18" charset="0"/>
              </a:rPr>
              <a:t>đầu</a:t>
            </a:r>
            <a:r>
              <a:rPr sz="1000" spc="21" dirty="0">
                <a:solidFill>
                  <a:srgbClr val="221E1F"/>
                </a:solidFill>
                <a:latin typeface="Times New Roman" panose="02020603050405020304" pitchFamily="18" charset="0"/>
                <a:cs typeface="Times New Roman" panose="02020603050405020304" pitchFamily="18" charset="0"/>
              </a:rPr>
              <a:t> </a:t>
            </a:r>
            <a:r>
              <a:rPr sz="1000" dirty="0">
                <a:solidFill>
                  <a:srgbClr val="221E1F"/>
                </a:solidFill>
                <a:latin typeface="Times New Roman" panose="02020603050405020304" pitchFamily="18" charset="0"/>
                <a:cs typeface="Times New Roman" panose="02020603050405020304" pitchFamily="18" charset="0"/>
              </a:rPr>
              <a:t>nối</a:t>
            </a:r>
            <a:r>
              <a:rPr sz="1000" spc="21" dirty="0">
                <a:solidFill>
                  <a:srgbClr val="221E1F"/>
                </a:solidFill>
                <a:latin typeface="Times New Roman" panose="02020603050405020304" pitchFamily="18" charset="0"/>
                <a:cs typeface="Times New Roman" panose="02020603050405020304" pitchFamily="18" charset="0"/>
              </a:rPr>
              <a:t> </a:t>
            </a:r>
            <a:r>
              <a:rPr sz="1000" dirty="0">
                <a:solidFill>
                  <a:srgbClr val="221E1F"/>
                </a:solidFill>
                <a:latin typeface="Times New Roman" panose="02020603050405020304" pitchFamily="18" charset="0"/>
                <a:cs typeface="Times New Roman" panose="02020603050405020304" pitchFamily="18" charset="0"/>
              </a:rPr>
              <a:t>đường</a:t>
            </a:r>
            <a:r>
              <a:rPr sz="1000" spc="21" dirty="0">
                <a:solidFill>
                  <a:srgbClr val="221E1F"/>
                </a:solidFill>
                <a:latin typeface="Times New Roman" panose="02020603050405020304" pitchFamily="18" charset="0"/>
                <a:cs typeface="Times New Roman" panose="02020603050405020304" pitchFamily="18" charset="0"/>
              </a:rPr>
              <a:t> </a:t>
            </a:r>
            <a:r>
              <a:rPr sz="1000" dirty="0">
                <a:solidFill>
                  <a:srgbClr val="221E1F"/>
                </a:solidFill>
                <a:latin typeface="Times New Roman" panose="02020603050405020304" pitchFamily="18" charset="0"/>
                <a:cs typeface="Times New Roman" panose="02020603050405020304" pitchFamily="18" charset="0"/>
              </a:rPr>
              <a:t>hơi</a:t>
            </a:r>
          </a:p>
          <a:p>
            <a:pPr marL="0" marR="0">
              <a:lnSpc>
                <a:spcPts val="1107"/>
              </a:lnSpc>
              <a:spcBef>
                <a:spcPts val="192"/>
              </a:spcBef>
              <a:spcAft>
                <a:spcPts val="0"/>
              </a:spcAft>
            </a:pPr>
            <a:r>
              <a:rPr sz="1000" dirty="0">
                <a:solidFill>
                  <a:srgbClr val="221E1F"/>
                </a:solidFill>
                <a:latin typeface="Times New Roman" panose="02020603050405020304" pitchFamily="18" charset="0"/>
                <a:cs typeface="Times New Roman" panose="02020603050405020304" pitchFamily="18" charset="0"/>
              </a:rPr>
              <a:t>phanh</a:t>
            </a:r>
          </a:p>
        </p:txBody>
      </p:sp>
      <p:sp>
        <p:nvSpPr>
          <p:cNvPr id="49" name="object 49"/>
          <p:cNvSpPr txBox="1"/>
          <p:nvPr/>
        </p:nvSpPr>
        <p:spPr>
          <a:xfrm>
            <a:off x="377639" y="4700548"/>
            <a:ext cx="201903" cy="146147"/>
          </a:xfrm>
          <a:prstGeom prst="rect">
            <a:avLst/>
          </a:prstGeom>
        </p:spPr>
        <p:txBody>
          <a:bodyPr vert="horz" wrap="square" lIns="0" tIns="0" rIns="0" bIns="0" rtlCol="0">
            <a:spAutoFit/>
          </a:bodyPr>
          <a:lstStyle/>
          <a:p>
            <a:pPr marL="0" marR="0">
              <a:lnSpc>
                <a:spcPts val="850"/>
              </a:lnSpc>
              <a:spcBef>
                <a:spcPts val="0"/>
              </a:spcBef>
              <a:spcAft>
                <a:spcPts val="0"/>
              </a:spcAft>
            </a:pPr>
            <a:r>
              <a:rPr sz="600" spc="12" dirty="0">
                <a:solidFill>
                  <a:srgbClr val="FFFFFF"/>
                </a:solidFill>
                <a:latin typeface="WTHKIR+UTM-Avo"/>
                <a:cs typeface="WTHKIR+UTM-Avo"/>
              </a:rPr>
              <a:t>10</a:t>
            </a:r>
          </a:p>
        </p:txBody>
      </p:sp>
      <p:sp>
        <p:nvSpPr>
          <p:cNvPr id="50" name="object 50"/>
          <p:cNvSpPr txBox="1"/>
          <p:nvPr/>
        </p:nvSpPr>
        <p:spPr>
          <a:xfrm>
            <a:off x="522485" y="4813594"/>
            <a:ext cx="2824958" cy="227090"/>
          </a:xfrm>
          <a:prstGeom prst="rect">
            <a:avLst/>
          </a:prstGeom>
        </p:spPr>
        <p:txBody>
          <a:bodyPr vert="horz" wrap="square" lIns="0" tIns="0" rIns="0" bIns="0" rtlCol="0">
            <a:spAutoFit/>
          </a:bodyPr>
          <a:lstStyle/>
          <a:p>
            <a:pPr marL="0" marR="0">
              <a:lnSpc>
                <a:spcPts val="1488"/>
              </a:lnSpc>
              <a:spcBef>
                <a:spcPts val="0"/>
              </a:spcBef>
              <a:spcAft>
                <a:spcPts val="0"/>
              </a:spcAft>
            </a:pPr>
            <a:r>
              <a:rPr sz="1000" spc="12" dirty="0">
                <a:solidFill>
                  <a:srgbClr val="005AAA"/>
                </a:solidFill>
                <a:latin typeface="JWOCJC+UTMAvoBold"/>
                <a:cs typeface="JWOCJC+UTMAvoBold"/>
              </a:rPr>
              <a:t>CÔNG</a:t>
            </a:r>
            <a:r>
              <a:rPr sz="1000" spc="64" dirty="0">
                <a:solidFill>
                  <a:srgbClr val="005AAA"/>
                </a:solidFill>
                <a:latin typeface="JWOCJC+UTMAvoBold"/>
                <a:cs typeface="JWOCJC+UTMAvoBold"/>
              </a:rPr>
              <a:t> </a:t>
            </a:r>
            <a:r>
              <a:rPr sz="1000" dirty="0">
                <a:solidFill>
                  <a:srgbClr val="005AAA"/>
                </a:solidFill>
                <a:latin typeface="JWOCJC+UTMAvoBold"/>
                <a:cs typeface="JWOCJC+UTMAvoBold"/>
              </a:rPr>
              <a:t>TY</a:t>
            </a:r>
            <a:r>
              <a:rPr sz="1000" spc="65" dirty="0">
                <a:solidFill>
                  <a:srgbClr val="005AAA"/>
                </a:solidFill>
                <a:latin typeface="JWOCJC+UTMAvoBold"/>
                <a:cs typeface="JWOCJC+UTMAvoBold"/>
              </a:rPr>
              <a:t> </a:t>
            </a:r>
            <a:r>
              <a:rPr sz="1000" spc="12" dirty="0">
                <a:solidFill>
                  <a:srgbClr val="005AAA"/>
                </a:solidFill>
                <a:latin typeface="JWOCJC+UTMAvoBold"/>
                <a:cs typeface="JWOCJC+UTMAvoBold"/>
              </a:rPr>
              <a:t>CỔ</a:t>
            </a:r>
            <a:r>
              <a:rPr sz="1000" spc="63" dirty="0">
                <a:solidFill>
                  <a:srgbClr val="005AAA"/>
                </a:solidFill>
                <a:latin typeface="JWOCJC+UTMAvoBold"/>
                <a:cs typeface="JWOCJC+UTMAvoBold"/>
              </a:rPr>
              <a:t> </a:t>
            </a:r>
            <a:r>
              <a:rPr sz="1000" spc="10" dirty="0">
                <a:solidFill>
                  <a:srgbClr val="005AAA"/>
                </a:solidFill>
                <a:latin typeface="JWOCJC+UTMAvoBold"/>
                <a:cs typeface="JWOCJC+UTMAvoBold"/>
              </a:rPr>
              <a:t>PHẦN</a:t>
            </a:r>
            <a:r>
              <a:rPr sz="1000" spc="64" dirty="0">
                <a:solidFill>
                  <a:srgbClr val="005AAA"/>
                </a:solidFill>
                <a:latin typeface="JWOCJC+UTMAvoBold"/>
                <a:cs typeface="JWOCJC+UTMAvoBold"/>
              </a:rPr>
              <a:t> </a:t>
            </a:r>
            <a:r>
              <a:rPr sz="1000" dirty="0">
                <a:solidFill>
                  <a:srgbClr val="005AAA"/>
                </a:solidFill>
                <a:latin typeface="JWOCJC+UTMAvoBold"/>
                <a:cs typeface="JWOCJC+UTMAvoBold"/>
              </a:rPr>
              <a:t>SHACMAN</a:t>
            </a:r>
            <a:r>
              <a:rPr sz="1000" spc="66" dirty="0">
                <a:solidFill>
                  <a:srgbClr val="005AAA"/>
                </a:solidFill>
                <a:latin typeface="JWOCJC+UTMAvoBold"/>
                <a:cs typeface="JWOCJC+UTMAvoBold"/>
              </a:rPr>
              <a:t> </a:t>
            </a:r>
            <a:r>
              <a:rPr sz="1000" dirty="0">
                <a:solidFill>
                  <a:srgbClr val="005AAA"/>
                </a:solidFill>
                <a:latin typeface="JWOCJC+UTMAvoBold"/>
                <a:cs typeface="JWOCJC+UTMAvoBold"/>
              </a:rPr>
              <a:t>VIỆT</a:t>
            </a:r>
            <a:r>
              <a:rPr sz="1000" spc="63" dirty="0">
                <a:solidFill>
                  <a:srgbClr val="005AAA"/>
                </a:solidFill>
                <a:latin typeface="JWOCJC+UTMAvoBold"/>
                <a:cs typeface="JWOCJC+UTMAvoBold"/>
              </a:rPr>
              <a:t> </a:t>
            </a:r>
            <a:r>
              <a:rPr sz="1000" spc="11" dirty="0">
                <a:solidFill>
                  <a:srgbClr val="005AAA"/>
                </a:solidFill>
                <a:latin typeface="JWOCJC+UTMAvoBold"/>
                <a:cs typeface="JWOCJC+UTMAvoBold"/>
              </a:rPr>
              <a:t>NAM</a:t>
            </a:r>
          </a:p>
        </p:txBody>
      </p:sp>
      <p:sp>
        <p:nvSpPr>
          <p:cNvPr id="53" name="Rectangle 52">
            <a:extLst>
              <a:ext uri="{FF2B5EF4-FFF2-40B4-BE49-F238E27FC236}">
                <a16:creationId xmlns:a16="http://schemas.microsoft.com/office/drawing/2014/main" id="{82B2F5CE-5E93-4E24-83FB-EE5764AA7A06}"/>
              </a:ext>
            </a:extLst>
          </p:cNvPr>
          <p:cNvSpPr/>
          <p:nvPr/>
        </p:nvSpPr>
        <p:spPr>
          <a:xfrm>
            <a:off x="704380" y="1527120"/>
            <a:ext cx="5085512" cy="328495"/>
          </a:xfrm>
          <a:prstGeom prst="rect">
            <a:avLst/>
          </a:prstGeom>
          <a:ln>
            <a:solidFill>
              <a:schemeClr val="bg1"/>
            </a:solidFill>
          </a:ln>
        </p:spPr>
        <p:style>
          <a:lnRef idx="2">
            <a:schemeClr val="dk1"/>
          </a:lnRef>
          <a:fillRef idx="1">
            <a:schemeClr val="lt1"/>
          </a:fillRef>
          <a:effectRef idx="0">
            <a:schemeClr val="dk1"/>
          </a:effectRef>
          <a:fontRef idx="minor">
            <a:schemeClr val="dk1"/>
          </a:fontRef>
        </p:style>
        <p:txBody>
          <a:bodyPr rtlCol="0" anchor="ctr"/>
          <a:lstStyle/>
          <a:p>
            <a:r>
              <a:rPr lang="en-US" sz="900" i="1" dirty="0" err="1">
                <a:latin typeface="Times New Roman" panose="02020603050405020304" pitchFamily="18" charset="0"/>
                <a:cs typeface="Times New Roman" panose="02020603050405020304" pitchFamily="18" charset="0"/>
              </a:rPr>
              <a:t>Lưu</a:t>
            </a:r>
            <a:r>
              <a:rPr lang="en-US" sz="900" i="1" dirty="0">
                <a:latin typeface="Times New Roman" panose="02020603050405020304" pitchFamily="18" charset="0"/>
                <a:cs typeface="Times New Roman" panose="02020603050405020304" pitchFamily="18" charset="0"/>
              </a:rPr>
              <a:t> ý : </a:t>
            </a:r>
            <a:r>
              <a:rPr lang="en-US" sz="900" i="1" dirty="0" err="1">
                <a:latin typeface="Times New Roman" panose="02020603050405020304" pitchFamily="18" charset="0"/>
                <a:cs typeface="Times New Roman" panose="02020603050405020304" pitchFamily="18" charset="0"/>
              </a:rPr>
              <a:t>Với</a:t>
            </a:r>
            <a:r>
              <a:rPr lang="en-US" sz="900" i="1" dirty="0">
                <a:latin typeface="Times New Roman" panose="02020603050405020304" pitchFamily="18" charset="0"/>
                <a:cs typeface="Times New Roman" panose="02020603050405020304" pitchFamily="18" charset="0"/>
              </a:rPr>
              <a:t> </a:t>
            </a:r>
            <a:r>
              <a:rPr lang="en-US" sz="900" i="1" dirty="0" err="1">
                <a:latin typeface="Times New Roman" panose="02020603050405020304" pitchFamily="18" charset="0"/>
                <a:cs typeface="Times New Roman" panose="02020603050405020304" pitchFamily="18" charset="0"/>
              </a:rPr>
              <a:t>cầu</a:t>
            </a:r>
            <a:r>
              <a:rPr lang="en-US" sz="900" i="1" dirty="0">
                <a:latin typeface="Times New Roman" panose="02020603050405020304" pitchFamily="18" charset="0"/>
                <a:cs typeface="Times New Roman" panose="02020603050405020304" pitchFamily="18" charset="0"/>
              </a:rPr>
              <a:t> tr</a:t>
            </a:r>
            <a:r>
              <a:rPr lang="vi-VN" sz="900" i="1" dirty="0">
                <a:latin typeface="Times New Roman" panose="02020603050405020304" pitchFamily="18" charset="0"/>
                <a:cs typeface="Times New Roman" panose="02020603050405020304" pitchFamily="18" charset="0"/>
              </a:rPr>
              <a:t>ư</a:t>
            </a:r>
            <a:r>
              <a:rPr lang="en-US" sz="900" i="1" dirty="0" err="1">
                <a:latin typeface="Times New Roman" panose="02020603050405020304" pitchFamily="18" charset="0"/>
                <a:cs typeface="Times New Roman" panose="02020603050405020304" pitchFamily="18" charset="0"/>
              </a:rPr>
              <a:t>ớc</a:t>
            </a:r>
            <a:r>
              <a:rPr lang="en-US" sz="900" i="1" dirty="0">
                <a:latin typeface="Times New Roman" panose="02020603050405020304" pitchFamily="18" charset="0"/>
                <a:cs typeface="Times New Roman" panose="02020603050405020304" pitchFamily="18" charset="0"/>
              </a:rPr>
              <a:t> VGD75, VGD95 </a:t>
            </a:r>
            <a:r>
              <a:rPr lang="en-US" sz="900" i="1" dirty="0" err="1">
                <a:latin typeface="Times New Roman" panose="02020603050405020304" pitchFamily="18" charset="0"/>
                <a:cs typeface="Times New Roman" panose="02020603050405020304" pitchFamily="18" charset="0"/>
              </a:rPr>
              <a:t>bắt</a:t>
            </a:r>
            <a:r>
              <a:rPr lang="en-US" sz="900" i="1" dirty="0">
                <a:latin typeface="Times New Roman" panose="02020603050405020304" pitchFamily="18" charset="0"/>
                <a:cs typeface="Times New Roman" panose="02020603050405020304" pitchFamily="18" charset="0"/>
              </a:rPr>
              <a:t> </a:t>
            </a:r>
            <a:r>
              <a:rPr lang="en-US" sz="900" i="1" dirty="0" err="1">
                <a:latin typeface="Times New Roman" panose="02020603050405020304" pitchFamily="18" charset="0"/>
                <a:cs typeface="Times New Roman" panose="02020603050405020304" pitchFamily="18" charset="0"/>
              </a:rPr>
              <a:t>buộc</a:t>
            </a:r>
            <a:r>
              <a:rPr lang="en-US" sz="900" i="1" dirty="0">
                <a:latin typeface="Times New Roman" panose="02020603050405020304" pitchFamily="18" charset="0"/>
                <a:cs typeface="Times New Roman" panose="02020603050405020304" pitchFamily="18" charset="0"/>
              </a:rPr>
              <a:t> </a:t>
            </a:r>
            <a:r>
              <a:rPr lang="en-US" sz="900" i="1" dirty="0" err="1">
                <a:latin typeface="Times New Roman" panose="02020603050405020304" pitchFamily="18" charset="0"/>
                <a:cs typeface="Times New Roman" panose="02020603050405020304" pitchFamily="18" charset="0"/>
              </a:rPr>
              <a:t>bảo</a:t>
            </a:r>
            <a:r>
              <a:rPr lang="en-US" sz="900" i="1" dirty="0">
                <a:latin typeface="Times New Roman" panose="02020603050405020304" pitchFamily="18" charset="0"/>
                <a:cs typeface="Times New Roman" panose="02020603050405020304" pitchFamily="18" charset="0"/>
              </a:rPr>
              <a:t> d</a:t>
            </a:r>
            <a:r>
              <a:rPr lang="vi-VN" sz="900" i="1" dirty="0">
                <a:latin typeface="Times New Roman" panose="02020603050405020304" pitchFamily="18" charset="0"/>
                <a:cs typeface="Times New Roman" panose="02020603050405020304" pitchFamily="18" charset="0"/>
              </a:rPr>
              <a:t>ư</a:t>
            </a:r>
            <a:r>
              <a:rPr lang="en-US" sz="900" i="1" dirty="0" err="1">
                <a:latin typeface="Times New Roman" panose="02020603050405020304" pitchFamily="18" charset="0"/>
                <a:cs typeface="Times New Roman" panose="02020603050405020304" pitchFamily="18" charset="0"/>
              </a:rPr>
              <a:t>ỡng</a:t>
            </a:r>
            <a:r>
              <a:rPr lang="en-US" sz="900" i="1" dirty="0">
                <a:latin typeface="Times New Roman" panose="02020603050405020304" pitchFamily="18" charset="0"/>
                <a:cs typeface="Times New Roman" panose="02020603050405020304" pitchFamily="18" charset="0"/>
              </a:rPr>
              <a:t> </a:t>
            </a:r>
            <a:r>
              <a:rPr lang="en-US" sz="900" i="1" dirty="0" err="1">
                <a:latin typeface="Times New Roman" panose="02020603050405020304" pitchFamily="18" charset="0"/>
                <a:cs typeface="Times New Roman" panose="02020603050405020304" pitchFamily="18" charset="0"/>
              </a:rPr>
              <a:t>lần</a:t>
            </a:r>
            <a:r>
              <a:rPr lang="en-US" sz="900" i="1" dirty="0">
                <a:latin typeface="Times New Roman" panose="02020603050405020304" pitchFamily="18" charset="0"/>
                <a:cs typeface="Times New Roman" panose="02020603050405020304" pitchFamily="18" charset="0"/>
              </a:rPr>
              <a:t> </a:t>
            </a:r>
            <a:r>
              <a:rPr lang="en-US" sz="900" i="1" dirty="0" err="1">
                <a:latin typeface="Times New Roman" panose="02020603050405020304" pitchFamily="18" charset="0"/>
                <a:cs typeface="Times New Roman" panose="02020603050405020304" pitchFamily="18" charset="0"/>
              </a:rPr>
              <a:t>đầu</a:t>
            </a:r>
            <a:r>
              <a:rPr lang="en-US" sz="900" i="1" dirty="0">
                <a:latin typeface="Times New Roman" panose="02020603050405020304" pitchFamily="18" charset="0"/>
                <a:cs typeface="Times New Roman" panose="02020603050405020304" pitchFamily="18" charset="0"/>
              </a:rPr>
              <a:t> tr</a:t>
            </a:r>
            <a:r>
              <a:rPr lang="vi-VN" sz="900" i="1" dirty="0">
                <a:latin typeface="Times New Roman" panose="02020603050405020304" pitchFamily="18" charset="0"/>
                <a:cs typeface="Times New Roman" panose="02020603050405020304" pitchFamily="18" charset="0"/>
              </a:rPr>
              <a:t>ư</a:t>
            </a:r>
            <a:r>
              <a:rPr lang="en-US" sz="900" i="1" dirty="0" err="1">
                <a:latin typeface="Times New Roman" panose="02020603050405020304" pitchFamily="18" charset="0"/>
                <a:cs typeface="Times New Roman" panose="02020603050405020304" pitchFamily="18" charset="0"/>
              </a:rPr>
              <a:t>ớc</a:t>
            </a:r>
            <a:r>
              <a:rPr lang="en-US" sz="900" i="1" dirty="0">
                <a:latin typeface="Times New Roman" panose="02020603050405020304" pitchFamily="18" charset="0"/>
                <a:cs typeface="Times New Roman" panose="02020603050405020304" pitchFamily="18" charset="0"/>
              </a:rPr>
              <a:t> </a:t>
            </a:r>
            <a:r>
              <a:rPr lang="en-US" sz="900" i="1" dirty="0" err="1">
                <a:latin typeface="Times New Roman" panose="02020603050405020304" pitchFamily="18" charset="0"/>
                <a:cs typeface="Times New Roman" panose="02020603050405020304" pitchFamily="18" charset="0"/>
              </a:rPr>
              <a:t>khi</a:t>
            </a:r>
            <a:r>
              <a:rPr lang="en-US" sz="900" i="1" dirty="0">
                <a:latin typeface="Times New Roman" panose="02020603050405020304" pitchFamily="18" charset="0"/>
                <a:cs typeface="Times New Roman" panose="02020603050405020304" pitchFamily="18" charset="0"/>
              </a:rPr>
              <a:t> đ</a:t>
            </a:r>
            <a:r>
              <a:rPr lang="vi-VN" sz="900" i="1" dirty="0">
                <a:latin typeface="Times New Roman" panose="02020603050405020304" pitchFamily="18" charset="0"/>
                <a:cs typeface="Times New Roman" panose="02020603050405020304" pitchFamily="18" charset="0"/>
              </a:rPr>
              <a:t>ư</a:t>
            </a:r>
            <a:r>
              <a:rPr lang="en-US" sz="900" i="1" dirty="0">
                <a:latin typeface="Times New Roman" panose="02020603050405020304" pitchFamily="18" charset="0"/>
                <a:cs typeface="Times New Roman" panose="02020603050405020304" pitchFamily="18" charset="0"/>
              </a:rPr>
              <a:t>a </a:t>
            </a:r>
            <a:r>
              <a:rPr lang="en-US" sz="900" i="1" dirty="0" err="1">
                <a:latin typeface="Times New Roman" panose="02020603050405020304" pitchFamily="18" charset="0"/>
                <a:cs typeface="Times New Roman" panose="02020603050405020304" pitchFamily="18" charset="0"/>
              </a:rPr>
              <a:t>vào</a:t>
            </a:r>
            <a:r>
              <a:rPr lang="en-US" sz="900" i="1" dirty="0">
                <a:latin typeface="Times New Roman" panose="02020603050405020304" pitchFamily="18" charset="0"/>
                <a:cs typeface="Times New Roman" panose="02020603050405020304" pitchFamily="18" charset="0"/>
              </a:rPr>
              <a:t> </a:t>
            </a:r>
            <a:r>
              <a:rPr lang="en-US" sz="900" i="1" dirty="0" err="1">
                <a:latin typeface="Times New Roman" panose="02020603050405020304" pitchFamily="18" charset="0"/>
                <a:cs typeface="Times New Roman" panose="02020603050405020304" pitchFamily="18" charset="0"/>
              </a:rPr>
              <a:t>vận</a:t>
            </a:r>
            <a:r>
              <a:rPr lang="en-US" sz="900" i="1" dirty="0">
                <a:latin typeface="Times New Roman" panose="02020603050405020304" pitchFamily="18" charset="0"/>
                <a:cs typeface="Times New Roman" panose="02020603050405020304" pitchFamily="18" charset="0"/>
              </a:rPr>
              <a:t> </a:t>
            </a:r>
            <a:r>
              <a:rPr lang="en-US" sz="900" i="1" dirty="0" err="1">
                <a:latin typeface="Times New Roman" panose="02020603050405020304" pitchFamily="18" charset="0"/>
                <a:cs typeface="Times New Roman" panose="02020603050405020304" pitchFamily="18" charset="0"/>
              </a:rPr>
              <a:t>hành</a:t>
            </a:r>
            <a:endParaRPr lang="en-US" sz="900" i="1" dirty="0">
              <a:latin typeface="Times New Roman" panose="02020603050405020304" pitchFamily="18" charset="0"/>
              <a:cs typeface="Times New Roman" panose="02020603050405020304" pitchFamily="18" charset="0"/>
            </a:endParaRPr>
          </a:p>
          <a:p>
            <a:r>
              <a:rPr lang="en-US" sz="900" i="1" dirty="0">
                <a:latin typeface="Times New Roman" panose="02020603050405020304" pitchFamily="18" charset="0"/>
                <a:cs typeface="Times New Roman" panose="02020603050405020304" pitchFamily="18" charset="0"/>
              </a:rPr>
              <a:t>                  </a:t>
            </a:r>
            <a:r>
              <a:rPr lang="en-US" sz="900" i="1" dirty="0" err="1">
                <a:latin typeface="Times New Roman" panose="02020603050405020304" pitchFamily="18" charset="0"/>
                <a:cs typeface="Times New Roman" panose="02020603050405020304" pitchFamily="18" charset="0"/>
              </a:rPr>
              <a:t>Đối</a:t>
            </a:r>
            <a:r>
              <a:rPr lang="en-US" sz="900" i="1" dirty="0">
                <a:latin typeface="Times New Roman" panose="02020603050405020304" pitchFamily="18" charset="0"/>
                <a:cs typeface="Times New Roman" panose="02020603050405020304" pitchFamily="18" charset="0"/>
              </a:rPr>
              <a:t> </a:t>
            </a:r>
            <a:r>
              <a:rPr lang="en-US" sz="900" i="1" dirty="0" err="1">
                <a:latin typeface="Times New Roman" panose="02020603050405020304" pitchFamily="18" charset="0"/>
                <a:cs typeface="Times New Roman" panose="02020603050405020304" pitchFamily="18" charset="0"/>
              </a:rPr>
              <a:t>với</a:t>
            </a:r>
            <a:r>
              <a:rPr lang="en-US" sz="900" i="1" dirty="0">
                <a:latin typeface="Times New Roman" panose="02020603050405020304" pitchFamily="18" charset="0"/>
                <a:cs typeface="Times New Roman" panose="02020603050405020304" pitchFamily="18" charset="0"/>
              </a:rPr>
              <a:t> </a:t>
            </a:r>
            <a:r>
              <a:rPr lang="en-US" sz="900" i="1" dirty="0" err="1">
                <a:latin typeface="Times New Roman" panose="02020603050405020304" pitchFamily="18" charset="0"/>
                <a:cs typeface="Times New Roman" panose="02020603050405020304" pitchFamily="18" charset="0"/>
              </a:rPr>
              <a:t>các</a:t>
            </a:r>
            <a:r>
              <a:rPr lang="en-US" sz="900" i="1" dirty="0">
                <a:latin typeface="Times New Roman" panose="02020603050405020304" pitchFamily="18" charset="0"/>
                <a:cs typeface="Times New Roman" panose="02020603050405020304" pitchFamily="18" charset="0"/>
              </a:rPr>
              <a:t> </a:t>
            </a:r>
            <a:r>
              <a:rPr lang="en-US" sz="900" i="1" dirty="0" err="1">
                <a:latin typeface="Times New Roman" panose="02020603050405020304" pitchFamily="18" charset="0"/>
                <a:cs typeface="Times New Roman" panose="02020603050405020304" pitchFamily="18" charset="0"/>
              </a:rPr>
              <a:t>loại</a:t>
            </a:r>
            <a:r>
              <a:rPr lang="en-US" sz="900" i="1" dirty="0">
                <a:latin typeface="Times New Roman" panose="02020603050405020304" pitchFamily="18" charset="0"/>
                <a:cs typeface="Times New Roman" panose="02020603050405020304" pitchFamily="18" charset="0"/>
              </a:rPr>
              <a:t> </a:t>
            </a:r>
            <a:r>
              <a:rPr lang="en-US" sz="900" i="1" dirty="0" err="1">
                <a:latin typeface="Times New Roman" panose="02020603050405020304" pitchFamily="18" charset="0"/>
                <a:cs typeface="Times New Roman" panose="02020603050405020304" pitchFamily="18" charset="0"/>
              </a:rPr>
              <a:t>cầu</a:t>
            </a:r>
            <a:r>
              <a:rPr lang="en-US" sz="900" i="1" dirty="0">
                <a:latin typeface="Times New Roman" panose="02020603050405020304" pitchFamily="18" charset="0"/>
                <a:cs typeface="Times New Roman" panose="02020603050405020304" pitchFamily="18" charset="0"/>
              </a:rPr>
              <a:t> </a:t>
            </a:r>
            <a:r>
              <a:rPr lang="en-US" sz="900" i="1" dirty="0" err="1">
                <a:latin typeface="Times New Roman" panose="02020603050405020304" pitchFamily="18" charset="0"/>
                <a:cs typeface="Times New Roman" panose="02020603050405020304" pitchFamily="18" charset="0"/>
              </a:rPr>
              <a:t>đuôi</a:t>
            </a:r>
            <a:r>
              <a:rPr lang="en-US" sz="900" i="1" dirty="0">
                <a:latin typeface="Times New Roman" panose="02020603050405020304" pitchFamily="18" charset="0"/>
                <a:cs typeface="Times New Roman" panose="02020603050405020304" pitchFamily="18" charset="0"/>
              </a:rPr>
              <a:t> </a:t>
            </a:r>
            <a:r>
              <a:rPr lang="en-US" sz="900" i="1" dirty="0" err="1">
                <a:latin typeface="Times New Roman" panose="02020603050405020304" pitchFamily="18" charset="0"/>
                <a:cs typeface="Times New Roman" panose="02020603050405020304" pitchFamily="18" charset="0"/>
              </a:rPr>
              <a:t>chữ</a:t>
            </a:r>
            <a:r>
              <a:rPr lang="en-US" sz="900" i="1" dirty="0">
                <a:latin typeface="Times New Roman" panose="02020603050405020304" pitchFamily="18" charset="0"/>
                <a:cs typeface="Times New Roman" panose="02020603050405020304" pitchFamily="18" charset="0"/>
              </a:rPr>
              <a:t> S </a:t>
            </a:r>
            <a:r>
              <a:rPr lang="en-US" sz="900" i="1" dirty="0" err="1">
                <a:latin typeface="Times New Roman" panose="02020603050405020304" pitchFamily="18" charset="0"/>
                <a:cs typeface="Times New Roman" panose="02020603050405020304" pitchFamily="18" charset="0"/>
              </a:rPr>
              <a:t>phía</a:t>
            </a:r>
            <a:r>
              <a:rPr lang="en-US" sz="900" i="1" dirty="0">
                <a:latin typeface="Times New Roman" panose="02020603050405020304" pitchFamily="18" charset="0"/>
                <a:cs typeface="Times New Roman" panose="02020603050405020304" pitchFamily="18" charset="0"/>
              </a:rPr>
              <a:t> </a:t>
            </a:r>
            <a:r>
              <a:rPr lang="en-US" sz="900" i="1" dirty="0" err="1">
                <a:latin typeface="Times New Roman" panose="02020603050405020304" pitchFamily="18" charset="0"/>
                <a:cs typeface="Times New Roman" panose="02020603050405020304" pitchFamily="18" charset="0"/>
              </a:rPr>
              <a:t>sau</a:t>
            </a:r>
            <a:r>
              <a:rPr lang="en-US" sz="900" i="1" dirty="0">
                <a:latin typeface="Times New Roman" panose="02020603050405020304" pitchFamily="18" charset="0"/>
                <a:cs typeface="Times New Roman" panose="02020603050405020304" pitchFamily="18" charset="0"/>
              </a:rPr>
              <a:t> </a:t>
            </a:r>
            <a:r>
              <a:rPr lang="en-US" sz="900" i="1" dirty="0" err="1">
                <a:latin typeface="Times New Roman" panose="02020603050405020304" pitchFamily="18" charset="0"/>
                <a:cs typeface="Times New Roman" panose="02020603050405020304" pitchFamily="18" charset="0"/>
              </a:rPr>
              <a:t>là</a:t>
            </a:r>
            <a:r>
              <a:rPr lang="en-US" sz="900" i="1" dirty="0">
                <a:latin typeface="Times New Roman" panose="02020603050405020304" pitchFamily="18" charset="0"/>
                <a:cs typeface="Times New Roman" panose="02020603050405020304" pitchFamily="18" charset="0"/>
              </a:rPr>
              <a:t> </a:t>
            </a:r>
            <a:r>
              <a:rPr lang="en-US" sz="900" i="1" dirty="0" err="1">
                <a:latin typeface="Times New Roman" panose="02020603050405020304" pitchFamily="18" charset="0"/>
                <a:cs typeface="Times New Roman" panose="02020603050405020304" pitchFamily="18" charset="0"/>
              </a:rPr>
              <a:t>loại</a:t>
            </a:r>
            <a:r>
              <a:rPr lang="en-US" sz="900" i="1" dirty="0">
                <a:latin typeface="Times New Roman" panose="02020603050405020304" pitchFamily="18" charset="0"/>
                <a:cs typeface="Times New Roman" panose="02020603050405020304" pitchFamily="18" charset="0"/>
              </a:rPr>
              <a:t> </a:t>
            </a:r>
            <a:r>
              <a:rPr lang="en-US" sz="900" i="1" dirty="0" err="1">
                <a:latin typeface="Times New Roman" panose="02020603050405020304" pitchFamily="18" charset="0"/>
                <a:cs typeface="Times New Roman" panose="02020603050405020304" pitchFamily="18" charset="0"/>
              </a:rPr>
              <a:t>cầu</a:t>
            </a:r>
            <a:r>
              <a:rPr lang="en-US" sz="900" i="1" dirty="0">
                <a:latin typeface="Times New Roman" panose="02020603050405020304" pitchFamily="18" charset="0"/>
                <a:cs typeface="Times New Roman" panose="02020603050405020304" pitchFamily="18" charset="0"/>
              </a:rPr>
              <a:t> </a:t>
            </a:r>
            <a:r>
              <a:rPr lang="en-US" sz="900" i="1" dirty="0" err="1">
                <a:latin typeface="Times New Roman" panose="02020603050405020304" pitchFamily="18" charset="0"/>
                <a:cs typeface="Times New Roman" panose="02020603050405020304" pitchFamily="18" charset="0"/>
              </a:rPr>
              <a:t>có</a:t>
            </a:r>
            <a:r>
              <a:rPr lang="en-US" sz="900" i="1" dirty="0">
                <a:latin typeface="Times New Roman" panose="02020603050405020304" pitchFamily="18" charset="0"/>
                <a:cs typeface="Times New Roman" panose="02020603050405020304" pitchFamily="18" charset="0"/>
              </a:rPr>
              <a:t> </a:t>
            </a:r>
            <a:r>
              <a:rPr lang="en-US" sz="900" i="1" dirty="0" err="1">
                <a:latin typeface="Times New Roman" panose="02020603050405020304" pitchFamily="18" charset="0"/>
                <a:cs typeface="Times New Roman" panose="02020603050405020304" pitchFamily="18" charset="0"/>
              </a:rPr>
              <a:t>bị</a:t>
            </a:r>
            <a:r>
              <a:rPr lang="en-US" sz="900" i="1" dirty="0">
                <a:latin typeface="Times New Roman" panose="02020603050405020304" pitchFamily="18" charset="0"/>
                <a:cs typeface="Times New Roman" panose="02020603050405020304" pitchFamily="18" charset="0"/>
              </a:rPr>
              <a:t> </a:t>
            </a:r>
            <a:r>
              <a:rPr lang="en-US" sz="900" i="1" dirty="0" err="1">
                <a:latin typeface="Times New Roman" panose="02020603050405020304" pitchFamily="18" charset="0"/>
                <a:cs typeface="Times New Roman" panose="02020603050405020304" pitchFamily="18" charset="0"/>
              </a:rPr>
              <a:t>không</a:t>
            </a:r>
            <a:r>
              <a:rPr lang="en-US" sz="900" i="1" dirty="0">
                <a:latin typeface="Times New Roman" panose="02020603050405020304" pitchFamily="18" charset="0"/>
                <a:cs typeface="Times New Roman" panose="02020603050405020304" pitchFamily="18" charset="0"/>
              </a:rPr>
              <a:t> </a:t>
            </a:r>
            <a:r>
              <a:rPr lang="en-US" sz="900" i="1" dirty="0" err="1">
                <a:latin typeface="Times New Roman" panose="02020603050405020304" pitchFamily="18" charset="0"/>
                <a:cs typeface="Times New Roman" panose="02020603050405020304" pitchFamily="18" charset="0"/>
              </a:rPr>
              <a:t>cần</a:t>
            </a:r>
            <a:r>
              <a:rPr lang="en-US" sz="900" i="1" dirty="0">
                <a:latin typeface="Times New Roman" panose="02020603050405020304" pitchFamily="18" charset="0"/>
                <a:cs typeface="Times New Roman" panose="02020603050405020304" pitchFamily="18" charset="0"/>
              </a:rPr>
              <a:t> </a:t>
            </a:r>
            <a:r>
              <a:rPr lang="en-US" sz="900" i="1" dirty="0" err="1">
                <a:latin typeface="Times New Roman" panose="02020603050405020304" pitchFamily="18" charset="0"/>
                <a:cs typeface="Times New Roman" panose="02020603050405020304" pitchFamily="18" charset="0"/>
              </a:rPr>
              <a:t>bảo</a:t>
            </a:r>
            <a:r>
              <a:rPr lang="en-US" sz="900" i="1" dirty="0">
                <a:latin typeface="Times New Roman" panose="02020603050405020304" pitchFamily="18" charset="0"/>
                <a:cs typeface="Times New Roman" panose="02020603050405020304" pitchFamily="18" charset="0"/>
              </a:rPr>
              <a:t> d</a:t>
            </a:r>
            <a:r>
              <a:rPr lang="vi-VN" sz="900" i="1" dirty="0">
                <a:latin typeface="Times New Roman" panose="02020603050405020304" pitchFamily="18" charset="0"/>
                <a:cs typeface="Times New Roman" panose="02020603050405020304" pitchFamily="18" charset="0"/>
              </a:rPr>
              <a:t>ư</a:t>
            </a:r>
            <a:r>
              <a:rPr lang="en-US" sz="900" i="1" dirty="0" err="1">
                <a:latin typeface="Times New Roman" panose="02020603050405020304" pitchFamily="18" charset="0"/>
                <a:cs typeface="Times New Roman" panose="02020603050405020304" pitchFamily="18" charset="0"/>
              </a:rPr>
              <a:t>ỡng</a:t>
            </a:r>
            <a:endParaRPr lang="en-US" sz="900" i="1" dirty="0">
              <a:latin typeface="Times New Roman" panose="02020603050405020304" pitchFamily="18" charset="0"/>
              <a:cs typeface="Times New Roman" panose="02020603050405020304" pitchFamily="18" charset="0"/>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1"/>
          <p:cNvSpPr/>
          <p:nvPr/>
        </p:nvSpPr>
        <p:spPr>
          <a:xfrm>
            <a:off x="0" y="0"/>
            <a:ext cx="7556500" cy="5219700"/>
          </a:xfrm>
          <a:prstGeom prst="rect">
            <a:avLst/>
          </a:prstGeom>
          <a:blipFill>
            <a:blip r:embed="rId2" cstate="print"/>
            <a:stretch>
              <a:fillRect/>
            </a:stretch>
          </a:blipFill>
        </p:spPr>
        <p:txBody>
          <a:bodyPr wrap="square" lIns="0" tIns="0" rIns="0" bIns="0" rtlCol="0">
            <a:spAutoFit/>
          </a:bodyPr>
          <a:lstStyle/>
          <a:p>
            <a:endParaRPr/>
          </a:p>
        </p:txBody>
      </p:sp>
      <p:sp>
        <p:nvSpPr>
          <p:cNvPr id="3" name="object 3"/>
          <p:cNvSpPr txBox="1"/>
          <p:nvPr/>
        </p:nvSpPr>
        <p:spPr>
          <a:xfrm>
            <a:off x="415081" y="144157"/>
            <a:ext cx="3477986" cy="162352"/>
          </a:xfrm>
          <a:prstGeom prst="rect">
            <a:avLst/>
          </a:prstGeom>
        </p:spPr>
        <p:txBody>
          <a:bodyPr vert="horz" wrap="square" lIns="0" tIns="0" rIns="0" bIns="0" rtlCol="0">
            <a:spAutoFit/>
          </a:bodyPr>
          <a:lstStyle/>
          <a:p>
            <a:pPr marL="0" marR="0">
              <a:lnSpc>
                <a:spcPts val="1380"/>
              </a:lnSpc>
              <a:spcBef>
                <a:spcPts val="0"/>
              </a:spcBef>
              <a:spcAft>
                <a:spcPts val="0"/>
              </a:spcAft>
            </a:pPr>
            <a:r>
              <a:rPr sz="1000" spc="15" dirty="0">
                <a:solidFill>
                  <a:srgbClr val="005AAA"/>
                </a:solidFill>
                <a:latin typeface="JWOCJC+UTMAvoBold" panose="020B0604020202020204"/>
                <a:cs typeface="EBFWQV+UTMBanqueBold"/>
              </a:rPr>
              <a:t>SỔ</a:t>
            </a:r>
            <a:r>
              <a:rPr sz="1000" spc="35" dirty="0">
                <a:solidFill>
                  <a:srgbClr val="005AAA"/>
                </a:solidFill>
                <a:latin typeface="JWOCJC+UTMAvoBold" panose="020B0604020202020204"/>
                <a:cs typeface="EBFWQV+UTMBanqueBold"/>
              </a:rPr>
              <a:t> </a:t>
            </a:r>
            <a:r>
              <a:rPr sz="1000" spc="15" dirty="0">
                <a:solidFill>
                  <a:srgbClr val="005AAA"/>
                </a:solidFill>
                <a:latin typeface="JWOCJC+UTMAvoBold" panose="020B0604020202020204"/>
                <a:cs typeface="EBFWQV+UTMBanqueBold"/>
              </a:rPr>
              <a:t>BẢO</a:t>
            </a:r>
            <a:r>
              <a:rPr sz="1000" spc="35" dirty="0">
                <a:solidFill>
                  <a:srgbClr val="005AAA"/>
                </a:solidFill>
                <a:latin typeface="JWOCJC+UTMAvoBold" panose="020B0604020202020204"/>
                <a:cs typeface="EBFWQV+UTMBanqueBold"/>
              </a:rPr>
              <a:t> </a:t>
            </a:r>
            <a:r>
              <a:rPr sz="1000" spc="15" dirty="0">
                <a:solidFill>
                  <a:srgbClr val="005AAA"/>
                </a:solidFill>
                <a:latin typeface="JWOCJC+UTMAvoBold" panose="020B0604020202020204"/>
                <a:cs typeface="EBFWQV+UTMBanqueBold"/>
              </a:rPr>
              <a:t>HÀNH</a:t>
            </a:r>
            <a:r>
              <a:rPr sz="1000" spc="34" dirty="0">
                <a:solidFill>
                  <a:srgbClr val="005AAA"/>
                </a:solidFill>
                <a:latin typeface="JWOCJC+UTMAvoBold" panose="020B0604020202020204"/>
                <a:cs typeface="EBFWQV+UTMBanqueBold"/>
              </a:rPr>
              <a:t> </a:t>
            </a:r>
            <a:r>
              <a:rPr sz="1000" spc="14" dirty="0">
                <a:solidFill>
                  <a:srgbClr val="005AAA"/>
                </a:solidFill>
                <a:latin typeface="JWOCJC+UTMAvoBold" panose="020B0604020202020204"/>
                <a:cs typeface="EBFWQV+UTMBanqueBold"/>
              </a:rPr>
              <a:t>VÀ</a:t>
            </a:r>
            <a:r>
              <a:rPr sz="1000" spc="35" dirty="0">
                <a:solidFill>
                  <a:srgbClr val="005AAA"/>
                </a:solidFill>
                <a:latin typeface="JWOCJC+UTMAvoBold" panose="020B0604020202020204"/>
                <a:cs typeface="EBFWQV+UTMBanqueBold"/>
              </a:rPr>
              <a:t> </a:t>
            </a:r>
            <a:r>
              <a:rPr sz="1000" spc="15" dirty="0">
                <a:solidFill>
                  <a:srgbClr val="005AAA"/>
                </a:solidFill>
                <a:latin typeface="JWOCJC+UTMAvoBold" panose="020B0604020202020204"/>
                <a:cs typeface="EBFWQV+UTMBanqueBold"/>
              </a:rPr>
              <a:t>BẢO</a:t>
            </a:r>
            <a:r>
              <a:rPr sz="1000" spc="35" dirty="0">
                <a:solidFill>
                  <a:srgbClr val="005AAA"/>
                </a:solidFill>
                <a:latin typeface="JWOCJC+UTMAvoBold" panose="020B0604020202020204"/>
                <a:cs typeface="EBFWQV+UTMBanqueBold"/>
              </a:rPr>
              <a:t> </a:t>
            </a:r>
            <a:r>
              <a:rPr sz="1000" spc="15" dirty="0">
                <a:solidFill>
                  <a:srgbClr val="005AAA"/>
                </a:solidFill>
                <a:latin typeface="JWOCJC+UTMAvoBold" panose="020B0604020202020204"/>
                <a:cs typeface="EBFWQV+UTMBanqueBold"/>
              </a:rPr>
              <a:t>DƯỠNG</a:t>
            </a:r>
            <a:r>
              <a:rPr sz="1000" spc="34" dirty="0">
                <a:solidFill>
                  <a:srgbClr val="005AAA"/>
                </a:solidFill>
                <a:latin typeface="JWOCJC+UTMAvoBold" panose="020B0604020202020204"/>
                <a:cs typeface="EBFWQV+UTMBanqueBold"/>
              </a:rPr>
              <a:t> </a:t>
            </a:r>
            <a:r>
              <a:rPr sz="1000" spc="15" dirty="0">
                <a:solidFill>
                  <a:srgbClr val="005AAA"/>
                </a:solidFill>
                <a:latin typeface="JWOCJC+UTMAvoBold" panose="020B0604020202020204"/>
                <a:cs typeface="EBFWQV+UTMBanqueBold"/>
              </a:rPr>
              <a:t>SHACMAN</a:t>
            </a:r>
          </a:p>
        </p:txBody>
      </p:sp>
      <p:sp>
        <p:nvSpPr>
          <p:cNvPr id="4" name="object 4"/>
          <p:cNvSpPr txBox="1"/>
          <p:nvPr/>
        </p:nvSpPr>
        <p:spPr>
          <a:xfrm>
            <a:off x="477443" y="527260"/>
            <a:ext cx="1222883" cy="320601"/>
          </a:xfrm>
          <a:prstGeom prst="rect">
            <a:avLst/>
          </a:prstGeom>
        </p:spPr>
        <p:txBody>
          <a:bodyPr vert="horz" wrap="square" lIns="0" tIns="0" rIns="0" bIns="0" rtlCol="0">
            <a:spAutoFit/>
          </a:bodyPr>
          <a:lstStyle/>
          <a:p>
            <a:pPr marL="0" marR="0">
              <a:lnSpc>
                <a:spcPts val="1107"/>
              </a:lnSpc>
              <a:spcBef>
                <a:spcPts val="0"/>
              </a:spcBef>
              <a:spcAft>
                <a:spcPts val="0"/>
              </a:spcAft>
            </a:pPr>
            <a:r>
              <a:rPr sz="1000" dirty="0">
                <a:solidFill>
                  <a:srgbClr val="221E1F"/>
                </a:solidFill>
                <a:latin typeface="Times New Roman" panose="02020603050405020304" pitchFamily="18" charset="0"/>
                <a:cs typeface="Times New Roman" panose="02020603050405020304" pitchFamily="18" charset="0"/>
              </a:rPr>
              <a:t>Khoảng (Km) x</a:t>
            </a:r>
            <a:r>
              <a:rPr sz="1000" spc="-18" dirty="0">
                <a:solidFill>
                  <a:srgbClr val="221E1F"/>
                </a:solidFill>
                <a:latin typeface="Times New Roman" panose="02020603050405020304" pitchFamily="18" charset="0"/>
                <a:cs typeface="Times New Roman" panose="02020603050405020304" pitchFamily="18" charset="0"/>
              </a:rPr>
              <a:t> </a:t>
            </a:r>
            <a:r>
              <a:rPr sz="1000" dirty="0">
                <a:solidFill>
                  <a:srgbClr val="221E1F"/>
                </a:solidFill>
                <a:latin typeface="Times New Roman" panose="02020603050405020304" pitchFamily="18" charset="0"/>
                <a:cs typeface="Times New Roman" panose="02020603050405020304" pitchFamily="18" charset="0"/>
              </a:rPr>
              <a:t>1000</a:t>
            </a:r>
          </a:p>
          <a:p>
            <a:pPr marL="0" marR="0">
              <a:lnSpc>
                <a:spcPts val="1107"/>
              </a:lnSpc>
              <a:spcBef>
                <a:spcPts val="292"/>
              </a:spcBef>
              <a:spcAft>
                <a:spcPts val="0"/>
              </a:spcAft>
            </a:pPr>
            <a:r>
              <a:rPr sz="1000" dirty="0">
                <a:solidFill>
                  <a:srgbClr val="221E1F"/>
                </a:solidFill>
                <a:latin typeface="Times New Roman" panose="02020603050405020304" pitchFamily="18" charset="0"/>
                <a:cs typeface="Times New Roman" panose="02020603050405020304" pitchFamily="18" charset="0"/>
              </a:rPr>
              <a:t>Thời gian (Tháng)</a:t>
            </a:r>
          </a:p>
        </p:txBody>
      </p:sp>
      <p:sp>
        <p:nvSpPr>
          <p:cNvPr id="5" name="object 5"/>
          <p:cNvSpPr txBox="1"/>
          <p:nvPr/>
        </p:nvSpPr>
        <p:spPr>
          <a:xfrm>
            <a:off x="2747949" y="527260"/>
            <a:ext cx="215900" cy="367591"/>
          </a:xfrm>
          <a:prstGeom prst="rect">
            <a:avLst/>
          </a:prstGeom>
        </p:spPr>
        <p:txBody>
          <a:bodyPr vert="horz" wrap="square" lIns="0" tIns="0" rIns="0" bIns="0" rtlCol="0">
            <a:spAutoFit/>
          </a:bodyPr>
          <a:lstStyle/>
          <a:p>
            <a:pPr marL="0" marR="0">
              <a:lnSpc>
                <a:spcPts val="1107"/>
              </a:lnSpc>
              <a:spcBef>
                <a:spcPts val="0"/>
              </a:spcBef>
              <a:spcAft>
                <a:spcPts val="0"/>
              </a:spcAft>
            </a:pPr>
            <a:r>
              <a:rPr sz="1000" dirty="0">
                <a:solidFill>
                  <a:srgbClr val="221E1F"/>
                </a:solidFill>
                <a:latin typeface="NOEPFV+TimesNewRomanPSMT"/>
                <a:cs typeface="NOEPFV+TimesNewRomanPSMT"/>
              </a:rPr>
              <a:t>1</a:t>
            </a:r>
          </a:p>
          <a:p>
            <a:pPr marL="0" marR="0">
              <a:lnSpc>
                <a:spcPts val="1107"/>
              </a:lnSpc>
              <a:spcBef>
                <a:spcPts val="379"/>
              </a:spcBef>
              <a:spcAft>
                <a:spcPts val="0"/>
              </a:spcAft>
            </a:pPr>
            <a:r>
              <a:rPr sz="1000" dirty="0">
                <a:solidFill>
                  <a:srgbClr val="221E1F"/>
                </a:solidFill>
                <a:latin typeface="NOEPFV+TimesNewRomanPSMT"/>
                <a:cs typeface="NOEPFV+TimesNewRomanPSMT"/>
              </a:rPr>
              <a:t>1</a:t>
            </a:r>
          </a:p>
        </p:txBody>
      </p:sp>
      <p:sp>
        <p:nvSpPr>
          <p:cNvPr id="6" name="object 6"/>
          <p:cNvSpPr txBox="1"/>
          <p:nvPr/>
        </p:nvSpPr>
        <p:spPr>
          <a:xfrm>
            <a:off x="2963341" y="527260"/>
            <a:ext cx="215900" cy="367591"/>
          </a:xfrm>
          <a:prstGeom prst="rect">
            <a:avLst/>
          </a:prstGeom>
        </p:spPr>
        <p:txBody>
          <a:bodyPr vert="horz" wrap="square" lIns="0" tIns="0" rIns="0" bIns="0" rtlCol="0">
            <a:spAutoFit/>
          </a:bodyPr>
          <a:lstStyle/>
          <a:p>
            <a:pPr marL="0" marR="0">
              <a:lnSpc>
                <a:spcPts val="1107"/>
              </a:lnSpc>
              <a:spcBef>
                <a:spcPts val="0"/>
              </a:spcBef>
              <a:spcAft>
                <a:spcPts val="0"/>
              </a:spcAft>
            </a:pPr>
            <a:r>
              <a:rPr sz="1000" dirty="0">
                <a:solidFill>
                  <a:srgbClr val="221E1F"/>
                </a:solidFill>
                <a:latin typeface="NOEPFV+TimesNewRomanPSMT"/>
                <a:cs typeface="NOEPFV+TimesNewRomanPSMT"/>
              </a:rPr>
              <a:t>5</a:t>
            </a:r>
          </a:p>
          <a:p>
            <a:pPr marL="0" marR="0">
              <a:lnSpc>
                <a:spcPts val="1107"/>
              </a:lnSpc>
              <a:spcBef>
                <a:spcPts val="379"/>
              </a:spcBef>
              <a:spcAft>
                <a:spcPts val="0"/>
              </a:spcAft>
            </a:pPr>
            <a:r>
              <a:rPr sz="1000" dirty="0">
                <a:solidFill>
                  <a:srgbClr val="221E1F"/>
                </a:solidFill>
                <a:latin typeface="NOEPFV+TimesNewRomanPSMT"/>
                <a:cs typeface="NOEPFV+TimesNewRomanPSMT"/>
              </a:rPr>
              <a:t>2</a:t>
            </a:r>
          </a:p>
        </p:txBody>
      </p:sp>
      <p:sp>
        <p:nvSpPr>
          <p:cNvPr id="7" name="object 7"/>
          <p:cNvSpPr txBox="1"/>
          <p:nvPr/>
        </p:nvSpPr>
        <p:spPr>
          <a:xfrm>
            <a:off x="3148126" y="527260"/>
            <a:ext cx="4217162" cy="367591"/>
          </a:xfrm>
          <a:prstGeom prst="rect">
            <a:avLst/>
          </a:prstGeom>
        </p:spPr>
        <p:txBody>
          <a:bodyPr vert="horz" wrap="square" lIns="0" tIns="0" rIns="0" bIns="0" rtlCol="0">
            <a:spAutoFit/>
          </a:bodyPr>
          <a:lstStyle/>
          <a:p>
            <a:pPr marL="0" marR="0">
              <a:lnSpc>
                <a:spcPts val="1107"/>
              </a:lnSpc>
              <a:spcBef>
                <a:spcPts val="0"/>
              </a:spcBef>
              <a:spcAft>
                <a:spcPts val="0"/>
              </a:spcAft>
            </a:pPr>
            <a:r>
              <a:rPr sz="1000" dirty="0">
                <a:solidFill>
                  <a:srgbClr val="221E1F"/>
                </a:solidFill>
                <a:latin typeface="NOEPFV+TimesNewRomanPSMT"/>
                <a:cs typeface="NOEPFV+TimesNewRomanPSMT"/>
              </a:rPr>
              <a:t>10</a:t>
            </a:r>
            <a:r>
              <a:rPr sz="1000" spc="473" dirty="0">
                <a:solidFill>
                  <a:srgbClr val="221E1F"/>
                </a:solidFill>
                <a:latin typeface="NOEPFV+TimesNewRomanPSMT"/>
                <a:cs typeface="NOEPFV+TimesNewRomanPSMT"/>
              </a:rPr>
              <a:t> </a:t>
            </a:r>
            <a:r>
              <a:rPr sz="1000" dirty="0">
                <a:solidFill>
                  <a:srgbClr val="221E1F"/>
                </a:solidFill>
                <a:latin typeface="NOEPFV+TimesNewRomanPSMT"/>
                <a:cs typeface="NOEPFV+TimesNewRomanPSMT"/>
              </a:rPr>
              <a:t>15</a:t>
            </a:r>
            <a:r>
              <a:rPr sz="1000" spc="473" dirty="0">
                <a:solidFill>
                  <a:srgbClr val="221E1F"/>
                </a:solidFill>
                <a:latin typeface="NOEPFV+TimesNewRomanPSMT"/>
                <a:cs typeface="NOEPFV+TimesNewRomanPSMT"/>
              </a:rPr>
              <a:t> </a:t>
            </a:r>
            <a:r>
              <a:rPr sz="1000" dirty="0">
                <a:solidFill>
                  <a:srgbClr val="221E1F"/>
                </a:solidFill>
                <a:latin typeface="NOEPFV+TimesNewRomanPSMT"/>
                <a:cs typeface="NOEPFV+TimesNewRomanPSMT"/>
              </a:rPr>
              <a:t>20</a:t>
            </a:r>
            <a:r>
              <a:rPr sz="1000" spc="473" dirty="0">
                <a:solidFill>
                  <a:srgbClr val="221E1F"/>
                </a:solidFill>
                <a:latin typeface="NOEPFV+TimesNewRomanPSMT"/>
                <a:cs typeface="NOEPFV+TimesNewRomanPSMT"/>
              </a:rPr>
              <a:t> </a:t>
            </a:r>
            <a:r>
              <a:rPr sz="1000" dirty="0">
                <a:solidFill>
                  <a:srgbClr val="221E1F"/>
                </a:solidFill>
                <a:latin typeface="NOEPFV+TimesNewRomanPSMT"/>
                <a:cs typeface="NOEPFV+TimesNewRomanPSMT"/>
              </a:rPr>
              <a:t>25</a:t>
            </a:r>
            <a:r>
              <a:rPr sz="1000" spc="473" dirty="0">
                <a:solidFill>
                  <a:srgbClr val="221E1F"/>
                </a:solidFill>
                <a:latin typeface="NOEPFV+TimesNewRomanPSMT"/>
                <a:cs typeface="NOEPFV+TimesNewRomanPSMT"/>
              </a:rPr>
              <a:t> </a:t>
            </a:r>
            <a:r>
              <a:rPr sz="1000" dirty="0">
                <a:solidFill>
                  <a:srgbClr val="221E1F"/>
                </a:solidFill>
                <a:latin typeface="NOEPFV+TimesNewRomanPSMT"/>
                <a:cs typeface="NOEPFV+TimesNewRomanPSMT"/>
              </a:rPr>
              <a:t>30</a:t>
            </a:r>
            <a:r>
              <a:rPr sz="1000" spc="473" dirty="0">
                <a:solidFill>
                  <a:srgbClr val="221E1F"/>
                </a:solidFill>
                <a:latin typeface="NOEPFV+TimesNewRomanPSMT"/>
                <a:cs typeface="NOEPFV+TimesNewRomanPSMT"/>
              </a:rPr>
              <a:t> </a:t>
            </a:r>
            <a:r>
              <a:rPr sz="1000" dirty="0">
                <a:solidFill>
                  <a:srgbClr val="221E1F"/>
                </a:solidFill>
                <a:latin typeface="NOEPFV+TimesNewRomanPSMT"/>
                <a:cs typeface="NOEPFV+TimesNewRomanPSMT"/>
              </a:rPr>
              <a:t>35</a:t>
            </a:r>
            <a:r>
              <a:rPr sz="1000" spc="473" dirty="0">
                <a:solidFill>
                  <a:srgbClr val="221E1F"/>
                </a:solidFill>
                <a:latin typeface="NOEPFV+TimesNewRomanPSMT"/>
                <a:cs typeface="NOEPFV+TimesNewRomanPSMT"/>
              </a:rPr>
              <a:t> </a:t>
            </a:r>
            <a:r>
              <a:rPr sz="1000" dirty="0">
                <a:solidFill>
                  <a:srgbClr val="221E1F"/>
                </a:solidFill>
                <a:latin typeface="NOEPFV+TimesNewRomanPSMT"/>
                <a:cs typeface="NOEPFV+TimesNewRomanPSMT"/>
              </a:rPr>
              <a:t>40</a:t>
            </a:r>
            <a:r>
              <a:rPr sz="1000" spc="501" dirty="0">
                <a:solidFill>
                  <a:srgbClr val="221E1F"/>
                </a:solidFill>
                <a:latin typeface="NOEPFV+TimesNewRomanPSMT"/>
                <a:cs typeface="NOEPFV+TimesNewRomanPSMT"/>
              </a:rPr>
              <a:t> </a:t>
            </a:r>
            <a:r>
              <a:rPr sz="1000" dirty="0">
                <a:solidFill>
                  <a:srgbClr val="221E1F"/>
                </a:solidFill>
                <a:latin typeface="NOEPFV+TimesNewRomanPSMT"/>
                <a:cs typeface="NOEPFV+TimesNewRomanPSMT"/>
              </a:rPr>
              <a:t>45</a:t>
            </a:r>
            <a:r>
              <a:rPr sz="1000" spc="473" dirty="0">
                <a:solidFill>
                  <a:srgbClr val="221E1F"/>
                </a:solidFill>
                <a:latin typeface="NOEPFV+TimesNewRomanPSMT"/>
                <a:cs typeface="NOEPFV+TimesNewRomanPSMT"/>
              </a:rPr>
              <a:t> </a:t>
            </a:r>
            <a:r>
              <a:rPr sz="1000" dirty="0">
                <a:solidFill>
                  <a:srgbClr val="221E1F"/>
                </a:solidFill>
                <a:latin typeface="NOEPFV+TimesNewRomanPSMT"/>
                <a:cs typeface="NOEPFV+TimesNewRomanPSMT"/>
              </a:rPr>
              <a:t>50</a:t>
            </a:r>
            <a:r>
              <a:rPr sz="1000" spc="432" dirty="0">
                <a:solidFill>
                  <a:srgbClr val="221E1F"/>
                </a:solidFill>
                <a:latin typeface="NOEPFV+TimesNewRomanPSMT"/>
                <a:cs typeface="NOEPFV+TimesNewRomanPSMT"/>
              </a:rPr>
              <a:t> </a:t>
            </a:r>
            <a:r>
              <a:rPr sz="1000" dirty="0">
                <a:solidFill>
                  <a:srgbClr val="221E1F"/>
                </a:solidFill>
                <a:latin typeface="NOEPFV+TimesNewRomanPSMT"/>
                <a:cs typeface="NOEPFV+TimesNewRomanPSMT"/>
              </a:rPr>
              <a:t>55</a:t>
            </a:r>
            <a:r>
              <a:rPr sz="1000" spc="473" dirty="0">
                <a:solidFill>
                  <a:srgbClr val="221E1F"/>
                </a:solidFill>
                <a:latin typeface="NOEPFV+TimesNewRomanPSMT"/>
                <a:cs typeface="NOEPFV+TimesNewRomanPSMT"/>
              </a:rPr>
              <a:t> </a:t>
            </a:r>
            <a:r>
              <a:rPr sz="1000" dirty="0">
                <a:solidFill>
                  <a:srgbClr val="221E1F"/>
                </a:solidFill>
                <a:latin typeface="NOEPFV+TimesNewRomanPSMT"/>
                <a:cs typeface="NOEPFV+TimesNewRomanPSMT"/>
              </a:rPr>
              <a:t>60</a:t>
            </a:r>
            <a:r>
              <a:rPr sz="1000" spc="473" dirty="0">
                <a:solidFill>
                  <a:srgbClr val="221E1F"/>
                </a:solidFill>
                <a:latin typeface="NOEPFV+TimesNewRomanPSMT"/>
                <a:cs typeface="NOEPFV+TimesNewRomanPSMT"/>
              </a:rPr>
              <a:t> </a:t>
            </a:r>
            <a:r>
              <a:rPr sz="1000" dirty="0">
                <a:solidFill>
                  <a:srgbClr val="221E1F"/>
                </a:solidFill>
                <a:latin typeface="NOEPFV+TimesNewRomanPSMT"/>
                <a:cs typeface="NOEPFV+TimesNewRomanPSMT"/>
              </a:rPr>
              <a:t>65</a:t>
            </a:r>
            <a:r>
              <a:rPr sz="1000" spc="473" dirty="0">
                <a:solidFill>
                  <a:srgbClr val="221E1F"/>
                </a:solidFill>
                <a:latin typeface="NOEPFV+TimesNewRomanPSMT"/>
                <a:cs typeface="NOEPFV+TimesNewRomanPSMT"/>
              </a:rPr>
              <a:t> </a:t>
            </a:r>
            <a:r>
              <a:rPr sz="1000" dirty="0">
                <a:solidFill>
                  <a:srgbClr val="221E1F"/>
                </a:solidFill>
                <a:latin typeface="NOEPFV+TimesNewRomanPSMT"/>
                <a:cs typeface="NOEPFV+TimesNewRomanPSMT"/>
              </a:rPr>
              <a:t>70</a:t>
            </a:r>
            <a:r>
              <a:rPr sz="1000" spc="371" dirty="0">
                <a:solidFill>
                  <a:srgbClr val="221E1F"/>
                </a:solidFill>
                <a:latin typeface="NOEPFV+TimesNewRomanPSMT"/>
                <a:cs typeface="NOEPFV+TimesNewRomanPSMT"/>
              </a:rPr>
              <a:t> </a:t>
            </a:r>
            <a:r>
              <a:rPr sz="1000" dirty="0">
                <a:solidFill>
                  <a:srgbClr val="221E1F"/>
                </a:solidFill>
                <a:latin typeface="NOEPFV+TimesNewRomanPSMT"/>
                <a:cs typeface="NOEPFV+TimesNewRomanPSMT"/>
              </a:rPr>
              <a:t>75</a:t>
            </a:r>
            <a:r>
              <a:rPr sz="1000" spc="713" dirty="0">
                <a:solidFill>
                  <a:srgbClr val="221E1F"/>
                </a:solidFill>
                <a:latin typeface="NOEPFV+TimesNewRomanPSMT"/>
                <a:cs typeface="NOEPFV+TimesNewRomanPSMT"/>
              </a:rPr>
              <a:t> </a:t>
            </a:r>
            <a:r>
              <a:rPr sz="1000" dirty="0">
                <a:solidFill>
                  <a:srgbClr val="221E1F"/>
                </a:solidFill>
                <a:latin typeface="NOEPFV+TimesNewRomanPSMT"/>
                <a:cs typeface="NOEPFV+TimesNewRomanPSMT"/>
              </a:rPr>
              <a:t>80</a:t>
            </a:r>
            <a:r>
              <a:rPr sz="1000" spc="421" dirty="0">
                <a:solidFill>
                  <a:srgbClr val="221E1F"/>
                </a:solidFill>
                <a:latin typeface="NOEPFV+TimesNewRomanPSMT"/>
                <a:cs typeface="NOEPFV+TimesNewRomanPSMT"/>
              </a:rPr>
              <a:t> </a:t>
            </a:r>
            <a:r>
              <a:rPr sz="1000" dirty="0">
                <a:solidFill>
                  <a:srgbClr val="221E1F"/>
                </a:solidFill>
                <a:latin typeface="NOEPFV+TimesNewRomanPSMT"/>
                <a:cs typeface="NOEPFV+TimesNewRomanPSMT"/>
              </a:rPr>
              <a:t>85</a:t>
            </a:r>
            <a:r>
              <a:rPr sz="1000" spc="473" dirty="0">
                <a:solidFill>
                  <a:srgbClr val="221E1F"/>
                </a:solidFill>
                <a:latin typeface="NOEPFV+TimesNewRomanPSMT"/>
                <a:cs typeface="NOEPFV+TimesNewRomanPSMT"/>
              </a:rPr>
              <a:t> </a:t>
            </a:r>
            <a:r>
              <a:rPr sz="1000" dirty="0">
                <a:solidFill>
                  <a:srgbClr val="221E1F"/>
                </a:solidFill>
                <a:latin typeface="NOEPFV+TimesNewRomanPSMT"/>
                <a:cs typeface="NOEPFV+TimesNewRomanPSMT"/>
              </a:rPr>
              <a:t>90</a:t>
            </a:r>
            <a:r>
              <a:rPr sz="1000" spc="473" dirty="0">
                <a:solidFill>
                  <a:srgbClr val="221E1F"/>
                </a:solidFill>
                <a:latin typeface="NOEPFV+TimesNewRomanPSMT"/>
                <a:cs typeface="NOEPFV+TimesNewRomanPSMT"/>
              </a:rPr>
              <a:t> </a:t>
            </a:r>
            <a:r>
              <a:rPr sz="1000" dirty="0">
                <a:solidFill>
                  <a:srgbClr val="221E1F"/>
                </a:solidFill>
                <a:latin typeface="NOEPFV+TimesNewRomanPSMT"/>
                <a:cs typeface="NOEPFV+TimesNewRomanPSMT"/>
              </a:rPr>
              <a:t>95</a:t>
            </a:r>
            <a:r>
              <a:rPr sz="1000" spc="231" dirty="0">
                <a:solidFill>
                  <a:srgbClr val="221E1F"/>
                </a:solidFill>
                <a:latin typeface="NOEPFV+TimesNewRomanPSMT"/>
                <a:cs typeface="NOEPFV+TimesNewRomanPSMT"/>
              </a:rPr>
              <a:t> </a:t>
            </a:r>
            <a:r>
              <a:rPr sz="1000" dirty="0">
                <a:solidFill>
                  <a:srgbClr val="221E1F"/>
                </a:solidFill>
                <a:latin typeface="NOEPFV+TimesNewRomanPSMT"/>
                <a:cs typeface="NOEPFV+TimesNewRomanPSMT"/>
              </a:rPr>
              <a:t>100</a:t>
            </a:r>
          </a:p>
          <a:p>
            <a:pPr marL="1533017" marR="0">
              <a:lnSpc>
                <a:spcPts val="1107"/>
              </a:lnSpc>
              <a:spcBef>
                <a:spcPts val="379"/>
              </a:spcBef>
              <a:spcAft>
                <a:spcPts val="0"/>
              </a:spcAft>
            </a:pPr>
            <a:r>
              <a:rPr sz="1000" dirty="0">
                <a:solidFill>
                  <a:srgbClr val="221E1F"/>
                </a:solidFill>
                <a:latin typeface="NOEPFV+TimesNewRomanPSMT"/>
                <a:cs typeface="NOEPFV+TimesNewRomanPSMT"/>
              </a:rPr>
              <a:t>10</a:t>
            </a:r>
            <a:r>
              <a:rPr sz="1000" spc="473" dirty="0">
                <a:solidFill>
                  <a:srgbClr val="221E1F"/>
                </a:solidFill>
                <a:latin typeface="NOEPFV+TimesNewRomanPSMT"/>
                <a:cs typeface="NOEPFV+TimesNewRomanPSMT"/>
              </a:rPr>
              <a:t> </a:t>
            </a:r>
            <a:r>
              <a:rPr sz="1000" spc="-46" dirty="0">
                <a:solidFill>
                  <a:srgbClr val="221E1F"/>
                </a:solidFill>
                <a:latin typeface="NOEPFV+TimesNewRomanPSMT"/>
                <a:cs typeface="NOEPFV+TimesNewRomanPSMT"/>
              </a:rPr>
              <a:t>11</a:t>
            </a:r>
            <a:r>
              <a:rPr sz="1000" spc="509" dirty="0">
                <a:solidFill>
                  <a:srgbClr val="221E1F"/>
                </a:solidFill>
                <a:latin typeface="NOEPFV+TimesNewRomanPSMT"/>
                <a:cs typeface="NOEPFV+TimesNewRomanPSMT"/>
              </a:rPr>
              <a:t> </a:t>
            </a:r>
            <a:r>
              <a:rPr sz="1000" dirty="0">
                <a:solidFill>
                  <a:srgbClr val="221E1F"/>
                </a:solidFill>
                <a:latin typeface="NOEPFV+TimesNewRomanPSMT"/>
                <a:cs typeface="NOEPFV+TimesNewRomanPSMT"/>
              </a:rPr>
              <a:t>12</a:t>
            </a:r>
            <a:r>
              <a:rPr sz="1000" spc="473" dirty="0">
                <a:solidFill>
                  <a:srgbClr val="221E1F"/>
                </a:solidFill>
                <a:latin typeface="NOEPFV+TimesNewRomanPSMT"/>
                <a:cs typeface="NOEPFV+TimesNewRomanPSMT"/>
              </a:rPr>
              <a:t> </a:t>
            </a:r>
            <a:r>
              <a:rPr sz="1000" dirty="0">
                <a:solidFill>
                  <a:srgbClr val="221E1F"/>
                </a:solidFill>
                <a:latin typeface="NOEPFV+TimesNewRomanPSMT"/>
                <a:cs typeface="NOEPFV+TimesNewRomanPSMT"/>
              </a:rPr>
              <a:t>13</a:t>
            </a:r>
            <a:r>
              <a:rPr sz="1000" spc="473" dirty="0">
                <a:solidFill>
                  <a:srgbClr val="221E1F"/>
                </a:solidFill>
                <a:latin typeface="NOEPFV+TimesNewRomanPSMT"/>
                <a:cs typeface="NOEPFV+TimesNewRomanPSMT"/>
              </a:rPr>
              <a:t> </a:t>
            </a:r>
            <a:r>
              <a:rPr sz="1000" dirty="0">
                <a:solidFill>
                  <a:srgbClr val="221E1F"/>
                </a:solidFill>
                <a:latin typeface="NOEPFV+TimesNewRomanPSMT"/>
                <a:cs typeface="NOEPFV+TimesNewRomanPSMT"/>
              </a:rPr>
              <a:t>14</a:t>
            </a:r>
            <a:r>
              <a:rPr sz="1000" spc="473" dirty="0">
                <a:solidFill>
                  <a:srgbClr val="221E1F"/>
                </a:solidFill>
                <a:latin typeface="NOEPFV+TimesNewRomanPSMT"/>
                <a:cs typeface="NOEPFV+TimesNewRomanPSMT"/>
              </a:rPr>
              <a:t> </a:t>
            </a:r>
            <a:r>
              <a:rPr sz="1000" dirty="0">
                <a:solidFill>
                  <a:srgbClr val="221E1F"/>
                </a:solidFill>
                <a:latin typeface="NOEPFV+TimesNewRomanPSMT"/>
                <a:cs typeface="NOEPFV+TimesNewRomanPSMT"/>
              </a:rPr>
              <a:t>15</a:t>
            </a:r>
            <a:r>
              <a:rPr sz="1000" spc="473" dirty="0">
                <a:solidFill>
                  <a:srgbClr val="221E1F"/>
                </a:solidFill>
                <a:latin typeface="NOEPFV+TimesNewRomanPSMT"/>
                <a:cs typeface="NOEPFV+TimesNewRomanPSMT"/>
              </a:rPr>
              <a:t> </a:t>
            </a:r>
            <a:r>
              <a:rPr sz="1000" dirty="0">
                <a:solidFill>
                  <a:srgbClr val="221E1F"/>
                </a:solidFill>
                <a:latin typeface="NOEPFV+TimesNewRomanPSMT"/>
                <a:cs typeface="NOEPFV+TimesNewRomanPSMT"/>
              </a:rPr>
              <a:t>16</a:t>
            </a:r>
            <a:r>
              <a:rPr sz="1000" spc="473" dirty="0">
                <a:solidFill>
                  <a:srgbClr val="221E1F"/>
                </a:solidFill>
                <a:latin typeface="NOEPFV+TimesNewRomanPSMT"/>
                <a:cs typeface="NOEPFV+TimesNewRomanPSMT"/>
              </a:rPr>
              <a:t> </a:t>
            </a:r>
            <a:r>
              <a:rPr sz="1000" dirty="0">
                <a:solidFill>
                  <a:srgbClr val="221E1F"/>
                </a:solidFill>
                <a:latin typeface="NOEPFV+TimesNewRomanPSMT"/>
                <a:cs typeface="NOEPFV+TimesNewRomanPSMT"/>
              </a:rPr>
              <a:t>17</a:t>
            </a:r>
            <a:r>
              <a:rPr sz="1000" spc="473" dirty="0">
                <a:solidFill>
                  <a:srgbClr val="221E1F"/>
                </a:solidFill>
                <a:latin typeface="NOEPFV+TimesNewRomanPSMT"/>
                <a:cs typeface="NOEPFV+TimesNewRomanPSMT"/>
              </a:rPr>
              <a:t> </a:t>
            </a:r>
            <a:r>
              <a:rPr sz="1000" dirty="0">
                <a:solidFill>
                  <a:srgbClr val="221E1F"/>
                </a:solidFill>
                <a:latin typeface="NOEPFV+TimesNewRomanPSMT"/>
                <a:cs typeface="NOEPFV+TimesNewRomanPSMT"/>
              </a:rPr>
              <a:t>18</a:t>
            </a:r>
            <a:r>
              <a:rPr sz="1000" spc="473" dirty="0">
                <a:solidFill>
                  <a:srgbClr val="221E1F"/>
                </a:solidFill>
                <a:latin typeface="NOEPFV+TimesNewRomanPSMT"/>
                <a:cs typeface="NOEPFV+TimesNewRomanPSMT"/>
              </a:rPr>
              <a:t> </a:t>
            </a:r>
            <a:r>
              <a:rPr sz="1000" dirty="0">
                <a:solidFill>
                  <a:srgbClr val="221E1F"/>
                </a:solidFill>
                <a:latin typeface="NOEPFV+TimesNewRomanPSMT"/>
                <a:cs typeface="NOEPFV+TimesNewRomanPSMT"/>
              </a:rPr>
              <a:t>19</a:t>
            </a:r>
            <a:r>
              <a:rPr sz="1000" spc="473" dirty="0">
                <a:solidFill>
                  <a:srgbClr val="221E1F"/>
                </a:solidFill>
                <a:latin typeface="NOEPFV+TimesNewRomanPSMT"/>
                <a:cs typeface="NOEPFV+TimesNewRomanPSMT"/>
              </a:rPr>
              <a:t> </a:t>
            </a:r>
            <a:r>
              <a:rPr sz="1000" dirty="0">
                <a:solidFill>
                  <a:srgbClr val="221E1F"/>
                </a:solidFill>
                <a:latin typeface="NOEPFV+TimesNewRomanPSMT"/>
                <a:cs typeface="NOEPFV+TimesNewRomanPSMT"/>
              </a:rPr>
              <a:t>20</a:t>
            </a:r>
            <a:r>
              <a:rPr sz="1000" spc="473" dirty="0">
                <a:solidFill>
                  <a:srgbClr val="221E1F"/>
                </a:solidFill>
                <a:latin typeface="NOEPFV+TimesNewRomanPSMT"/>
                <a:cs typeface="NOEPFV+TimesNewRomanPSMT"/>
              </a:rPr>
              <a:t> </a:t>
            </a:r>
            <a:r>
              <a:rPr sz="1000" dirty="0">
                <a:solidFill>
                  <a:srgbClr val="221E1F"/>
                </a:solidFill>
                <a:latin typeface="NOEPFV+TimesNewRomanPSMT"/>
                <a:cs typeface="NOEPFV+TimesNewRomanPSMT"/>
              </a:rPr>
              <a:t>21</a:t>
            </a:r>
          </a:p>
        </p:txBody>
      </p:sp>
      <p:sp>
        <p:nvSpPr>
          <p:cNvPr id="8" name="object 8"/>
          <p:cNvSpPr txBox="1"/>
          <p:nvPr/>
        </p:nvSpPr>
        <p:spPr>
          <a:xfrm>
            <a:off x="3204006" y="716109"/>
            <a:ext cx="215900" cy="178742"/>
          </a:xfrm>
          <a:prstGeom prst="rect">
            <a:avLst/>
          </a:prstGeom>
        </p:spPr>
        <p:txBody>
          <a:bodyPr vert="horz" wrap="square" lIns="0" tIns="0" rIns="0" bIns="0" rtlCol="0">
            <a:spAutoFit/>
          </a:bodyPr>
          <a:lstStyle/>
          <a:p>
            <a:pPr marL="0" marR="0">
              <a:lnSpc>
                <a:spcPts val="1107"/>
              </a:lnSpc>
              <a:spcBef>
                <a:spcPts val="0"/>
              </a:spcBef>
              <a:spcAft>
                <a:spcPts val="0"/>
              </a:spcAft>
            </a:pPr>
            <a:r>
              <a:rPr sz="1000" dirty="0">
                <a:solidFill>
                  <a:srgbClr val="221E1F"/>
                </a:solidFill>
                <a:latin typeface="NOEPFV+TimesNewRomanPSMT"/>
                <a:cs typeface="NOEPFV+TimesNewRomanPSMT"/>
              </a:rPr>
              <a:t>3</a:t>
            </a:r>
          </a:p>
        </p:txBody>
      </p:sp>
      <p:sp>
        <p:nvSpPr>
          <p:cNvPr id="9" name="object 9"/>
          <p:cNvSpPr txBox="1"/>
          <p:nvPr/>
        </p:nvSpPr>
        <p:spPr>
          <a:xfrm>
            <a:off x="3419398" y="716109"/>
            <a:ext cx="215900" cy="178742"/>
          </a:xfrm>
          <a:prstGeom prst="rect">
            <a:avLst/>
          </a:prstGeom>
        </p:spPr>
        <p:txBody>
          <a:bodyPr vert="horz" wrap="square" lIns="0" tIns="0" rIns="0" bIns="0" rtlCol="0">
            <a:spAutoFit/>
          </a:bodyPr>
          <a:lstStyle/>
          <a:p>
            <a:pPr marL="0" marR="0">
              <a:lnSpc>
                <a:spcPts val="1107"/>
              </a:lnSpc>
              <a:spcBef>
                <a:spcPts val="0"/>
              </a:spcBef>
              <a:spcAft>
                <a:spcPts val="0"/>
              </a:spcAft>
            </a:pPr>
            <a:r>
              <a:rPr sz="1000" dirty="0">
                <a:solidFill>
                  <a:srgbClr val="221E1F"/>
                </a:solidFill>
                <a:latin typeface="NOEPFV+TimesNewRomanPSMT"/>
                <a:cs typeface="NOEPFV+TimesNewRomanPSMT"/>
              </a:rPr>
              <a:t>4</a:t>
            </a:r>
          </a:p>
        </p:txBody>
      </p:sp>
      <p:sp>
        <p:nvSpPr>
          <p:cNvPr id="10" name="object 10"/>
          <p:cNvSpPr txBox="1"/>
          <p:nvPr/>
        </p:nvSpPr>
        <p:spPr>
          <a:xfrm>
            <a:off x="3634790" y="716109"/>
            <a:ext cx="215900" cy="178742"/>
          </a:xfrm>
          <a:prstGeom prst="rect">
            <a:avLst/>
          </a:prstGeom>
        </p:spPr>
        <p:txBody>
          <a:bodyPr vert="horz" wrap="square" lIns="0" tIns="0" rIns="0" bIns="0" rtlCol="0">
            <a:spAutoFit/>
          </a:bodyPr>
          <a:lstStyle/>
          <a:p>
            <a:pPr marL="0" marR="0">
              <a:lnSpc>
                <a:spcPts val="1107"/>
              </a:lnSpc>
              <a:spcBef>
                <a:spcPts val="0"/>
              </a:spcBef>
              <a:spcAft>
                <a:spcPts val="0"/>
              </a:spcAft>
            </a:pPr>
            <a:r>
              <a:rPr sz="1000" dirty="0">
                <a:solidFill>
                  <a:srgbClr val="221E1F"/>
                </a:solidFill>
                <a:latin typeface="NOEPFV+TimesNewRomanPSMT"/>
                <a:cs typeface="NOEPFV+TimesNewRomanPSMT"/>
              </a:rPr>
              <a:t>5</a:t>
            </a:r>
          </a:p>
        </p:txBody>
      </p:sp>
      <p:sp>
        <p:nvSpPr>
          <p:cNvPr id="11" name="object 11"/>
          <p:cNvSpPr txBox="1"/>
          <p:nvPr/>
        </p:nvSpPr>
        <p:spPr>
          <a:xfrm>
            <a:off x="3819575" y="716109"/>
            <a:ext cx="215900" cy="178742"/>
          </a:xfrm>
          <a:prstGeom prst="rect">
            <a:avLst/>
          </a:prstGeom>
        </p:spPr>
        <p:txBody>
          <a:bodyPr vert="horz" wrap="square" lIns="0" tIns="0" rIns="0" bIns="0" rtlCol="0">
            <a:spAutoFit/>
          </a:bodyPr>
          <a:lstStyle/>
          <a:p>
            <a:pPr marL="0" marR="0">
              <a:lnSpc>
                <a:spcPts val="1107"/>
              </a:lnSpc>
              <a:spcBef>
                <a:spcPts val="0"/>
              </a:spcBef>
              <a:spcAft>
                <a:spcPts val="0"/>
              </a:spcAft>
            </a:pPr>
            <a:r>
              <a:rPr sz="1000" dirty="0">
                <a:solidFill>
                  <a:srgbClr val="221E1F"/>
                </a:solidFill>
                <a:latin typeface="NOEPFV+TimesNewRomanPSMT"/>
                <a:cs typeface="NOEPFV+TimesNewRomanPSMT"/>
              </a:rPr>
              <a:t>6</a:t>
            </a:r>
          </a:p>
        </p:txBody>
      </p:sp>
      <p:sp>
        <p:nvSpPr>
          <p:cNvPr id="12" name="object 12"/>
          <p:cNvSpPr txBox="1"/>
          <p:nvPr/>
        </p:nvSpPr>
        <p:spPr>
          <a:xfrm>
            <a:off x="4034968" y="716109"/>
            <a:ext cx="215900" cy="178742"/>
          </a:xfrm>
          <a:prstGeom prst="rect">
            <a:avLst/>
          </a:prstGeom>
        </p:spPr>
        <p:txBody>
          <a:bodyPr vert="horz" wrap="square" lIns="0" tIns="0" rIns="0" bIns="0" rtlCol="0">
            <a:spAutoFit/>
          </a:bodyPr>
          <a:lstStyle/>
          <a:p>
            <a:pPr marL="0" marR="0">
              <a:lnSpc>
                <a:spcPts val="1107"/>
              </a:lnSpc>
              <a:spcBef>
                <a:spcPts val="0"/>
              </a:spcBef>
              <a:spcAft>
                <a:spcPts val="0"/>
              </a:spcAft>
            </a:pPr>
            <a:r>
              <a:rPr sz="1000" dirty="0">
                <a:solidFill>
                  <a:srgbClr val="221E1F"/>
                </a:solidFill>
                <a:latin typeface="NOEPFV+TimesNewRomanPSMT"/>
                <a:cs typeface="NOEPFV+TimesNewRomanPSMT"/>
              </a:rPr>
              <a:t>7</a:t>
            </a:r>
          </a:p>
        </p:txBody>
      </p:sp>
      <p:sp>
        <p:nvSpPr>
          <p:cNvPr id="13" name="object 13"/>
          <p:cNvSpPr txBox="1"/>
          <p:nvPr/>
        </p:nvSpPr>
        <p:spPr>
          <a:xfrm>
            <a:off x="4280966" y="716109"/>
            <a:ext cx="215900" cy="178742"/>
          </a:xfrm>
          <a:prstGeom prst="rect">
            <a:avLst/>
          </a:prstGeom>
        </p:spPr>
        <p:txBody>
          <a:bodyPr vert="horz" wrap="square" lIns="0" tIns="0" rIns="0" bIns="0" rtlCol="0">
            <a:spAutoFit/>
          </a:bodyPr>
          <a:lstStyle/>
          <a:p>
            <a:pPr marL="0" marR="0">
              <a:lnSpc>
                <a:spcPts val="1107"/>
              </a:lnSpc>
              <a:spcBef>
                <a:spcPts val="0"/>
              </a:spcBef>
              <a:spcAft>
                <a:spcPts val="0"/>
              </a:spcAft>
            </a:pPr>
            <a:r>
              <a:rPr sz="1000" dirty="0">
                <a:solidFill>
                  <a:srgbClr val="221E1F"/>
                </a:solidFill>
                <a:latin typeface="NOEPFV+TimesNewRomanPSMT"/>
                <a:cs typeface="NOEPFV+TimesNewRomanPSMT"/>
              </a:rPr>
              <a:t>8</a:t>
            </a:r>
          </a:p>
        </p:txBody>
      </p:sp>
      <p:sp>
        <p:nvSpPr>
          <p:cNvPr id="14" name="object 14"/>
          <p:cNvSpPr txBox="1"/>
          <p:nvPr/>
        </p:nvSpPr>
        <p:spPr>
          <a:xfrm>
            <a:off x="4496359" y="716109"/>
            <a:ext cx="215900" cy="178742"/>
          </a:xfrm>
          <a:prstGeom prst="rect">
            <a:avLst/>
          </a:prstGeom>
        </p:spPr>
        <p:txBody>
          <a:bodyPr vert="horz" wrap="square" lIns="0" tIns="0" rIns="0" bIns="0" rtlCol="0">
            <a:spAutoFit/>
          </a:bodyPr>
          <a:lstStyle/>
          <a:p>
            <a:pPr marL="0" marR="0">
              <a:lnSpc>
                <a:spcPts val="1107"/>
              </a:lnSpc>
              <a:spcBef>
                <a:spcPts val="0"/>
              </a:spcBef>
              <a:spcAft>
                <a:spcPts val="0"/>
              </a:spcAft>
            </a:pPr>
            <a:r>
              <a:rPr sz="1000" dirty="0">
                <a:solidFill>
                  <a:srgbClr val="221E1F"/>
                </a:solidFill>
                <a:latin typeface="NOEPFV+TimesNewRomanPSMT"/>
                <a:cs typeface="NOEPFV+TimesNewRomanPSMT"/>
              </a:rPr>
              <a:t>9</a:t>
            </a:r>
          </a:p>
        </p:txBody>
      </p:sp>
      <p:sp>
        <p:nvSpPr>
          <p:cNvPr id="15" name="object 15"/>
          <p:cNvSpPr txBox="1"/>
          <p:nvPr/>
        </p:nvSpPr>
        <p:spPr>
          <a:xfrm>
            <a:off x="477951" y="920537"/>
            <a:ext cx="378184" cy="141064"/>
          </a:xfrm>
          <a:prstGeom prst="rect">
            <a:avLst/>
          </a:prstGeom>
        </p:spPr>
        <p:txBody>
          <a:bodyPr vert="horz" wrap="square" lIns="0" tIns="0" rIns="0" bIns="0" rtlCol="0">
            <a:spAutoFit/>
          </a:bodyPr>
          <a:lstStyle/>
          <a:p>
            <a:pPr marL="0" marR="0">
              <a:lnSpc>
                <a:spcPts val="1107"/>
              </a:lnSpc>
              <a:spcBef>
                <a:spcPts val="0"/>
              </a:spcBef>
              <a:spcAft>
                <a:spcPts val="0"/>
              </a:spcAft>
            </a:pPr>
            <a:r>
              <a:rPr sz="1000" dirty="0">
                <a:solidFill>
                  <a:srgbClr val="221E1F"/>
                </a:solidFill>
                <a:latin typeface="Times New Roman" panose="02020603050405020304" pitchFamily="18" charset="0"/>
                <a:cs typeface="Times New Roman" panose="02020603050405020304" pitchFamily="18" charset="0"/>
              </a:rPr>
              <a:t>STT</a:t>
            </a:r>
          </a:p>
        </p:txBody>
      </p:sp>
      <p:sp>
        <p:nvSpPr>
          <p:cNvPr id="16" name="object 16"/>
          <p:cNvSpPr txBox="1"/>
          <p:nvPr/>
        </p:nvSpPr>
        <p:spPr>
          <a:xfrm>
            <a:off x="1016812" y="920537"/>
            <a:ext cx="669905" cy="141064"/>
          </a:xfrm>
          <a:prstGeom prst="rect">
            <a:avLst/>
          </a:prstGeom>
        </p:spPr>
        <p:txBody>
          <a:bodyPr vert="horz" wrap="square" lIns="0" tIns="0" rIns="0" bIns="0" rtlCol="0">
            <a:spAutoFit/>
          </a:bodyPr>
          <a:lstStyle/>
          <a:p>
            <a:pPr marL="0" marR="0">
              <a:lnSpc>
                <a:spcPts val="1107"/>
              </a:lnSpc>
              <a:spcBef>
                <a:spcPts val="0"/>
              </a:spcBef>
              <a:spcAft>
                <a:spcPts val="0"/>
              </a:spcAft>
            </a:pPr>
            <a:r>
              <a:rPr sz="1000" dirty="0">
                <a:solidFill>
                  <a:srgbClr val="221E1F"/>
                </a:solidFill>
                <a:latin typeface="Times New Roman" panose="02020603050405020304" pitchFamily="18" charset="0"/>
                <a:cs typeface="Times New Roman" panose="02020603050405020304" pitchFamily="18" charset="0"/>
              </a:rPr>
              <a:t>Danh mục</a:t>
            </a:r>
          </a:p>
        </p:txBody>
      </p:sp>
      <p:sp>
        <p:nvSpPr>
          <p:cNvPr id="17" name="object 17"/>
          <p:cNvSpPr txBox="1"/>
          <p:nvPr/>
        </p:nvSpPr>
        <p:spPr>
          <a:xfrm>
            <a:off x="3262299" y="1134913"/>
            <a:ext cx="2929106" cy="346249"/>
          </a:xfrm>
          <a:prstGeom prst="rect">
            <a:avLst/>
          </a:prstGeom>
        </p:spPr>
        <p:txBody>
          <a:bodyPr vert="horz" wrap="square" lIns="0" tIns="0" rIns="0" bIns="0" rtlCol="0">
            <a:spAutoFit/>
          </a:bodyPr>
          <a:lstStyle/>
          <a:p>
            <a:pPr marL="0" marR="0">
              <a:lnSpc>
                <a:spcPts val="1107"/>
              </a:lnSpc>
              <a:spcBef>
                <a:spcPts val="0"/>
              </a:spcBef>
              <a:spcAft>
                <a:spcPts val="0"/>
              </a:spcAft>
            </a:pPr>
            <a:r>
              <a:rPr sz="1000" b="1" dirty="0">
                <a:solidFill>
                  <a:srgbClr val="221E1F"/>
                </a:solidFill>
                <a:latin typeface="Times New Roman" panose="02020603050405020304" pitchFamily="18" charset="0"/>
                <a:cs typeface="Times New Roman" panose="02020603050405020304" pitchFamily="18" charset="0"/>
              </a:rPr>
              <a:t>PHANH DỪNG ĐỖ</a:t>
            </a:r>
          </a:p>
          <a:p>
            <a:pPr marL="542416" marR="0">
              <a:lnSpc>
                <a:spcPts val="1107"/>
              </a:lnSpc>
              <a:spcBef>
                <a:spcPts val="524"/>
              </a:spcBef>
              <a:spcAft>
                <a:spcPts val="0"/>
              </a:spcAft>
            </a:pPr>
            <a:r>
              <a:rPr sz="1000" dirty="0">
                <a:solidFill>
                  <a:srgbClr val="221E1F"/>
                </a:solidFill>
                <a:latin typeface="Times New Roman" panose="02020603050405020304" pitchFamily="18" charset="0"/>
                <a:cs typeface="Times New Roman" panose="02020603050405020304" pitchFamily="18" charset="0"/>
              </a:rPr>
              <a:t>Kiểm tra mỗi khi 5.000km hoặc khi cần thiết</a:t>
            </a:r>
          </a:p>
        </p:txBody>
      </p:sp>
      <p:sp>
        <p:nvSpPr>
          <p:cNvPr id="18" name="object 18"/>
          <p:cNvSpPr txBox="1"/>
          <p:nvPr/>
        </p:nvSpPr>
        <p:spPr>
          <a:xfrm>
            <a:off x="556056" y="1325582"/>
            <a:ext cx="215900" cy="178742"/>
          </a:xfrm>
          <a:prstGeom prst="rect">
            <a:avLst/>
          </a:prstGeom>
        </p:spPr>
        <p:txBody>
          <a:bodyPr vert="horz" wrap="square" lIns="0" tIns="0" rIns="0" bIns="0" rtlCol="0">
            <a:spAutoFit/>
          </a:bodyPr>
          <a:lstStyle/>
          <a:p>
            <a:pPr marL="0" marR="0">
              <a:lnSpc>
                <a:spcPts val="1107"/>
              </a:lnSpc>
              <a:spcBef>
                <a:spcPts val="0"/>
              </a:spcBef>
              <a:spcAft>
                <a:spcPts val="0"/>
              </a:spcAft>
            </a:pPr>
            <a:r>
              <a:rPr sz="1000" dirty="0">
                <a:solidFill>
                  <a:srgbClr val="221E1F"/>
                </a:solidFill>
                <a:latin typeface="NOEPFV+TimesNewRomanPSMT"/>
                <a:cs typeface="NOEPFV+TimesNewRomanPSMT"/>
              </a:rPr>
              <a:t>1</a:t>
            </a:r>
          </a:p>
        </p:txBody>
      </p:sp>
      <p:sp>
        <p:nvSpPr>
          <p:cNvPr id="19" name="object 19"/>
          <p:cNvSpPr txBox="1"/>
          <p:nvPr/>
        </p:nvSpPr>
        <p:spPr>
          <a:xfrm>
            <a:off x="799007" y="1325582"/>
            <a:ext cx="1185926" cy="141064"/>
          </a:xfrm>
          <a:prstGeom prst="rect">
            <a:avLst/>
          </a:prstGeom>
        </p:spPr>
        <p:txBody>
          <a:bodyPr vert="horz" wrap="square" lIns="0" tIns="0" rIns="0" bIns="0" rtlCol="0">
            <a:spAutoFit/>
          </a:bodyPr>
          <a:lstStyle/>
          <a:p>
            <a:pPr marL="0" marR="0">
              <a:lnSpc>
                <a:spcPts val="1107"/>
              </a:lnSpc>
              <a:spcBef>
                <a:spcPts val="0"/>
              </a:spcBef>
              <a:spcAft>
                <a:spcPts val="0"/>
              </a:spcAft>
            </a:pPr>
            <a:r>
              <a:rPr sz="1000" dirty="0">
                <a:solidFill>
                  <a:srgbClr val="221E1F"/>
                </a:solidFill>
                <a:latin typeface="Times New Roman" panose="02020603050405020304" pitchFamily="18" charset="0"/>
                <a:cs typeface="Times New Roman" panose="02020603050405020304" pitchFamily="18" charset="0"/>
              </a:rPr>
              <a:t>Chức năng phanh đỗ</a:t>
            </a:r>
          </a:p>
        </p:txBody>
      </p:sp>
      <p:sp>
        <p:nvSpPr>
          <p:cNvPr id="20" name="object 20"/>
          <p:cNvSpPr txBox="1"/>
          <p:nvPr/>
        </p:nvSpPr>
        <p:spPr>
          <a:xfrm>
            <a:off x="1655248" y="1557603"/>
            <a:ext cx="4361383" cy="128240"/>
          </a:xfrm>
          <a:prstGeom prst="rect">
            <a:avLst/>
          </a:prstGeom>
        </p:spPr>
        <p:txBody>
          <a:bodyPr vert="horz" wrap="square" lIns="0" tIns="0" rIns="0" bIns="0" rtlCol="0">
            <a:spAutoFit/>
          </a:bodyPr>
          <a:lstStyle/>
          <a:p>
            <a:pPr marL="0" marR="0">
              <a:lnSpc>
                <a:spcPts val="996"/>
              </a:lnSpc>
              <a:spcBef>
                <a:spcPts val="0"/>
              </a:spcBef>
              <a:spcAft>
                <a:spcPts val="0"/>
              </a:spcAft>
            </a:pPr>
            <a:r>
              <a:rPr sz="900" i="1" dirty="0">
                <a:solidFill>
                  <a:srgbClr val="221E1F"/>
                </a:solidFill>
                <a:latin typeface="Times New Roman" panose="02020603050405020304" pitchFamily="18" charset="0"/>
                <a:cs typeface="Times New Roman" panose="02020603050405020304" pitchFamily="18" charset="0"/>
              </a:rPr>
              <a:t>Lưu ý: </a:t>
            </a:r>
            <a:r>
              <a:rPr sz="900" i="1" spc="-20" dirty="0">
                <a:solidFill>
                  <a:srgbClr val="221E1F"/>
                </a:solidFill>
                <a:latin typeface="Times New Roman" panose="02020603050405020304" pitchFamily="18" charset="0"/>
                <a:cs typeface="Times New Roman" panose="02020603050405020304" pitchFamily="18" charset="0"/>
              </a:rPr>
              <a:t>Trước</a:t>
            </a:r>
            <a:r>
              <a:rPr sz="900" i="1" dirty="0">
                <a:solidFill>
                  <a:srgbClr val="221E1F"/>
                </a:solidFill>
                <a:latin typeface="Times New Roman" panose="02020603050405020304" pitchFamily="18" charset="0"/>
                <a:cs typeface="Times New Roman" panose="02020603050405020304" pitchFamily="18" charset="0"/>
              </a:rPr>
              <a:t> khi vận hành phải kiểm tra áp suất đồng hồ báo hơi phải từ 8-9kg mới vận hành</a:t>
            </a:r>
          </a:p>
        </p:txBody>
      </p:sp>
      <p:sp>
        <p:nvSpPr>
          <p:cNvPr id="21" name="object 21"/>
          <p:cNvSpPr txBox="1"/>
          <p:nvPr/>
        </p:nvSpPr>
        <p:spPr>
          <a:xfrm>
            <a:off x="3262299" y="1772554"/>
            <a:ext cx="1213844" cy="141064"/>
          </a:xfrm>
          <a:prstGeom prst="rect">
            <a:avLst/>
          </a:prstGeom>
        </p:spPr>
        <p:txBody>
          <a:bodyPr vert="horz" wrap="square" lIns="0" tIns="0" rIns="0" bIns="0" rtlCol="0">
            <a:spAutoFit/>
          </a:bodyPr>
          <a:lstStyle/>
          <a:p>
            <a:pPr marL="0" marR="0">
              <a:lnSpc>
                <a:spcPts val="1107"/>
              </a:lnSpc>
              <a:spcBef>
                <a:spcPts val="0"/>
              </a:spcBef>
              <a:spcAft>
                <a:spcPts val="0"/>
              </a:spcAft>
            </a:pPr>
            <a:r>
              <a:rPr sz="1000" b="1" dirty="0">
                <a:solidFill>
                  <a:srgbClr val="221E1F"/>
                </a:solidFill>
                <a:latin typeface="Times New Roman" panose="02020603050405020304" pitchFamily="18" charset="0"/>
                <a:cs typeface="Times New Roman" panose="02020603050405020304" pitchFamily="18" charset="0"/>
              </a:rPr>
              <a:t>HỆ</a:t>
            </a:r>
            <a:r>
              <a:rPr sz="1000" b="1" spc="-27" dirty="0">
                <a:solidFill>
                  <a:srgbClr val="221E1F"/>
                </a:solidFill>
                <a:latin typeface="Times New Roman" panose="02020603050405020304" pitchFamily="18" charset="0"/>
                <a:cs typeface="Times New Roman" panose="02020603050405020304" pitchFamily="18" charset="0"/>
              </a:rPr>
              <a:t> </a:t>
            </a:r>
            <a:r>
              <a:rPr sz="1000" b="1" dirty="0">
                <a:solidFill>
                  <a:srgbClr val="221E1F"/>
                </a:solidFill>
                <a:latin typeface="Times New Roman" panose="02020603050405020304" pitchFamily="18" charset="0"/>
                <a:cs typeface="Times New Roman" panose="02020603050405020304" pitchFamily="18" charset="0"/>
              </a:rPr>
              <a:t>THỐNG</a:t>
            </a:r>
            <a:r>
              <a:rPr sz="1000" b="1" spc="-27" dirty="0">
                <a:solidFill>
                  <a:srgbClr val="221E1F"/>
                </a:solidFill>
                <a:latin typeface="Times New Roman" panose="02020603050405020304" pitchFamily="18" charset="0"/>
                <a:cs typeface="Times New Roman" panose="02020603050405020304" pitchFamily="18" charset="0"/>
              </a:rPr>
              <a:t> </a:t>
            </a:r>
            <a:r>
              <a:rPr sz="1000" b="1" dirty="0">
                <a:solidFill>
                  <a:srgbClr val="221E1F"/>
                </a:solidFill>
                <a:latin typeface="Times New Roman" panose="02020603050405020304" pitchFamily="18" charset="0"/>
                <a:cs typeface="Times New Roman" panose="02020603050405020304" pitchFamily="18" charset="0"/>
              </a:rPr>
              <a:t>TREO</a:t>
            </a:r>
          </a:p>
        </p:txBody>
      </p:sp>
      <p:sp>
        <p:nvSpPr>
          <p:cNvPr id="22" name="object 22"/>
          <p:cNvSpPr txBox="1"/>
          <p:nvPr/>
        </p:nvSpPr>
        <p:spPr>
          <a:xfrm>
            <a:off x="556056" y="1971123"/>
            <a:ext cx="215900" cy="856922"/>
          </a:xfrm>
          <a:prstGeom prst="rect">
            <a:avLst/>
          </a:prstGeom>
        </p:spPr>
        <p:txBody>
          <a:bodyPr vert="horz" wrap="square" lIns="0" tIns="0" rIns="0" bIns="0" rtlCol="0">
            <a:spAutoFit/>
          </a:bodyPr>
          <a:lstStyle/>
          <a:p>
            <a:pPr marL="0" marR="0">
              <a:lnSpc>
                <a:spcPts val="1107"/>
              </a:lnSpc>
              <a:spcBef>
                <a:spcPts val="0"/>
              </a:spcBef>
              <a:spcAft>
                <a:spcPts val="0"/>
              </a:spcAft>
            </a:pPr>
            <a:r>
              <a:rPr sz="1000" dirty="0">
                <a:solidFill>
                  <a:srgbClr val="221E1F"/>
                </a:solidFill>
                <a:latin typeface="NOEPFV+TimesNewRomanPSMT"/>
                <a:cs typeface="NOEPFV+TimesNewRomanPSMT"/>
              </a:rPr>
              <a:t>1</a:t>
            </a:r>
          </a:p>
          <a:p>
            <a:pPr marL="0" marR="0">
              <a:lnSpc>
                <a:spcPts val="1107"/>
              </a:lnSpc>
              <a:spcBef>
                <a:spcPts val="690"/>
              </a:spcBef>
              <a:spcAft>
                <a:spcPts val="0"/>
              </a:spcAft>
            </a:pPr>
            <a:r>
              <a:rPr sz="1000" dirty="0">
                <a:solidFill>
                  <a:srgbClr val="221E1F"/>
                </a:solidFill>
                <a:latin typeface="NOEPFV+TimesNewRomanPSMT"/>
                <a:cs typeface="NOEPFV+TimesNewRomanPSMT"/>
              </a:rPr>
              <a:t>2</a:t>
            </a:r>
          </a:p>
          <a:p>
            <a:pPr marL="0" marR="0">
              <a:lnSpc>
                <a:spcPts val="1107"/>
              </a:lnSpc>
              <a:spcBef>
                <a:spcPts val="701"/>
              </a:spcBef>
              <a:spcAft>
                <a:spcPts val="0"/>
              </a:spcAft>
            </a:pPr>
            <a:r>
              <a:rPr sz="1000" dirty="0">
                <a:solidFill>
                  <a:srgbClr val="221E1F"/>
                </a:solidFill>
                <a:latin typeface="NOEPFV+TimesNewRomanPSMT"/>
                <a:cs typeface="NOEPFV+TimesNewRomanPSMT"/>
              </a:rPr>
              <a:t>3</a:t>
            </a:r>
          </a:p>
          <a:p>
            <a:pPr marL="0" marR="0">
              <a:lnSpc>
                <a:spcPts val="1107"/>
              </a:lnSpc>
              <a:spcBef>
                <a:spcPts val="625"/>
              </a:spcBef>
              <a:spcAft>
                <a:spcPts val="0"/>
              </a:spcAft>
            </a:pPr>
            <a:r>
              <a:rPr sz="1000" dirty="0">
                <a:solidFill>
                  <a:srgbClr val="221E1F"/>
                </a:solidFill>
                <a:latin typeface="NOEPFV+TimesNewRomanPSMT"/>
                <a:cs typeface="NOEPFV+TimesNewRomanPSMT"/>
              </a:rPr>
              <a:t>4</a:t>
            </a:r>
          </a:p>
        </p:txBody>
      </p:sp>
      <p:sp>
        <p:nvSpPr>
          <p:cNvPr id="23" name="object 23"/>
          <p:cNvSpPr txBox="1"/>
          <p:nvPr/>
        </p:nvSpPr>
        <p:spPr>
          <a:xfrm>
            <a:off x="799007" y="1973536"/>
            <a:ext cx="685272" cy="141064"/>
          </a:xfrm>
          <a:prstGeom prst="rect">
            <a:avLst/>
          </a:prstGeom>
        </p:spPr>
        <p:txBody>
          <a:bodyPr vert="horz" wrap="square" lIns="0" tIns="0" rIns="0" bIns="0" rtlCol="0">
            <a:spAutoFit/>
          </a:bodyPr>
          <a:lstStyle/>
          <a:p>
            <a:pPr marL="0" marR="0">
              <a:lnSpc>
                <a:spcPts val="1107"/>
              </a:lnSpc>
              <a:spcBef>
                <a:spcPts val="0"/>
              </a:spcBef>
              <a:spcAft>
                <a:spcPts val="0"/>
              </a:spcAft>
            </a:pPr>
            <a:r>
              <a:rPr sz="1000" dirty="0">
                <a:solidFill>
                  <a:srgbClr val="221E1F"/>
                </a:solidFill>
                <a:latin typeface="Times New Roman" panose="02020603050405020304" pitchFamily="18" charset="0"/>
                <a:cs typeface="Times New Roman" panose="02020603050405020304" pitchFamily="18" charset="0"/>
              </a:rPr>
              <a:t>Ba lăng xê</a:t>
            </a:r>
          </a:p>
        </p:txBody>
      </p:sp>
      <p:sp>
        <p:nvSpPr>
          <p:cNvPr id="24" name="object 24"/>
          <p:cNvSpPr txBox="1"/>
          <p:nvPr/>
        </p:nvSpPr>
        <p:spPr>
          <a:xfrm>
            <a:off x="2960674" y="1974764"/>
            <a:ext cx="194691" cy="178742"/>
          </a:xfrm>
          <a:prstGeom prst="rect">
            <a:avLst/>
          </a:prstGeom>
        </p:spPr>
        <p:txBody>
          <a:bodyPr vert="horz" wrap="square" lIns="0" tIns="0" rIns="0" bIns="0" rtlCol="0">
            <a:spAutoFit/>
          </a:bodyPr>
          <a:lstStyle/>
          <a:p>
            <a:pPr marL="0" marR="0">
              <a:lnSpc>
                <a:spcPts val="1107"/>
              </a:lnSpc>
              <a:spcBef>
                <a:spcPts val="0"/>
              </a:spcBef>
              <a:spcAft>
                <a:spcPts val="0"/>
              </a:spcAft>
            </a:pPr>
            <a:r>
              <a:rPr sz="1000" dirty="0">
                <a:solidFill>
                  <a:srgbClr val="221E1F"/>
                </a:solidFill>
                <a:latin typeface="NOEPFV+TimesNewRomanPSMT"/>
                <a:cs typeface="NOEPFV+TimesNewRomanPSMT"/>
              </a:rPr>
              <a:t>I</a:t>
            </a:r>
          </a:p>
        </p:txBody>
      </p:sp>
      <p:sp>
        <p:nvSpPr>
          <p:cNvPr id="25" name="object 25"/>
          <p:cNvSpPr txBox="1"/>
          <p:nvPr/>
        </p:nvSpPr>
        <p:spPr>
          <a:xfrm>
            <a:off x="3182924" y="1974764"/>
            <a:ext cx="194691" cy="178742"/>
          </a:xfrm>
          <a:prstGeom prst="rect">
            <a:avLst/>
          </a:prstGeom>
        </p:spPr>
        <p:txBody>
          <a:bodyPr vert="horz" wrap="square" lIns="0" tIns="0" rIns="0" bIns="0" rtlCol="0">
            <a:spAutoFit/>
          </a:bodyPr>
          <a:lstStyle/>
          <a:p>
            <a:pPr marL="0" marR="0">
              <a:lnSpc>
                <a:spcPts val="1107"/>
              </a:lnSpc>
              <a:spcBef>
                <a:spcPts val="0"/>
              </a:spcBef>
              <a:spcAft>
                <a:spcPts val="0"/>
              </a:spcAft>
            </a:pPr>
            <a:r>
              <a:rPr sz="1000" dirty="0">
                <a:solidFill>
                  <a:srgbClr val="221E1F"/>
                </a:solidFill>
                <a:latin typeface="NOEPFV+TimesNewRomanPSMT"/>
                <a:cs typeface="NOEPFV+TimesNewRomanPSMT"/>
              </a:rPr>
              <a:t>I</a:t>
            </a:r>
          </a:p>
        </p:txBody>
      </p:sp>
      <p:sp>
        <p:nvSpPr>
          <p:cNvPr id="26" name="object 26"/>
          <p:cNvSpPr txBox="1"/>
          <p:nvPr/>
        </p:nvSpPr>
        <p:spPr>
          <a:xfrm>
            <a:off x="3405174" y="1974764"/>
            <a:ext cx="194691" cy="178742"/>
          </a:xfrm>
          <a:prstGeom prst="rect">
            <a:avLst/>
          </a:prstGeom>
        </p:spPr>
        <p:txBody>
          <a:bodyPr vert="horz" wrap="square" lIns="0" tIns="0" rIns="0" bIns="0" rtlCol="0">
            <a:spAutoFit/>
          </a:bodyPr>
          <a:lstStyle/>
          <a:p>
            <a:pPr marL="0" marR="0">
              <a:lnSpc>
                <a:spcPts val="1107"/>
              </a:lnSpc>
              <a:spcBef>
                <a:spcPts val="0"/>
              </a:spcBef>
              <a:spcAft>
                <a:spcPts val="0"/>
              </a:spcAft>
            </a:pPr>
            <a:r>
              <a:rPr sz="1000" dirty="0">
                <a:solidFill>
                  <a:srgbClr val="221E1F"/>
                </a:solidFill>
                <a:latin typeface="NOEPFV+TimesNewRomanPSMT"/>
                <a:cs typeface="NOEPFV+TimesNewRomanPSMT"/>
              </a:rPr>
              <a:t>I</a:t>
            </a:r>
          </a:p>
        </p:txBody>
      </p:sp>
      <p:sp>
        <p:nvSpPr>
          <p:cNvPr id="27" name="object 27"/>
          <p:cNvSpPr txBox="1"/>
          <p:nvPr/>
        </p:nvSpPr>
        <p:spPr>
          <a:xfrm>
            <a:off x="3630599" y="1974764"/>
            <a:ext cx="194691" cy="178742"/>
          </a:xfrm>
          <a:prstGeom prst="rect">
            <a:avLst/>
          </a:prstGeom>
        </p:spPr>
        <p:txBody>
          <a:bodyPr vert="horz" wrap="square" lIns="0" tIns="0" rIns="0" bIns="0" rtlCol="0">
            <a:spAutoFit/>
          </a:bodyPr>
          <a:lstStyle/>
          <a:p>
            <a:pPr marL="0" marR="0">
              <a:lnSpc>
                <a:spcPts val="1107"/>
              </a:lnSpc>
              <a:spcBef>
                <a:spcPts val="0"/>
              </a:spcBef>
              <a:spcAft>
                <a:spcPts val="0"/>
              </a:spcAft>
            </a:pPr>
            <a:r>
              <a:rPr sz="1000" dirty="0">
                <a:solidFill>
                  <a:srgbClr val="221E1F"/>
                </a:solidFill>
                <a:latin typeface="NOEPFV+TimesNewRomanPSMT"/>
                <a:cs typeface="NOEPFV+TimesNewRomanPSMT"/>
              </a:rPr>
              <a:t>I</a:t>
            </a:r>
          </a:p>
        </p:txBody>
      </p:sp>
      <p:sp>
        <p:nvSpPr>
          <p:cNvPr id="28" name="object 28"/>
          <p:cNvSpPr txBox="1"/>
          <p:nvPr/>
        </p:nvSpPr>
        <p:spPr>
          <a:xfrm>
            <a:off x="3832148" y="1974764"/>
            <a:ext cx="194691" cy="178742"/>
          </a:xfrm>
          <a:prstGeom prst="rect">
            <a:avLst/>
          </a:prstGeom>
        </p:spPr>
        <p:txBody>
          <a:bodyPr vert="horz" wrap="square" lIns="0" tIns="0" rIns="0" bIns="0" rtlCol="0">
            <a:spAutoFit/>
          </a:bodyPr>
          <a:lstStyle/>
          <a:p>
            <a:pPr marL="0" marR="0">
              <a:lnSpc>
                <a:spcPts val="1107"/>
              </a:lnSpc>
              <a:spcBef>
                <a:spcPts val="0"/>
              </a:spcBef>
              <a:spcAft>
                <a:spcPts val="0"/>
              </a:spcAft>
            </a:pPr>
            <a:r>
              <a:rPr sz="1000" dirty="0">
                <a:solidFill>
                  <a:srgbClr val="221E1F"/>
                </a:solidFill>
                <a:latin typeface="NOEPFV+TimesNewRomanPSMT"/>
                <a:cs typeface="NOEPFV+TimesNewRomanPSMT"/>
              </a:rPr>
              <a:t>I</a:t>
            </a:r>
          </a:p>
        </p:txBody>
      </p:sp>
      <p:sp>
        <p:nvSpPr>
          <p:cNvPr id="29" name="object 29"/>
          <p:cNvSpPr txBox="1"/>
          <p:nvPr/>
        </p:nvSpPr>
        <p:spPr>
          <a:xfrm>
            <a:off x="4052366" y="1974764"/>
            <a:ext cx="194691" cy="178742"/>
          </a:xfrm>
          <a:prstGeom prst="rect">
            <a:avLst/>
          </a:prstGeom>
        </p:spPr>
        <p:txBody>
          <a:bodyPr vert="horz" wrap="square" lIns="0" tIns="0" rIns="0" bIns="0" rtlCol="0">
            <a:spAutoFit/>
          </a:bodyPr>
          <a:lstStyle/>
          <a:p>
            <a:pPr marL="0" marR="0">
              <a:lnSpc>
                <a:spcPts val="1107"/>
              </a:lnSpc>
              <a:spcBef>
                <a:spcPts val="0"/>
              </a:spcBef>
              <a:spcAft>
                <a:spcPts val="0"/>
              </a:spcAft>
            </a:pPr>
            <a:r>
              <a:rPr sz="1000" dirty="0">
                <a:solidFill>
                  <a:srgbClr val="221E1F"/>
                </a:solidFill>
                <a:latin typeface="NOEPFV+TimesNewRomanPSMT"/>
                <a:cs typeface="NOEPFV+TimesNewRomanPSMT"/>
              </a:rPr>
              <a:t>I</a:t>
            </a:r>
          </a:p>
        </p:txBody>
      </p:sp>
      <p:sp>
        <p:nvSpPr>
          <p:cNvPr id="30" name="object 30"/>
          <p:cNvSpPr txBox="1"/>
          <p:nvPr/>
        </p:nvSpPr>
        <p:spPr>
          <a:xfrm>
            <a:off x="4272711" y="1974764"/>
            <a:ext cx="194691" cy="178742"/>
          </a:xfrm>
          <a:prstGeom prst="rect">
            <a:avLst/>
          </a:prstGeom>
        </p:spPr>
        <p:txBody>
          <a:bodyPr vert="horz" wrap="square" lIns="0" tIns="0" rIns="0" bIns="0" rtlCol="0">
            <a:spAutoFit/>
          </a:bodyPr>
          <a:lstStyle/>
          <a:p>
            <a:pPr marL="0" marR="0">
              <a:lnSpc>
                <a:spcPts val="1107"/>
              </a:lnSpc>
              <a:spcBef>
                <a:spcPts val="0"/>
              </a:spcBef>
              <a:spcAft>
                <a:spcPts val="0"/>
              </a:spcAft>
            </a:pPr>
            <a:r>
              <a:rPr sz="1000" dirty="0">
                <a:solidFill>
                  <a:srgbClr val="221E1F"/>
                </a:solidFill>
                <a:latin typeface="NOEPFV+TimesNewRomanPSMT"/>
                <a:cs typeface="NOEPFV+TimesNewRomanPSMT"/>
              </a:rPr>
              <a:t>I</a:t>
            </a:r>
          </a:p>
        </p:txBody>
      </p:sp>
      <p:sp>
        <p:nvSpPr>
          <p:cNvPr id="31" name="object 31"/>
          <p:cNvSpPr txBox="1"/>
          <p:nvPr/>
        </p:nvSpPr>
        <p:spPr>
          <a:xfrm>
            <a:off x="4494072" y="1974764"/>
            <a:ext cx="194691" cy="178742"/>
          </a:xfrm>
          <a:prstGeom prst="rect">
            <a:avLst/>
          </a:prstGeom>
        </p:spPr>
        <p:txBody>
          <a:bodyPr vert="horz" wrap="square" lIns="0" tIns="0" rIns="0" bIns="0" rtlCol="0">
            <a:spAutoFit/>
          </a:bodyPr>
          <a:lstStyle/>
          <a:p>
            <a:pPr marL="0" marR="0">
              <a:lnSpc>
                <a:spcPts val="1107"/>
              </a:lnSpc>
              <a:spcBef>
                <a:spcPts val="0"/>
              </a:spcBef>
              <a:spcAft>
                <a:spcPts val="0"/>
              </a:spcAft>
            </a:pPr>
            <a:r>
              <a:rPr sz="1000" dirty="0">
                <a:solidFill>
                  <a:srgbClr val="221E1F"/>
                </a:solidFill>
                <a:latin typeface="NOEPFV+TimesNewRomanPSMT"/>
                <a:cs typeface="NOEPFV+TimesNewRomanPSMT"/>
              </a:rPr>
              <a:t>I</a:t>
            </a:r>
          </a:p>
        </p:txBody>
      </p:sp>
      <p:sp>
        <p:nvSpPr>
          <p:cNvPr id="32" name="object 32"/>
          <p:cNvSpPr txBox="1"/>
          <p:nvPr/>
        </p:nvSpPr>
        <p:spPr>
          <a:xfrm>
            <a:off x="4709464" y="1974764"/>
            <a:ext cx="194691" cy="178742"/>
          </a:xfrm>
          <a:prstGeom prst="rect">
            <a:avLst/>
          </a:prstGeom>
        </p:spPr>
        <p:txBody>
          <a:bodyPr vert="horz" wrap="square" lIns="0" tIns="0" rIns="0" bIns="0" rtlCol="0">
            <a:spAutoFit/>
          </a:bodyPr>
          <a:lstStyle/>
          <a:p>
            <a:pPr marL="0" marR="0">
              <a:lnSpc>
                <a:spcPts val="1107"/>
              </a:lnSpc>
              <a:spcBef>
                <a:spcPts val="0"/>
              </a:spcBef>
              <a:spcAft>
                <a:spcPts val="0"/>
              </a:spcAft>
            </a:pPr>
            <a:r>
              <a:rPr sz="1000" dirty="0">
                <a:solidFill>
                  <a:srgbClr val="221E1F"/>
                </a:solidFill>
                <a:latin typeface="NOEPFV+TimesNewRomanPSMT"/>
                <a:cs typeface="NOEPFV+TimesNewRomanPSMT"/>
              </a:rPr>
              <a:t>I</a:t>
            </a:r>
          </a:p>
        </p:txBody>
      </p:sp>
      <p:sp>
        <p:nvSpPr>
          <p:cNvPr id="33" name="object 33"/>
          <p:cNvSpPr txBox="1"/>
          <p:nvPr/>
        </p:nvSpPr>
        <p:spPr>
          <a:xfrm>
            <a:off x="4930698" y="1974764"/>
            <a:ext cx="194691" cy="178742"/>
          </a:xfrm>
          <a:prstGeom prst="rect">
            <a:avLst/>
          </a:prstGeom>
        </p:spPr>
        <p:txBody>
          <a:bodyPr vert="horz" wrap="square" lIns="0" tIns="0" rIns="0" bIns="0" rtlCol="0">
            <a:spAutoFit/>
          </a:bodyPr>
          <a:lstStyle/>
          <a:p>
            <a:pPr marL="0" marR="0">
              <a:lnSpc>
                <a:spcPts val="1107"/>
              </a:lnSpc>
              <a:spcBef>
                <a:spcPts val="0"/>
              </a:spcBef>
              <a:spcAft>
                <a:spcPts val="0"/>
              </a:spcAft>
            </a:pPr>
            <a:r>
              <a:rPr sz="1000" dirty="0">
                <a:solidFill>
                  <a:srgbClr val="221E1F"/>
                </a:solidFill>
                <a:latin typeface="NOEPFV+TimesNewRomanPSMT"/>
                <a:cs typeface="NOEPFV+TimesNewRomanPSMT"/>
              </a:rPr>
              <a:t>I</a:t>
            </a:r>
          </a:p>
        </p:txBody>
      </p:sp>
      <p:sp>
        <p:nvSpPr>
          <p:cNvPr id="34" name="object 34"/>
          <p:cNvSpPr txBox="1"/>
          <p:nvPr/>
        </p:nvSpPr>
        <p:spPr>
          <a:xfrm>
            <a:off x="5149011" y="1974764"/>
            <a:ext cx="194691" cy="178742"/>
          </a:xfrm>
          <a:prstGeom prst="rect">
            <a:avLst/>
          </a:prstGeom>
        </p:spPr>
        <p:txBody>
          <a:bodyPr vert="horz" wrap="square" lIns="0" tIns="0" rIns="0" bIns="0" rtlCol="0">
            <a:spAutoFit/>
          </a:bodyPr>
          <a:lstStyle/>
          <a:p>
            <a:pPr marL="0" marR="0">
              <a:lnSpc>
                <a:spcPts val="1107"/>
              </a:lnSpc>
              <a:spcBef>
                <a:spcPts val="0"/>
              </a:spcBef>
              <a:spcAft>
                <a:spcPts val="0"/>
              </a:spcAft>
            </a:pPr>
            <a:r>
              <a:rPr sz="1000" dirty="0">
                <a:solidFill>
                  <a:srgbClr val="221E1F"/>
                </a:solidFill>
                <a:latin typeface="NOEPFV+TimesNewRomanPSMT"/>
                <a:cs typeface="NOEPFV+TimesNewRomanPSMT"/>
              </a:rPr>
              <a:t>I</a:t>
            </a:r>
          </a:p>
        </p:txBody>
      </p:sp>
      <p:sp>
        <p:nvSpPr>
          <p:cNvPr id="35" name="object 35"/>
          <p:cNvSpPr txBox="1"/>
          <p:nvPr/>
        </p:nvSpPr>
        <p:spPr>
          <a:xfrm>
            <a:off x="5360974" y="1974764"/>
            <a:ext cx="194691" cy="178742"/>
          </a:xfrm>
          <a:prstGeom prst="rect">
            <a:avLst/>
          </a:prstGeom>
        </p:spPr>
        <p:txBody>
          <a:bodyPr vert="horz" wrap="square" lIns="0" tIns="0" rIns="0" bIns="0" rtlCol="0">
            <a:spAutoFit/>
          </a:bodyPr>
          <a:lstStyle/>
          <a:p>
            <a:pPr marL="0" marR="0">
              <a:lnSpc>
                <a:spcPts val="1107"/>
              </a:lnSpc>
              <a:spcBef>
                <a:spcPts val="0"/>
              </a:spcBef>
              <a:spcAft>
                <a:spcPts val="0"/>
              </a:spcAft>
            </a:pPr>
            <a:r>
              <a:rPr sz="1000" dirty="0">
                <a:solidFill>
                  <a:srgbClr val="221E1F"/>
                </a:solidFill>
                <a:latin typeface="NOEPFV+TimesNewRomanPSMT"/>
                <a:cs typeface="NOEPFV+TimesNewRomanPSMT"/>
              </a:rPr>
              <a:t>I</a:t>
            </a:r>
          </a:p>
        </p:txBody>
      </p:sp>
      <p:sp>
        <p:nvSpPr>
          <p:cNvPr id="36" name="object 36"/>
          <p:cNvSpPr txBox="1"/>
          <p:nvPr/>
        </p:nvSpPr>
        <p:spPr>
          <a:xfrm>
            <a:off x="5593511" y="1974764"/>
            <a:ext cx="194691" cy="178742"/>
          </a:xfrm>
          <a:prstGeom prst="rect">
            <a:avLst/>
          </a:prstGeom>
        </p:spPr>
        <p:txBody>
          <a:bodyPr vert="horz" wrap="square" lIns="0" tIns="0" rIns="0" bIns="0" rtlCol="0">
            <a:spAutoFit/>
          </a:bodyPr>
          <a:lstStyle/>
          <a:p>
            <a:pPr marL="0" marR="0">
              <a:lnSpc>
                <a:spcPts val="1107"/>
              </a:lnSpc>
              <a:spcBef>
                <a:spcPts val="0"/>
              </a:spcBef>
              <a:spcAft>
                <a:spcPts val="0"/>
              </a:spcAft>
            </a:pPr>
            <a:r>
              <a:rPr sz="1000" dirty="0">
                <a:solidFill>
                  <a:srgbClr val="221E1F"/>
                </a:solidFill>
                <a:latin typeface="NOEPFV+TimesNewRomanPSMT"/>
                <a:cs typeface="NOEPFV+TimesNewRomanPSMT"/>
              </a:rPr>
              <a:t>I</a:t>
            </a:r>
          </a:p>
        </p:txBody>
      </p:sp>
      <p:sp>
        <p:nvSpPr>
          <p:cNvPr id="37" name="object 37"/>
          <p:cNvSpPr txBox="1"/>
          <p:nvPr/>
        </p:nvSpPr>
        <p:spPr>
          <a:xfrm>
            <a:off x="5791377" y="1974764"/>
            <a:ext cx="194691" cy="178742"/>
          </a:xfrm>
          <a:prstGeom prst="rect">
            <a:avLst/>
          </a:prstGeom>
        </p:spPr>
        <p:txBody>
          <a:bodyPr vert="horz" wrap="square" lIns="0" tIns="0" rIns="0" bIns="0" rtlCol="0">
            <a:spAutoFit/>
          </a:bodyPr>
          <a:lstStyle/>
          <a:p>
            <a:pPr marL="0" marR="0">
              <a:lnSpc>
                <a:spcPts val="1107"/>
              </a:lnSpc>
              <a:spcBef>
                <a:spcPts val="0"/>
              </a:spcBef>
              <a:spcAft>
                <a:spcPts val="0"/>
              </a:spcAft>
            </a:pPr>
            <a:r>
              <a:rPr sz="1000" dirty="0">
                <a:solidFill>
                  <a:srgbClr val="221E1F"/>
                </a:solidFill>
                <a:latin typeface="NOEPFV+TimesNewRomanPSMT"/>
                <a:cs typeface="NOEPFV+TimesNewRomanPSMT"/>
              </a:rPr>
              <a:t>I</a:t>
            </a:r>
          </a:p>
        </p:txBody>
      </p:sp>
      <p:sp>
        <p:nvSpPr>
          <p:cNvPr id="38" name="object 38"/>
          <p:cNvSpPr txBox="1"/>
          <p:nvPr/>
        </p:nvSpPr>
        <p:spPr>
          <a:xfrm>
            <a:off x="6007785" y="1974764"/>
            <a:ext cx="194691" cy="178742"/>
          </a:xfrm>
          <a:prstGeom prst="rect">
            <a:avLst/>
          </a:prstGeom>
        </p:spPr>
        <p:txBody>
          <a:bodyPr vert="horz" wrap="square" lIns="0" tIns="0" rIns="0" bIns="0" rtlCol="0">
            <a:spAutoFit/>
          </a:bodyPr>
          <a:lstStyle/>
          <a:p>
            <a:pPr marL="0" marR="0">
              <a:lnSpc>
                <a:spcPts val="1107"/>
              </a:lnSpc>
              <a:spcBef>
                <a:spcPts val="0"/>
              </a:spcBef>
              <a:spcAft>
                <a:spcPts val="0"/>
              </a:spcAft>
            </a:pPr>
            <a:r>
              <a:rPr sz="1000" dirty="0">
                <a:solidFill>
                  <a:srgbClr val="221E1F"/>
                </a:solidFill>
                <a:latin typeface="NOEPFV+TimesNewRomanPSMT"/>
                <a:cs typeface="NOEPFV+TimesNewRomanPSMT"/>
              </a:rPr>
              <a:t>I</a:t>
            </a:r>
          </a:p>
        </p:txBody>
      </p:sp>
      <p:sp>
        <p:nvSpPr>
          <p:cNvPr id="39" name="object 39"/>
          <p:cNvSpPr txBox="1"/>
          <p:nvPr/>
        </p:nvSpPr>
        <p:spPr>
          <a:xfrm>
            <a:off x="6231178" y="1974764"/>
            <a:ext cx="194691" cy="178742"/>
          </a:xfrm>
          <a:prstGeom prst="rect">
            <a:avLst/>
          </a:prstGeom>
        </p:spPr>
        <p:txBody>
          <a:bodyPr vert="horz" wrap="square" lIns="0" tIns="0" rIns="0" bIns="0" rtlCol="0">
            <a:spAutoFit/>
          </a:bodyPr>
          <a:lstStyle/>
          <a:p>
            <a:pPr marL="0" marR="0">
              <a:lnSpc>
                <a:spcPts val="1107"/>
              </a:lnSpc>
              <a:spcBef>
                <a:spcPts val="0"/>
              </a:spcBef>
              <a:spcAft>
                <a:spcPts val="0"/>
              </a:spcAft>
            </a:pPr>
            <a:r>
              <a:rPr sz="1000" dirty="0">
                <a:solidFill>
                  <a:srgbClr val="221E1F"/>
                </a:solidFill>
                <a:latin typeface="NOEPFV+TimesNewRomanPSMT"/>
                <a:cs typeface="NOEPFV+TimesNewRomanPSMT"/>
              </a:rPr>
              <a:t>I</a:t>
            </a:r>
          </a:p>
        </p:txBody>
      </p:sp>
      <p:sp>
        <p:nvSpPr>
          <p:cNvPr id="40" name="object 40"/>
          <p:cNvSpPr txBox="1"/>
          <p:nvPr/>
        </p:nvSpPr>
        <p:spPr>
          <a:xfrm>
            <a:off x="6441490" y="1974764"/>
            <a:ext cx="194691" cy="178742"/>
          </a:xfrm>
          <a:prstGeom prst="rect">
            <a:avLst/>
          </a:prstGeom>
        </p:spPr>
        <p:txBody>
          <a:bodyPr vert="horz" wrap="square" lIns="0" tIns="0" rIns="0" bIns="0" rtlCol="0">
            <a:spAutoFit/>
          </a:bodyPr>
          <a:lstStyle/>
          <a:p>
            <a:pPr marL="0" marR="0">
              <a:lnSpc>
                <a:spcPts val="1107"/>
              </a:lnSpc>
              <a:spcBef>
                <a:spcPts val="0"/>
              </a:spcBef>
              <a:spcAft>
                <a:spcPts val="0"/>
              </a:spcAft>
            </a:pPr>
            <a:r>
              <a:rPr sz="1000" dirty="0">
                <a:solidFill>
                  <a:srgbClr val="221E1F"/>
                </a:solidFill>
                <a:latin typeface="NOEPFV+TimesNewRomanPSMT"/>
                <a:cs typeface="NOEPFV+TimesNewRomanPSMT"/>
              </a:rPr>
              <a:t>I</a:t>
            </a:r>
          </a:p>
        </p:txBody>
      </p:sp>
      <p:sp>
        <p:nvSpPr>
          <p:cNvPr id="41" name="object 41"/>
          <p:cNvSpPr txBox="1"/>
          <p:nvPr/>
        </p:nvSpPr>
        <p:spPr>
          <a:xfrm>
            <a:off x="6658914" y="1974764"/>
            <a:ext cx="194691" cy="178742"/>
          </a:xfrm>
          <a:prstGeom prst="rect">
            <a:avLst/>
          </a:prstGeom>
        </p:spPr>
        <p:txBody>
          <a:bodyPr vert="horz" wrap="square" lIns="0" tIns="0" rIns="0" bIns="0" rtlCol="0">
            <a:spAutoFit/>
          </a:bodyPr>
          <a:lstStyle/>
          <a:p>
            <a:pPr marL="0" marR="0">
              <a:lnSpc>
                <a:spcPts val="1107"/>
              </a:lnSpc>
              <a:spcBef>
                <a:spcPts val="0"/>
              </a:spcBef>
              <a:spcAft>
                <a:spcPts val="0"/>
              </a:spcAft>
            </a:pPr>
            <a:r>
              <a:rPr sz="1000" dirty="0">
                <a:solidFill>
                  <a:srgbClr val="221E1F"/>
                </a:solidFill>
                <a:latin typeface="NOEPFV+TimesNewRomanPSMT"/>
                <a:cs typeface="NOEPFV+TimesNewRomanPSMT"/>
              </a:rPr>
              <a:t>I</a:t>
            </a:r>
          </a:p>
        </p:txBody>
      </p:sp>
      <p:sp>
        <p:nvSpPr>
          <p:cNvPr id="42" name="object 42"/>
          <p:cNvSpPr txBox="1"/>
          <p:nvPr/>
        </p:nvSpPr>
        <p:spPr>
          <a:xfrm>
            <a:off x="6876338" y="1974764"/>
            <a:ext cx="194691" cy="178742"/>
          </a:xfrm>
          <a:prstGeom prst="rect">
            <a:avLst/>
          </a:prstGeom>
        </p:spPr>
        <p:txBody>
          <a:bodyPr vert="horz" wrap="square" lIns="0" tIns="0" rIns="0" bIns="0" rtlCol="0">
            <a:spAutoFit/>
          </a:bodyPr>
          <a:lstStyle/>
          <a:p>
            <a:pPr marL="0" marR="0">
              <a:lnSpc>
                <a:spcPts val="1107"/>
              </a:lnSpc>
              <a:spcBef>
                <a:spcPts val="0"/>
              </a:spcBef>
              <a:spcAft>
                <a:spcPts val="0"/>
              </a:spcAft>
            </a:pPr>
            <a:r>
              <a:rPr sz="1000" dirty="0">
                <a:solidFill>
                  <a:srgbClr val="221E1F"/>
                </a:solidFill>
                <a:latin typeface="NOEPFV+TimesNewRomanPSMT"/>
                <a:cs typeface="NOEPFV+TimesNewRomanPSMT"/>
              </a:rPr>
              <a:t>I</a:t>
            </a:r>
          </a:p>
        </p:txBody>
      </p:sp>
      <p:sp>
        <p:nvSpPr>
          <p:cNvPr id="43" name="object 43"/>
          <p:cNvSpPr txBox="1"/>
          <p:nvPr/>
        </p:nvSpPr>
        <p:spPr>
          <a:xfrm>
            <a:off x="7105700" y="1974764"/>
            <a:ext cx="194691" cy="178742"/>
          </a:xfrm>
          <a:prstGeom prst="rect">
            <a:avLst/>
          </a:prstGeom>
        </p:spPr>
        <p:txBody>
          <a:bodyPr vert="horz" wrap="square" lIns="0" tIns="0" rIns="0" bIns="0" rtlCol="0">
            <a:spAutoFit/>
          </a:bodyPr>
          <a:lstStyle/>
          <a:p>
            <a:pPr marL="0" marR="0">
              <a:lnSpc>
                <a:spcPts val="1107"/>
              </a:lnSpc>
              <a:spcBef>
                <a:spcPts val="0"/>
              </a:spcBef>
              <a:spcAft>
                <a:spcPts val="0"/>
              </a:spcAft>
            </a:pPr>
            <a:r>
              <a:rPr sz="1000" dirty="0">
                <a:solidFill>
                  <a:srgbClr val="221E1F"/>
                </a:solidFill>
                <a:latin typeface="NOEPFV+TimesNewRomanPSMT"/>
                <a:cs typeface="NOEPFV+TimesNewRomanPSMT"/>
              </a:rPr>
              <a:t>I</a:t>
            </a:r>
          </a:p>
        </p:txBody>
      </p:sp>
      <p:sp>
        <p:nvSpPr>
          <p:cNvPr id="44" name="object 44"/>
          <p:cNvSpPr txBox="1"/>
          <p:nvPr/>
        </p:nvSpPr>
        <p:spPr>
          <a:xfrm>
            <a:off x="799007" y="2199469"/>
            <a:ext cx="738250" cy="141064"/>
          </a:xfrm>
          <a:prstGeom prst="rect">
            <a:avLst/>
          </a:prstGeom>
        </p:spPr>
        <p:txBody>
          <a:bodyPr vert="horz" wrap="square" lIns="0" tIns="0" rIns="0" bIns="0" rtlCol="0">
            <a:spAutoFit/>
          </a:bodyPr>
          <a:lstStyle/>
          <a:p>
            <a:pPr marL="0" marR="0">
              <a:lnSpc>
                <a:spcPts val="1107"/>
              </a:lnSpc>
              <a:spcBef>
                <a:spcPts val="0"/>
              </a:spcBef>
              <a:spcAft>
                <a:spcPts val="0"/>
              </a:spcAft>
            </a:pPr>
            <a:r>
              <a:rPr sz="1000" dirty="0">
                <a:solidFill>
                  <a:srgbClr val="221E1F"/>
                </a:solidFill>
                <a:latin typeface="Times New Roman" panose="02020603050405020304" pitchFamily="18" charset="0"/>
                <a:cs typeface="Times New Roman" panose="02020603050405020304" pitchFamily="18" charset="0"/>
              </a:rPr>
              <a:t>Quang nhíp</a:t>
            </a:r>
          </a:p>
        </p:txBody>
      </p:sp>
      <p:sp>
        <p:nvSpPr>
          <p:cNvPr id="45" name="object 45"/>
          <p:cNvSpPr txBox="1"/>
          <p:nvPr/>
        </p:nvSpPr>
        <p:spPr>
          <a:xfrm>
            <a:off x="2794304" y="2216233"/>
            <a:ext cx="4512796" cy="141064"/>
          </a:xfrm>
          <a:prstGeom prst="rect">
            <a:avLst/>
          </a:prstGeom>
        </p:spPr>
        <p:txBody>
          <a:bodyPr vert="horz" wrap="square" lIns="0" tIns="0" rIns="0" bIns="0" rtlCol="0">
            <a:spAutoFit/>
          </a:bodyPr>
          <a:lstStyle/>
          <a:p>
            <a:pPr marL="0" marR="0">
              <a:lnSpc>
                <a:spcPts val="1107"/>
              </a:lnSpc>
              <a:spcBef>
                <a:spcPts val="0"/>
              </a:spcBef>
              <a:spcAft>
                <a:spcPts val="0"/>
              </a:spcAft>
            </a:pPr>
            <a:r>
              <a:rPr sz="1000" dirty="0">
                <a:solidFill>
                  <a:srgbClr val="221E1F"/>
                </a:solidFill>
                <a:latin typeface="Times New Roman" panose="02020603050405020304" pitchFamily="18" charset="0"/>
                <a:cs typeface="Times New Roman" panose="02020603050405020304" pitchFamily="18" charset="0"/>
              </a:rPr>
              <a:t>Điều chỉnh quang nhíp mỗi 20.000km sau lần điều chỉnh tại 5.000km hoặc khi cần thiết</a:t>
            </a:r>
          </a:p>
        </p:txBody>
      </p:sp>
      <p:sp>
        <p:nvSpPr>
          <p:cNvPr id="46" name="object 46"/>
          <p:cNvSpPr txBox="1"/>
          <p:nvPr/>
        </p:nvSpPr>
        <p:spPr>
          <a:xfrm>
            <a:off x="799007" y="2429212"/>
            <a:ext cx="406400" cy="141064"/>
          </a:xfrm>
          <a:prstGeom prst="rect">
            <a:avLst/>
          </a:prstGeom>
        </p:spPr>
        <p:txBody>
          <a:bodyPr vert="horz" wrap="square" lIns="0" tIns="0" rIns="0" bIns="0" rtlCol="0">
            <a:spAutoFit/>
          </a:bodyPr>
          <a:lstStyle/>
          <a:p>
            <a:pPr marL="0" marR="0">
              <a:lnSpc>
                <a:spcPts val="1107"/>
              </a:lnSpc>
              <a:spcBef>
                <a:spcPts val="0"/>
              </a:spcBef>
              <a:spcAft>
                <a:spcPts val="0"/>
              </a:spcAft>
            </a:pPr>
            <a:r>
              <a:rPr sz="1000" dirty="0">
                <a:solidFill>
                  <a:srgbClr val="221E1F"/>
                </a:solidFill>
                <a:latin typeface="Times New Roman" panose="02020603050405020304" pitchFamily="18" charset="0"/>
                <a:cs typeface="Times New Roman" panose="02020603050405020304" pitchFamily="18" charset="0"/>
              </a:rPr>
              <a:t>Nhíp</a:t>
            </a:r>
          </a:p>
        </p:txBody>
      </p:sp>
      <p:sp>
        <p:nvSpPr>
          <p:cNvPr id="47" name="object 47"/>
          <p:cNvSpPr txBox="1"/>
          <p:nvPr/>
        </p:nvSpPr>
        <p:spPr>
          <a:xfrm>
            <a:off x="3262299" y="2438864"/>
            <a:ext cx="2929106" cy="589905"/>
          </a:xfrm>
          <a:prstGeom prst="rect">
            <a:avLst/>
          </a:prstGeom>
        </p:spPr>
        <p:txBody>
          <a:bodyPr vert="horz" wrap="square" lIns="0" tIns="0" rIns="0" bIns="0" rtlCol="0">
            <a:spAutoFit/>
          </a:bodyPr>
          <a:lstStyle/>
          <a:p>
            <a:pPr marL="1188338" marR="0">
              <a:lnSpc>
                <a:spcPts val="1107"/>
              </a:lnSpc>
              <a:spcBef>
                <a:spcPts val="0"/>
              </a:spcBef>
              <a:spcAft>
                <a:spcPts val="0"/>
              </a:spcAft>
            </a:pPr>
            <a:r>
              <a:rPr sz="1000" dirty="0">
                <a:solidFill>
                  <a:srgbClr val="221E1F"/>
                </a:solidFill>
                <a:latin typeface="Times New Roman" panose="02020603050405020304" pitchFamily="18" charset="0"/>
                <a:cs typeface="Times New Roman" panose="02020603050405020304" pitchFamily="18" charset="0"/>
              </a:rPr>
              <a:t>Kiểm tra hàng ngày</a:t>
            </a:r>
          </a:p>
          <a:p>
            <a:pPr marL="542416" marR="0">
              <a:lnSpc>
                <a:spcPts val="1107"/>
              </a:lnSpc>
              <a:spcBef>
                <a:spcPts val="680"/>
              </a:spcBef>
              <a:spcAft>
                <a:spcPts val="0"/>
              </a:spcAft>
            </a:pPr>
            <a:r>
              <a:rPr sz="1000" dirty="0">
                <a:solidFill>
                  <a:srgbClr val="221E1F"/>
                </a:solidFill>
                <a:latin typeface="Times New Roman" panose="02020603050405020304" pitchFamily="18" charset="0"/>
                <a:cs typeface="Times New Roman" panose="02020603050405020304" pitchFamily="18" charset="0"/>
              </a:rPr>
              <a:t>Kiểm tra mỗi khi 5.000km hoặc khi cần thiết</a:t>
            </a:r>
          </a:p>
          <a:p>
            <a:pPr marL="0" marR="0">
              <a:lnSpc>
                <a:spcPts val="1107"/>
              </a:lnSpc>
              <a:spcBef>
                <a:spcPts val="606"/>
              </a:spcBef>
              <a:spcAft>
                <a:spcPts val="0"/>
              </a:spcAft>
            </a:pPr>
            <a:r>
              <a:rPr sz="1000" b="1" dirty="0">
                <a:solidFill>
                  <a:srgbClr val="221E1F"/>
                </a:solidFill>
                <a:latin typeface="Times New Roman" panose="02020603050405020304" pitchFamily="18" charset="0"/>
                <a:cs typeface="Times New Roman" panose="02020603050405020304" pitchFamily="18" charset="0"/>
              </a:rPr>
              <a:t>KHUNG GẦM</a:t>
            </a:r>
          </a:p>
        </p:txBody>
      </p:sp>
      <p:sp>
        <p:nvSpPr>
          <p:cNvPr id="48" name="object 48"/>
          <p:cNvSpPr txBox="1"/>
          <p:nvPr/>
        </p:nvSpPr>
        <p:spPr>
          <a:xfrm>
            <a:off x="799007" y="2649176"/>
            <a:ext cx="1723517" cy="141064"/>
          </a:xfrm>
          <a:prstGeom prst="rect">
            <a:avLst/>
          </a:prstGeom>
        </p:spPr>
        <p:txBody>
          <a:bodyPr vert="horz" wrap="square" lIns="0" tIns="0" rIns="0" bIns="0" rtlCol="0">
            <a:spAutoFit/>
          </a:bodyPr>
          <a:lstStyle/>
          <a:p>
            <a:pPr marL="0" marR="0">
              <a:lnSpc>
                <a:spcPts val="1107"/>
              </a:lnSpc>
              <a:spcBef>
                <a:spcPts val="0"/>
              </a:spcBef>
              <a:spcAft>
                <a:spcPts val="0"/>
              </a:spcAft>
            </a:pPr>
            <a:r>
              <a:rPr sz="1000" dirty="0">
                <a:solidFill>
                  <a:srgbClr val="221E1F"/>
                </a:solidFill>
                <a:latin typeface="Times New Roman" panose="02020603050405020304" pitchFamily="18" charset="0"/>
                <a:cs typeface="Times New Roman" panose="02020603050405020304" pitchFamily="18" charset="0"/>
              </a:rPr>
              <a:t>Giảm sóc, chảy dầu và hư hỏng</a:t>
            </a:r>
          </a:p>
        </p:txBody>
      </p:sp>
      <p:sp>
        <p:nvSpPr>
          <p:cNvPr id="49" name="object 49"/>
          <p:cNvSpPr txBox="1"/>
          <p:nvPr/>
        </p:nvSpPr>
        <p:spPr>
          <a:xfrm>
            <a:off x="799007" y="3087072"/>
            <a:ext cx="1954889" cy="307777"/>
          </a:xfrm>
          <a:prstGeom prst="rect">
            <a:avLst/>
          </a:prstGeom>
        </p:spPr>
        <p:txBody>
          <a:bodyPr vert="horz" wrap="square" lIns="0" tIns="0" rIns="0" bIns="0" rtlCol="0">
            <a:spAutoFit/>
          </a:bodyPr>
          <a:lstStyle/>
          <a:p>
            <a:pPr marL="0" marR="0">
              <a:lnSpc>
                <a:spcPts val="1107"/>
              </a:lnSpc>
              <a:spcBef>
                <a:spcPts val="0"/>
              </a:spcBef>
              <a:spcAft>
                <a:spcPts val="0"/>
              </a:spcAft>
            </a:pPr>
            <a:r>
              <a:rPr sz="1000" dirty="0">
                <a:solidFill>
                  <a:srgbClr val="221E1F"/>
                </a:solidFill>
                <a:latin typeface="Times New Roman" panose="02020603050405020304" pitchFamily="18" charset="0"/>
                <a:cs typeface="Times New Roman" panose="02020603050405020304" pitchFamily="18" charset="0"/>
              </a:rPr>
              <a:t>Kiểm tra độ rơ các bulong, đai ốc &amp;</a:t>
            </a:r>
          </a:p>
          <a:p>
            <a:pPr marL="0" marR="0">
              <a:lnSpc>
                <a:spcPts val="1107"/>
              </a:lnSpc>
              <a:spcBef>
                <a:spcPts val="192"/>
              </a:spcBef>
              <a:spcAft>
                <a:spcPts val="0"/>
              </a:spcAft>
            </a:pPr>
            <a:r>
              <a:rPr sz="1000" dirty="0">
                <a:solidFill>
                  <a:srgbClr val="221E1F"/>
                </a:solidFill>
                <a:latin typeface="Times New Roman" panose="02020603050405020304" pitchFamily="18" charset="0"/>
                <a:cs typeface="Times New Roman" panose="02020603050405020304" pitchFamily="18" charset="0"/>
              </a:rPr>
              <a:t>siết chặt</a:t>
            </a:r>
          </a:p>
        </p:txBody>
      </p:sp>
      <p:sp>
        <p:nvSpPr>
          <p:cNvPr id="50" name="object 50"/>
          <p:cNvSpPr txBox="1"/>
          <p:nvPr/>
        </p:nvSpPr>
        <p:spPr>
          <a:xfrm>
            <a:off x="556056" y="3171654"/>
            <a:ext cx="215900" cy="178742"/>
          </a:xfrm>
          <a:prstGeom prst="rect">
            <a:avLst/>
          </a:prstGeom>
        </p:spPr>
        <p:txBody>
          <a:bodyPr vert="horz" wrap="square" lIns="0" tIns="0" rIns="0" bIns="0" rtlCol="0">
            <a:spAutoFit/>
          </a:bodyPr>
          <a:lstStyle/>
          <a:p>
            <a:pPr marL="0" marR="0">
              <a:lnSpc>
                <a:spcPts val="1107"/>
              </a:lnSpc>
              <a:spcBef>
                <a:spcPts val="0"/>
              </a:spcBef>
              <a:spcAft>
                <a:spcPts val="0"/>
              </a:spcAft>
            </a:pPr>
            <a:r>
              <a:rPr sz="1000" dirty="0">
                <a:solidFill>
                  <a:srgbClr val="221E1F"/>
                </a:solidFill>
                <a:latin typeface="NOEPFV+TimesNewRomanPSMT"/>
                <a:cs typeface="NOEPFV+TimesNewRomanPSMT"/>
              </a:rPr>
              <a:t>1</a:t>
            </a:r>
          </a:p>
        </p:txBody>
      </p:sp>
      <p:sp>
        <p:nvSpPr>
          <p:cNvPr id="51" name="object 51"/>
          <p:cNvSpPr txBox="1"/>
          <p:nvPr/>
        </p:nvSpPr>
        <p:spPr>
          <a:xfrm>
            <a:off x="4450638" y="3171654"/>
            <a:ext cx="1217167" cy="743793"/>
          </a:xfrm>
          <a:prstGeom prst="rect">
            <a:avLst/>
          </a:prstGeom>
        </p:spPr>
        <p:txBody>
          <a:bodyPr vert="horz" wrap="square" lIns="0" tIns="0" rIns="0" bIns="0" rtlCol="0">
            <a:spAutoFit/>
          </a:bodyPr>
          <a:lstStyle/>
          <a:p>
            <a:pPr marL="0" marR="0">
              <a:lnSpc>
                <a:spcPts val="1107"/>
              </a:lnSpc>
              <a:spcBef>
                <a:spcPts val="0"/>
              </a:spcBef>
              <a:spcAft>
                <a:spcPts val="0"/>
              </a:spcAft>
            </a:pPr>
            <a:r>
              <a:rPr sz="1000" dirty="0">
                <a:solidFill>
                  <a:srgbClr val="221E1F"/>
                </a:solidFill>
                <a:latin typeface="Times New Roman" panose="02020603050405020304" pitchFamily="18" charset="0"/>
                <a:cs typeface="Times New Roman" panose="02020603050405020304" pitchFamily="18" charset="0"/>
              </a:rPr>
              <a:t>Kiểm tra hàng ngày</a:t>
            </a:r>
          </a:p>
          <a:p>
            <a:pPr marL="0" marR="0">
              <a:lnSpc>
                <a:spcPts val="1107"/>
              </a:lnSpc>
              <a:spcBef>
                <a:spcPts val="1285"/>
              </a:spcBef>
              <a:spcAft>
                <a:spcPts val="0"/>
              </a:spcAft>
            </a:pPr>
            <a:r>
              <a:rPr sz="1000" dirty="0">
                <a:solidFill>
                  <a:srgbClr val="221E1F"/>
                </a:solidFill>
                <a:latin typeface="Times New Roman" panose="02020603050405020304" pitchFamily="18" charset="0"/>
                <a:cs typeface="Times New Roman" panose="02020603050405020304" pitchFamily="18" charset="0"/>
              </a:rPr>
              <a:t>Kiểm tra mỗi 3</a:t>
            </a:r>
            <a:r>
              <a:rPr sz="1000" spc="-18" dirty="0">
                <a:solidFill>
                  <a:srgbClr val="221E1F"/>
                </a:solidFill>
                <a:latin typeface="Times New Roman" panose="02020603050405020304" pitchFamily="18" charset="0"/>
                <a:cs typeface="Times New Roman" panose="02020603050405020304" pitchFamily="18" charset="0"/>
              </a:rPr>
              <a:t> </a:t>
            </a:r>
            <a:r>
              <a:rPr sz="1000" dirty="0">
                <a:solidFill>
                  <a:srgbClr val="221E1F"/>
                </a:solidFill>
                <a:latin typeface="Times New Roman" panose="02020603050405020304" pitchFamily="18" charset="0"/>
                <a:cs typeface="Times New Roman" panose="02020603050405020304" pitchFamily="18" charset="0"/>
              </a:rPr>
              <a:t>tháng</a:t>
            </a:r>
          </a:p>
          <a:p>
            <a:pPr marL="0" marR="0">
              <a:lnSpc>
                <a:spcPts val="1107"/>
              </a:lnSpc>
              <a:spcBef>
                <a:spcPts val="1243"/>
              </a:spcBef>
              <a:spcAft>
                <a:spcPts val="0"/>
              </a:spcAft>
            </a:pPr>
            <a:r>
              <a:rPr sz="1000" dirty="0">
                <a:solidFill>
                  <a:srgbClr val="221E1F"/>
                </a:solidFill>
                <a:latin typeface="Times New Roman" panose="02020603050405020304" pitchFamily="18" charset="0"/>
                <a:cs typeface="Times New Roman" panose="02020603050405020304" pitchFamily="18" charset="0"/>
              </a:rPr>
              <a:t>Kiểm tra hàng ngày</a:t>
            </a:r>
          </a:p>
        </p:txBody>
      </p:sp>
      <p:sp>
        <p:nvSpPr>
          <p:cNvPr id="52" name="object 52"/>
          <p:cNvSpPr txBox="1"/>
          <p:nvPr/>
        </p:nvSpPr>
        <p:spPr>
          <a:xfrm>
            <a:off x="556056" y="3469088"/>
            <a:ext cx="215900" cy="178742"/>
          </a:xfrm>
          <a:prstGeom prst="rect">
            <a:avLst/>
          </a:prstGeom>
        </p:spPr>
        <p:txBody>
          <a:bodyPr vert="horz" wrap="square" lIns="0" tIns="0" rIns="0" bIns="0" rtlCol="0">
            <a:spAutoFit/>
          </a:bodyPr>
          <a:lstStyle/>
          <a:p>
            <a:pPr marL="0" marR="0">
              <a:lnSpc>
                <a:spcPts val="1107"/>
              </a:lnSpc>
              <a:spcBef>
                <a:spcPts val="0"/>
              </a:spcBef>
              <a:spcAft>
                <a:spcPts val="0"/>
              </a:spcAft>
            </a:pPr>
            <a:r>
              <a:rPr sz="1000" dirty="0">
                <a:solidFill>
                  <a:srgbClr val="221E1F"/>
                </a:solidFill>
                <a:latin typeface="NOEPFV+TimesNewRomanPSMT"/>
                <a:cs typeface="NOEPFV+TimesNewRomanPSMT"/>
              </a:rPr>
              <a:t>2</a:t>
            </a:r>
          </a:p>
        </p:txBody>
      </p:sp>
      <p:sp>
        <p:nvSpPr>
          <p:cNvPr id="53" name="object 53"/>
          <p:cNvSpPr txBox="1"/>
          <p:nvPr/>
        </p:nvSpPr>
        <p:spPr>
          <a:xfrm>
            <a:off x="799007" y="3464389"/>
            <a:ext cx="1374140" cy="141064"/>
          </a:xfrm>
          <a:prstGeom prst="rect">
            <a:avLst/>
          </a:prstGeom>
        </p:spPr>
        <p:txBody>
          <a:bodyPr vert="horz" wrap="square" lIns="0" tIns="0" rIns="0" bIns="0" rtlCol="0">
            <a:spAutoFit/>
          </a:bodyPr>
          <a:lstStyle/>
          <a:p>
            <a:pPr marL="0" marR="0">
              <a:lnSpc>
                <a:spcPts val="1107"/>
              </a:lnSpc>
              <a:spcBef>
                <a:spcPts val="0"/>
              </a:spcBef>
              <a:spcAft>
                <a:spcPts val="0"/>
              </a:spcAft>
            </a:pPr>
            <a:r>
              <a:rPr sz="1000" dirty="0">
                <a:solidFill>
                  <a:srgbClr val="221E1F"/>
                </a:solidFill>
                <a:latin typeface="Times New Roman" panose="02020603050405020304" pitchFamily="18" charset="0"/>
                <a:cs typeface="Times New Roman" panose="02020603050405020304" pitchFamily="18" charset="0"/>
              </a:rPr>
              <a:t>Dầu thủy lực nâng cabin</a:t>
            </a:r>
          </a:p>
        </p:txBody>
      </p:sp>
      <p:sp>
        <p:nvSpPr>
          <p:cNvPr id="54" name="object 54"/>
          <p:cNvSpPr txBox="1"/>
          <p:nvPr/>
        </p:nvSpPr>
        <p:spPr>
          <a:xfrm>
            <a:off x="799007" y="3712547"/>
            <a:ext cx="1956286" cy="307777"/>
          </a:xfrm>
          <a:prstGeom prst="rect">
            <a:avLst/>
          </a:prstGeom>
        </p:spPr>
        <p:txBody>
          <a:bodyPr vert="horz" wrap="square" lIns="0" tIns="0" rIns="0" bIns="0" rtlCol="0">
            <a:spAutoFit/>
          </a:bodyPr>
          <a:lstStyle/>
          <a:p>
            <a:pPr marL="0" marR="0">
              <a:lnSpc>
                <a:spcPts val="1107"/>
              </a:lnSpc>
              <a:spcBef>
                <a:spcPts val="0"/>
              </a:spcBef>
              <a:spcAft>
                <a:spcPts val="0"/>
              </a:spcAft>
            </a:pPr>
            <a:r>
              <a:rPr sz="1000" dirty="0">
                <a:solidFill>
                  <a:srgbClr val="221E1F"/>
                </a:solidFill>
                <a:latin typeface="Times New Roman" panose="02020603050405020304" pitchFamily="18" charset="0"/>
                <a:cs typeface="Times New Roman" panose="02020603050405020304" pitchFamily="18" charset="0"/>
              </a:rPr>
              <a:t>Cơ</a:t>
            </a:r>
            <a:r>
              <a:rPr sz="1000" spc="-38" dirty="0">
                <a:solidFill>
                  <a:srgbClr val="221E1F"/>
                </a:solidFill>
                <a:latin typeface="Times New Roman" panose="02020603050405020304" pitchFamily="18" charset="0"/>
                <a:cs typeface="Times New Roman" panose="02020603050405020304" pitchFamily="18" charset="0"/>
              </a:rPr>
              <a:t> </a:t>
            </a:r>
            <a:r>
              <a:rPr sz="1000" dirty="0">
                <a:solidFill>
                  <a:srgbClr val="221E1F"/>
                </a:solidFill>
                <a:latin typeface="Times New Roman" panose="02020603050405020304" pitchFamily="18" charset="0"/>
                <a:cs typeface="Times New Roman" panose="02020603050405020304" pitchFamily="18" charset="0"/>
              </a:rPr>
              <a:t>cấu</a:t>
            </a:r>
            <a:r>
              <a:rPr sz="1000" spc="-38" dirty="0">
                <a:solidFill>
                  <a:srgbClr val="221E1F"/>
                </a:solidFill>
                <a:latin typeface="Times New Roman" panose="02020603050405020304" pitchFamily="18" charset="0"/>
                <a:cs typeface="Times New Roman" panose="02020603050405020304" pitchFamily="18" charset="0"/>
              </a:rPr>
              <a:t> </a:t>
            </a:r>
            <a:r>
              <a:rPr sz="1000" dirty="0">
                <a:solidFill>
                  <a:srgbClr val="221E1F"/>
                </a:solidFill>
                <a:latin typeface="Times New Roman" panose="02020603050405020304" pitchFamily="18" charset="0"/>
                <a:cs typeface="Times New Roman" panose="02020603050405020304" pitchFamily="18" charset="0"/>
              </a:rPr>
              <a:t>nối</a:t>
            </a:r>
            <a:r>
              <a:rPr sz="1000" spc="-38" dirty="0">
                <a:solidFill>
                  <a:srgbClr val="221E1F"/>
                </a:solidFill>
                <a:latin typeface="Times New Roman" panose="02020603050405020304" pitchFamily="18" charset="0"/>
                <a:cs typeface="Times New Roman" panose="02020603050405020304" pitchFamily="18" charset="0"/>
              </a:rPr>
              <a:t> </a:t>
            </a:r>
            <a:r>
              <a:rPr sz="1000" dirty="0">
                <a:solidFill>
                  <a:srgbClr val="221E1F"/>
                </a:solidFill>
                <a:latin typeface="Times New Roman" panose="02020603050405020304" pitchFamily="18" charset="0"/>
                <a:cs typeface="Times New Roman" panose="02020603050405020304" pitchFamily="18" charset="0"/>
              </a:rPr>
              <a:t>đầu</a:t>
            </a:r>
            <a:r>
              <a:rPr sz="1000" spc="-38" dirty="0">
                <a:solidFill>
                  <a:srgbClr val="221E1F"/>
                </a:solidFill>
                <a:latin typeface="Times New Roman" panose="02020603050405020304" pitchFamily="18" charset="0"/>
                <a:cs typeface="Times New Roman" panose="02020603050405020304" pitchFamily="18" charset="0"/>
              </a:rPr>
              <a:t> </a:t>
            </a:r>
            <a:r>
              <a:rPr sz="1000" dirty="0">
                <a:solidFill>
                  <a:srgbClr val="221E1F"/>
                </a:solidFill>
                <a:latin typeface="Times New Roman" panose="02020603050405020304" pitchFamily="18" charset="0"/>
                <a:cs typeface="Times New Roman" panose="02020603050405020304" pitchFamily="18" charset="0"/>
              </a:rPr>
              <a:t>kéo</a:t>
            </a:r>
            <a:r>
              <a:rPr sz="1000" spc="-38" dirty="0">
                <a:solidFill>
                  <a:srgbClr val="221E1F"/>
                </a:solidFill>
                <a:latin typeface="Times New Roman" panose="02020603050405020304" pitchFamily="18" charset="0"/>
                <a:cs typeface="Times New Roman" panose="02020603050405020304" pitchFamily="18" charset="0"/>
              </a:rPr>
              <a:t> </a:t>
            </a:r>
            <a:r>
              <a:rPr sz="1000" dirty="0">
                <a:solidFill>
                  <a:srgbClr val="221E1F"/>
                </a:solidFill>
                <a:latin typeface="Times New Roman" panose="02020603050405020304" pitchFamily="18" charset="0"/>
                <a:cs typeface="Times New Roman" panose="02020603050405020304" pitchFamily="18" charset="0"/>
              </a:rPr>
              <a:t>và</a:t>
            </a:r>
            <a:r>
              <a:rPr sz="1000" spc="-38" dirty="0">
                <a:solidFill>
                  <a:srgbClr val="221E1F"/>
                </a:solidFill>
                <a:latin typeface="Times New Roman" panose="02020603050405020304" pitchFamily="18" charset="0"/>
                <a:cs typeface="Times New Roman" panose="02020603050405020304" pitchFamily="18" charset="0"/>
              </a:rPr>
              <a:t> </a:t>
            </a:r>
            <a:r>
              <a:rPr sz="1000" dirty="0">
                <a:solidFill>
                  <a:srgbClr val="221E1F"/>
                </a:solidFill>
                <a:latin typeface="Times New Roman" panose="02020603050405020304" pitchFamily="18" charset="0"/>
                <a:cs typeface="Times New Roman" panose="02020603050405020304" pitchFamily="18" charset="0"/>
              </a:rPr>
              <a:t>rơ</a:t>
            </a:r>
            <a:r>
              <a:rPr sz="1000" spc="-38" dirty="0">
                <a:solidFill>
                  <a:srgbClr val="221E1F"/>
                </a:solidFill>
                <a:latin typeface="Times New Roman" panose="02020603050405020304" pitchFamily="18" charset="0"/>
                <a:cs typeface="Times New Roman" panose="02020603050405020304" pitchFamily="18" charset="0"/>
              </a:rPr>
              <a:t> </a:t>
            </a:r>
            <a:r>
              <a:rPr sz="1000" dirty="0">
                <a:solidFill>
                  <a:srgbClr val="221E1F"/>
                </a:solidFill>
                <a:latin typeface="Times New Roman" panose="02020603050405020304" pitchFamily="18" charset="0"/>
                <a:cs typeface="Times New Roman" panose="02020603050405020304" pitchFamily="18" charset="0"/>
              </a:rPr>
              <a:t>mooc,</a:t>
            </a:r>
            <a:r>
              <a:rPr sz="1000" spc="-38" dirty="0">
                <a:solidFill>
                  <a:srgbClr val="221E1F"/>
                </a:solidFill>
                <a:latin typeface="Times New Roman" panose="02020603050405020304" pitchFamily="18" charset="0"/>
                <a:cs typeface="Times New Roman" panose="02020603050405020304" pitchFamily="18" charset="0"/>
              </a:rPr>
              <a:t> </a:t>
            </a:r>
            <a:r>
              <a:rPr sz="1000" dirty="0">
                <a:solidFill>
                  <a:srgbClr val="221E1F"/>
                </a:solidFill>
                <a:latin typeface="Times New Roman" panose="02020603050405020304" pitchFamily="18" charset="0"/>
                <a:cs typeface="Times New Roman" panose="02020603050405020304" pitchFamily="18" charset="0"/>
              </a:rPr>
              <a:t>chốt</a:t>
            </a:r>
          </a:p>
          <a:p>
            <a:pPr marL="0" marR="0">
              <a:lnSpc>
                <a:spcPts val="1107"/>
              </a:lnSpc>
              <a:spcBef>
                <a:spcPts val="192"/>
              </a:spcBef>
              <a:spcAft>
                <a:spcPts val="0"/>
              </a:spcAft>
            </a:pPr>
            <a:r>
              <a:rPr sz="1000" dirty="0">
                <a:solidFill>
                  <a:srgbClr val="221E1F"/>
                </a:solidFill>
                <a:latin typeface="Times New Roman" panose="02020603050405020304" pitchFamily="18" charset="0"/>
                <a:cs typeface="Times New Roman" panose="02020603050405020304" pitchFamily="18" charset="0"/>
              </a:rPr>
              <a:t>khóa lỏng hay hỏng</a:t>
            </a:r>
          </a:p>
        </p:txBody>
      </p:sp>
      <p:sp>
        <p:nvSpPr>
          <p:cNvPr id="55" name="object 55"/>
          <p:cNvSpPr txBox="1"/>
          <p:nvPr/>
        </p:nvSpPr>
        <p:spPr>
          <a:xfrm>
            <a:off x="556056" y="3795097"/>
            <a:ext cx="215900" cy="178742"/>
          </a:xfrm>
          <a:prstGeom prst="rect">
            <a:avLst/>
          </a:prstGeom>
        </p:spPr>
        <p:txBody>
          <a:bodyPr vert="horz" wrap="square" lIns="0" tIns="0" rIns="0" bIns="0" rtlCol="0">
            <a:spAutoFit/>
          </a:bodyPr>
          <a:lstStyle/>
          <a:p>
            <a:pPr marL="0" marR="0">
              <a:lnSpc>
                <a:spcPts val="1107"/>
              </a:lnSpc>
              <a:spcBef>
                <a:spcPts val="0"/>
              </a:spcBef>
              <a:spcAft>
                <a:spcPts val="0"/>
              </a:spcAft>
            </a:pPr>
            <a:r>
              <a:rPr sz="1000" dirty="0">
                <a:solidFill>
                  <a:srgbClr val="221E1F"/>
                </a:solidFill>
                <a:latin typeface="NOEPFV+TimesNewRomanPSMT"/>
                <a:cs typeface="NOEPFV+TimesNewRomanPSMT"/>
              </a:rPr>
              <a:t>3</a:t>
            </a:r>
          </a:p>
        </p:txBody>
      </p:sp>
      <p:sp>
        <p:nvSpPr>
          <p:cNvPr id="56" name="object 56"/>
          <p:cNvSpPr txBox="1"/>
          <p:nvPr/>
        </p:nvSpPr>
        <p:spPr>
          <a:xfrm>
            <a:off x="556056" y="4097611"/>
            <a:ext cx="215900" cy="178742"/>
          </a:xfrm>
          <a:prstGeom prst="rect">
            <a:avLst/>
          </a:prstGeom>
        </p:spPr>
        <p:txBody>
          <a:bodyPr vert="horz" wrap="square" lIns="0" tIns="0" rIns="0" bIns="0" rtlCol="0">
            <a:spAutoFit/>
          </a:bodyPr>
          <a:lstStyle/>
          <a:p>
            <a:pPr marL="0" marR="0">
              <a:lnSpc>
                <a:spcPts val="1107"/>
              </a:lnSpc>
              <a:spcBef>
                <a:spcPts val="0"/>
              </a:spcBef>
              <a:spcAft>
                <a:spcPts val="0"/>
              </a:spcAft>
            </a:pPr>
            <a:r>
              <a:rPr sz="1000" dirty="0">
                <a:solidFill>
                  <a:srgbClr val="221E1F"/>
                </a:solidFill>
                <a:latin typeface="NOEPFV+TimesNewRomanPSMT"/>
                <a:cs typeface="NOEPFV+TimesNewRomanPSMT"/>
              </a:rPr>
              <a:t>4</a:t>
            </a:r>
          </a:p>
        </p:txBody>
      </p:sp>
      <p:sp>
        <p:nvSpPr>
          <p:cNvPr id="57" name="object 57"/>
          <p:cNvSpPr txBox="1"/>
          <p:nvPr/>
        </p:nvSpPr>
        <p:spPr>
          <a:xfrm>
            <a:off x="799007" y="4097611"/>
            <a:ext cx="918336" cy="141064"/>
          </a:xfrm>
          <a:prstGeom prst="rect">
            <a:avLst/>
          </a:prstGeom>
        </p:spPr>
        <p:txBody>
          <a:bodyPr vert="horz" wrap="square" lIns="0" tIns="0" rIns="0" bIns="0" rtlCol="0">
            <a:spAutoFit/>
          </a:bodyPr>
          <a:lstStyle/>
          <a:p>
            <a:pPr marL="0" marR="0">
              <a:lnSpc>
                <a:spcPts val="1107"/>
              </a:lnSpc>
              <a:spcBef>
                <a:spcPts val="0"/>
              </a:spcBef>
              <a:spcAft>
                <a:spcPts val="0"/>
              </a:spcAft>
            </a:pPr>
            <a:r>
              <a:rPr sz="1000" dirty="0">
                <a:solidFill>
                  <a:srgbClr val="221E1F"/>
                </a:solidFill>
                <a:latin typeface="Times New Roman" panose="02020603050405020304" pitchFamily="18" charset="0"/>
                <a:cs typeface="Times New Roman" panose="02020603050405020304" pitchFamily="18" charset="0"/>
              </a:rPr>
              <a:t>Chốt, mâm kéo</a:t>
            </a:r>
          </a:p>
        </p:txBody>
      </p:sp>
      <p:sp>
        <p:nvSpPr>
          <p:cNvPr id="58" name="object 58"/>
          <p:cNvSpPr txBox="1"/>
          <p:nvPr/>
        </p:nvSpPr>
        <p:spPr>
          <a:xfrm>
            <a:off x="4450638" y="4097738"/>
            <a:ext cx="1138173" cy="141064"/>
          </a:xfrm>
          <a:prstGeom prst="rect">
            <a:avLst/>
          </a:prstGeom>
        </p:spPr>
        <p:txBody>
          <a:bodyPr vert="horz" wrap="square" lIns="0" tIns="0" rIns="0" bIns="0" rtlCol="0">
            <a:spAutoFit/>
          </a:bodyPr>
          <a:lstStyle/>
          <a:p>
            <a:pPr marL="0" marR="0">
              <a:lnSpc>
                <a:spcPts val="1107"/>
              </a:lnSpc>
              <a:spcBef>
                <a:spcPts val="0"/>
              </a:spcBef>
              <a:spcAft>
                <a:spcPts val="0"/>
              </a:spcAft>
            </a:pPr>
            <a:r>
              <a:rPr sz="1000" dirty="0">
                <a:solidFill>
                  <a:srgbClr val="221E1F"/>
                </a:solidFill>
                <a:latin typeface="Times New Roman" panose="02020603050405020304" pitchFamily="18" charset="0"/>
                <a:cs typeface="Times New Roman" panose="02020603050405020304" pitchFamily="18" charset="0"/>
              </a:rPr>
              <a:t>Kiểm tra hàng ngày</a:t>
            </a:r>
          </a:p>
        </p:txBody>
      </p:sp>
      <p:sp>
        <p:nvSpPr>
          <p:cNvPr id="59" name="object 59"/>
          <p:cNvSpPr txBox="1"/>
          <p:nvPr/>
        </p:nvSpPr>
        <p:spPr>
          <a:xfrm>
            <a:off x="7094500" y="4700548"/>
            <a:ext cx="201903" cy="146147"/>
          </a:xfrm>
          <a:prstGeom prst="rect">
            <a:avLst/>
          </a:prstGeom>
        </p:spPr>
        <p:txBody>
          <a:bodyPr vert="horz" wrap="square" lIns="0" tIns="0" rIns="0" bIns="0" rtlCol="0">
            <a:spAutoFit/>
          </a:bodyPr>
          <a:lstStyle/>
          <a:p>
            <a:pPr marL="0" marR="0">
              <a:lnSpc>
                <a:spcPts val="850"/>
              </a:lnSpc>
              <a:spcBef>
                <a:spcPts val="0"/>
              </a:spcBef>
              <a:spcAft>
                <a:spcPts val="0"/>
              </a:spcAft>
            </a:pPr>
            <a:r>
              <a:rPr sz="600" spc="12" dirty="0">
                <a:solidFill>
                  <a:srgbClr val="FFFFFF"/>
                </a:solidFill>
                <a:latin typeface="WTHKIR+UTM-Avo"/>
                <a:cs typeface="WTHKIR+UTM-Avo"/>
              </a:rPr>
              <a:t>11</a:t>
            </a:r>
          </a:p>
        </p:txBody>
      </p:sp>
      <p:sp>
        <p:nvSpPr>
          <p:cNvPr id="60" name="object 60"/>
          <p:cNvSpPr txBox="1"/>
          <p:nvPr/>
        </p:nvSpPr>
        <p:spPr>
          <a:xfrm>
            <a:off x="4383354" y="4813594"/>
            <a:ext cx="2824958" cy="227090"/>
          </a:xfrm>
          <a:prstGeom prst="rect">
            <a:avLst/>
          </a:prstGeom>
        </p:spPr>
        <p:txBody>
          <a:bodyPr vert="horz" wrap="square" lIns="0" tIns="0" rIns="0" bIns="0" rtlCol="0">
            <a:spAutoFit/>
          </a:bodyPr>
          <a:lstStyle/>
          <a:p>
            <a:pPr marL="0" marR="0">
              <a:lnSpc>
                <a:spcPts val="1488"/>
              </a:lnSpc>
              <a:spcBef>
                <a:spcPts val="0"/>
              </a:spcBef>
              <a:spcAft>
                <a:spcPts val="0"/>
              </a:spcAft>
            </a:pPr>
            <a:r>
              <a:rPr sz="1000" spc="12" dirty="0">
                <a:solidFill>
                  <a:srgbClr val="005AAA"/>
                </a:solidFill>
                <a:latin typeface="JWOCJC+UTMAvoBold"/>
                <a:cs typeface="JWOCJC+UTMAvoBold"/>
              </a:rPr>
              <a:t>CÔNG</a:t>
            </a:r>
            <a:r>
              <a:rPr sz="1000" spc="64" dirty="0">
                <a:solidFill>
                  <a:srgbClr val="005AAA"/>
                </a:solidFill>
                <a:latin typeface="JWOCJC+UTMAvoBold"/>
                <a:cs typeface="JWOCJC+UTMAvoBold"/>
              </a:rPr>
              <a:t> </a:t>
            </a:r>
            <a:r>
              <a:rPr sz="1000" dirty="0">
                <a:solidFill>
                  <a:srgbClr val="005AAA"/>
                </a:solidFill>
                <a:latin typeface="JWOCJC+UTMAvoBold"/>
                <a:cs typeface="JWOCJC+UTMAvoBold"/>
              </a:rPr>
              <a:t>TY</a:t>
            </a:r>
            <a:r>
              <a:rPr sz="1000" spc="65" dirty="0">
                <a:solidFill>
                  <a:srgbClr val="005AAA"/>
                </a:solidFill>
                <a:latin typeface="JWOCJC+UTMAvoBold"/>
                <a:cs typeface="JWOCJC+UTMAvoBold"/>
              </a:rPr>
              <a:t> </a:t>
            </a:r>
            <a:r>
              <a:rPr sz="1000" spc="12" dirty="0">
                <a:solidFill>
                  <a:srgbClr val="005AAA"/>
                </a:solidFill>
                <a:latin typeface="JWOCJC+UTMAvoBold"/>
                <a:cs typeface="JWOCJC+UTMAvoBold"/>
              </a:rPr>
              <a:t>CỔ</a:t>
            </a:r>
            <a:r>
              <a:rPr sz="1000" spc="63" dirty="0">
                <a:solidFill>
                  <a:srgbClr val="005AAA"/>
                </a:solidFill>
                <a:latin typeface="JWOCJC+UTMAvoBold"/>
                <a:cs typeface="JWOCJC+UTMAvoBold"/>
              </a:rPr>
              <a:t> </a:t>
            </a:r>
            <a:r>
              <a:rPr sz="1000" spc="10" dirty="0">
                <a:solidFill>
                  <a:srgbClr val="005AAA"/>
                </a:solidFill>
                <a:latin typeface="JWOCJC+UTMAvoBold"/>
                <a:cs typeface="JWOCJC+UTMAvoBold"/>
              </a:rPr>
              <a:t>PHẦN</a:t>
            </a:r>
            <a:r>
              <a:rPr sz="1000" spc="64" dirty="0">
                <a:solidFill>
                  <a:srgbClr val="005AAA"/>
                </a:solidFill>
                <a:latin typeface="JWOCJC+UTMAvoBold"/>
                <a:cs typeface="JWOCJC+UTMAvoBold"/>
              </a:rPr>
              <a:t> </a:t>
            </a:r>
            <a:r>
              <a:rPr sz="1000" dirty="0">
                <a:solidFill>
                  <a:srgbClr val="005AAA"/>
                </a:solidFill>
                <a:latin typeface="JWOCJC+UTMAvoBold"/>
                <a:cs typeface="JWOCJC+UTMAvoBold"/>
              </a:rPr>
              <a:t>SHACMAN</a:t>
            </a:r>
            <a:r>
              <a:rPr sz="1000" spc="66" dirty="0">
                <a:solidFill>
                  <a:srgbClr val="005AAA"/>
                </a:solidFill>
                <a:latin typeface="JWOCJC+UTMAvoBold"/>
                <a:cs typeface="JWOCJC+UTMAvoBold"/>
              </a:rPr>
              <a:t> </a:t>
            </a:r>
            <a:r>
              <a:rPr sz="1000" dirty="0">
                <a:solidFill>
                  <a:srgbClr val="005AAA"/>
                </a:solidFill>
                <a:latin typeface="JWOCJC+UTMAvoBold"/>
                <a:cs typeface="JWOCJC+UTMAvoBold"/>
              </a:rPr>
              <a:t>VIỆT</a:t>
            </a:r>
            <a:r>
              <a:rPr sz="1000" spc="63" dirty="0">
                <a:solidFill>
                  <a:srgbClr val="005AAA"/>
                </a:solidFill>
                <a:latin typeface="JWOCJC+UTMAvoBold"/>
                <a:cs typeface="JWOCJC+UTMAvoBold"/>
              </a:rPr>
              <a:t> </a:t>
            </a:r>
            <a:r>
              <a:rPr sz="1000" spc="11" dirty="0">
                <a:solidFill>
                  <a:srgbClr val="005AAA"/>
                </a:solidFill>
                <a:latin typeface="JWOCJC+UTMAvoBold"/>
                <a:cs typeface="JWOCJC+UTMAvoBold"/>
              </a:rPr>
              <a:t>NAM</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object 1"/>
          <p:cNvSpPr/>
          <p:nvPr/>
        </p:nvSpPr>
        <p:spPr>
          <a:xfrm>
            <a:off x="2062970" y="3553099"/>
            <a:ext cx="495160" cy="281279"/>
          </a:xfrm>
          <a:prstGeom prst="rect">
            <a:avLst/>
          </a:prstGeom>
          <a:blipFill>
            <a:blip r:embed="rId2" cstate="print"/>
            <a:stretch>
              <a:fillRect/>
            </a:stretch>
          </a:blipFill>
        </p:spPr>
        <p:txBody>
          <a:bodyPr wrap="square" lIns="0" tIns="0" rIns="0" bIns="0" rtlCol="0">
            <a:spAutoFit/>
          </a:bodyPr>
          <a:lstStyle/>
          <a:p>
            <a:endParaRPr/>
          </a:p>
        </p:txBody>
      </p:sp>
      <p:sp>
        <p:nvSpPr>
          <p:cNvPr id="2" name="object 2"/>
          <p:cNvSpPr/>
          <p:nvPr/>
        </p:nvSpPr>
        <p:spPr>
          <a:xfrm>
            <a:off x="395725" y="533702"/>
            <a:ext cx="6841671" cy="2116381"/>
          </a:xfrm>
          <a:prstGeom prst="rect">
            <a:avLst/>
          </a:prstGeom>
          <a:blipFill>
            <a:blip r:embed="rId3" cstate="print"/>
            <a:stretch>
              <a:fillRect/>
            </a:stretch>
          </a:blipFill>
        </p:spPr>
        <p:txBody>
          <a:bodyPr wrap="square" lIns="0" tIns="0" rIns="0" bIns="0" rtlCol="0">
            <a:spAutoFit/>
          </a:bodyPr>
          <a:lstStyle/>
          <a:p>
            <a:endParaRPr/>
          </a:p>
        </p:txBody>
      </p:sp>
      <p:sp>
        <p:nvSpPr>
          <p:cNvPr id="3" name="object 3"/>
          <p:cNvSpPr/>
          <p:nvPr/>
        </p:nvSpPr>
        <p:spPr>
          <a:xfrm>
            <a:off x="408630" y="316552"/>
            <a:ext cx="6797802" cy="12700"/>
          </a:xfrm>
          <a:prstGeom prst="rect">
            <a:avLst/>
          </a:prstGeom>
          <a:blipFill>
            <a:blip r:embed="rId4" cstate="print"/>
            <a:stretch>
              <a:fillRect/>
            </a:stretch>
          </a:blipFill>
        </p:spPr>
        <p:txBody>
          <a:bodyPr wrap="square" lIns="0" tIns="0" rIns="0" bIns="0" rtlCol="0">
            <a:spAutoFit/>
          </a:bodyPr>
          <a:lstStyle/>
          <a:p>
            <a:endParaRPr/>
          </a:p>
        </p:txBody>
      </p:sp>
      <p:sp>
        <p:nvSpPr>
          <p:cNvPr id="4" name="object 4"/>
          <p:cNvSpPr/>
          <p:nvPr/>
        </p:nvSpPr>
        <p:spPr>
          <a:xfrm>
            <a:off x="6407062" y="171166"/>
            <a:ext cx="792553" cy="85737"/>
          </a:xfrm>
          <a:prstGeom prst="rect">
            <a:avLst/>
          </a:prstGeom>
          <a:blipFill>
            <a:blip r:embed="rId5" cstate="print"/>
            <a:stretch>
              <a:fillRect/>
            </a:stretch>
          </a:blipFill>
        </p:spPr>
        <p:txBody>
          <a:bodyPr wrap="square" lIns="0" tIns="0" rIns="0" bIns="0" rtlCol="0">
            <a:spAutoFit/>
          </a:bodyPr>
          <a:lstStyle/>
          <a:p>
            <a:endParaRPr/>
          </a:p>
        </p:txBody>
      </p:sp>
      <p:sp>
        <p:nvSpPr>
          <p:cNvPr id="5" name="object 5"/>
          <p:cNvSpPr/>
          <p:nvPr/>
        </p:nvSpPr>
        <p:spPr>
          <a:xfrm>
            <a:off x="350001" y="4693401"/>
            <a:ext cx="7206498" cy="370569"/>
          </a:xfrm>
          <a:prstGeom prst="rect">
            <a:avLst/>
          </a:prstGeom>
          <a:blipFill>
            <a:blip r:embed="rId6" cstate="print"/>
            <a:stretch>
              <a:fillRect/>
            </a:stretch>
          </a:blipFill>
        </p:spPr>
        <p:txBody>
          <a:bodyPr wrap="square" lIns="0" tIns="0" rIns="0" bIns="0" rtlCol="0">
            <a:spAutoFit/>
          </a:bodyPr>
          <a:lstStyle/>
          <a:p>
            <a:endParaRPr/>
          </a:p>
        </p:txBody>
      </p:sp>
      <p:sp>
        <p:nvSpPr>
          <p:cNvPr id="7" name="object 7"/>
          <p:cNvSpPr txBox="1"/>
          <p:nvPr/>
        </p:nvSpPr>
        <p:spPr>
          <a:xfrm>
            <a:off x="415354" y="144170"/>
            <a:ext cx="3477986" cy="162352"/>
          </a:xfrm>
          <a:prstGeom prst="rect">
            <a:avLst/>
          </a:prstGeom>
        </p:spPr>
        <p:txBody>
          <a:bodyPr vert="horz" wrap="square" lIns="0" tIns="0" rIns="0" bIns="0" rtlCol="0">
            <a:spAutoFit/>
          </a:bodyPr>
          <a:lstStyle/>
          <a:p>
            <a:pPr marL="0" marR="0">
              <a:lnSpc>
                <a:spcPts val="1380"/>
              </a:lnSpc>
              <a:spcBef>
                <a:spcPts val="0"/>
              </a:spcBef>
              <a:spcAft>
                <a:spcPts val="0"/>
              </a:spcAft>
            </a:pPr>
            <a:r>
              <a:rPr sz="1000" spc="15" dirty="0">
                <a:solidFill>
                  <a:srgbClr val="005AAA"/>
                </a:solidFill>
                <a:latin typeface="JWOCJC+UTMAvoBold" panose="020B0604020202020204"/>
                <a:cs typeface="EBFWQV+UTMBanqueBold"/>
              </a:rPr>
              <a:t>SỔ</a:t>
            </a:r>
            <a:r>
              <a:rPr sz="1000" spc="35" dirty="0">
                <a:solidFill>
                  <a:srgbClr val="005AAA"/>
                </a:solidFill>
                <a:latin typeface="JWOCJC+UTMAvoBold" panose="020B0604020202020204"/>
                <a:cs typeface="EBFWQV+UTMBanqueBold"/>
              </a:rPr>
              <a:t> </a:t>
            </a:r>
            <a:r>
              <a:rPr sz="1000" spc="15" dirty="0">
                <a:solidFill>
                  <a:srgbClr val="005AAA"/>
                </a:solidFill>
                <a:latin typeface="JWOCJC+UTMAvoBold" panose="020B0604020202020204"/>
                <a:cs typeface="EBFWQV+UTMBanqueBold"/>
              </a:rPr>
              <a:t>BẢO</a:t>
            </a:r>
            <a:r>
              <a:rPr sz="1000" spc="35" dirty="0">
                <a:solidFill>
                  <a:srgbClr val="005AAA"/>
                </a:solidFill>
                <a:latin typeface="JWOCJC+UTMAvoBold" panose="020B0604020202020204"/>
                <a:cs typeface="EBFWQV+UTMBanqueBold"/>
              </a:rPr>
              <a:t> </a:t>
            </a:r>
            <a:r>
              <a:rPr sz="1000" spc="15" dirty="0">
                <a:solidFill>
                  <a:srgbClr val="005AAA"/>
                </a:solidFill>
                <a:latin typeface="JWOCJC+UTMAvoBold" panose="020B0604020202020204"/>
                <a:cs typeface="EBFWQV+UTMBanqueBold"/>
              </a:rPr>
              <a:t>HÀNH</a:t>
            </a:r>
            <a:r>
              <a:rPr sz="1000" spc="34" dirty="0">
                <a:solidFill>
                  <a:srgbClr val="005AAA"/>
                </a:solidFill>
                <a:latin typeface="JWOCJC+UTMAvoBold" panose="020B0604020202020204"/>
                <a:cs typeface="EBFWQV+UTMBanqueBold"/>
              </a:rPr>
              <a:t> </a:t>
            </a:r>
            <a:r>
              <a:rPr sz="1000" spc="14" dirty="0">
                <a:solidFill>
                  <a:srgbClr val="005AAA"/>
                </a:solidFill>
                <a:latin typeface="JWOCJC+UTMAvoBold" panose="020B0604020202020204"/>
                <a:cs typeface="EBFWQV+UTMBanqueBold"/>
              </a:rPr>
              <a:t>VÀ</a:t>
            </a:r>
            <a:r>
              <a:rPr sz="1000" spc="35" dirty="0">
                <a:solidFill>
                  <a:srgbClr val="005AAA"/>
                </a:solidFill>
                <a:latin typeface="JWOCJC+UTMAvoBold" panose="020B0604020202020204"/>
                <a:cs typeface="EBFWQV+UTMBanqueBold"/>
              </a:rPr>
              <a:t> </a:t>
            </a:r>
            <a:r>
              <a:rPr sz="1000" spc="15" dirty="0">
                <a:solidFill>
                  <a:srgbClr val="005AAA"/>
                </a:solidFill>
                <a:latin typeface="JWOCJC+UTMAvoBold" panose="020B0604020202020204"/>
                <a:cs typeface="EBFWQV+UTMBanqueBold"/>
              </a:rPr>
              <a:t>BẢO</a:t>
            </a:r>
            <a:r>
              <a:rPr sz="1000" spc="35" dirty="0">
                <a:solidFill>
                  <a:srgbClr val="005AAA"/>
                </a:solidFill>
                <a:latin typeface="JWOCJC+UTMAvoBold" panose="020B0604020202020204"/>
                <a:cs typeface="EBFWQV+UTMBanqueBold"/>
              </a:rPr>
              <a:t> </a:t>
            </a:r>
            <a:r>
              <a:rPr sz="1000" spc="15" dirty="0">
                <a:solidFill>
                  <a:srgbClr val="005AAA"/>
                </a:solidFill>
                <a:latin typeface="JWOCJC+UTMAvoBold" panose="020B0604020202020204"/>
                <a:cs typeface="EBFWQV+UTMBanqueBold"/>
              </a:rPr>
              <a:t>DƯỠNG</a:t>
            </a:r>
            <a:r>
              <a:rPr sz="1000" spc="34" dirty="0">
                <a:solidFill>
                  <a:srgbClr val="005AAA"/>
                </a:solidFill>
                <a:latin typeface="JWOCJC+UTMAvoBold" panose="020B0604020202020204"/>
                <a:cs typeface="EBFWQV+UTMBanqueBold"/>
              </a:rPr>
              <a:t> </a:t>
            </a:r>
            <a:r>
              <a:rPr sz="1000" spc="15" dirty="0">
                <a:solidFill>
                  <a:srgbClr val="005AAA"/>
                </a:solidFill>
                <a:latin typeface="JWOCJC+UTMAvoBold" panose="020B0604020202020204"/>
                <a:cs typeface="EBFWQV+UTMBanqueBold"/>
              </a:rPr>
              <a:t>SHACMAN</a:t>
            </a:r>
          </a:p>
        </p:txBody>
      </p:sp>
      <p:sp>
        <p:nvSpPr>
          <p:cNvPr id="8" name="object 8"/>
          <p:cNvSpPr txBox="1"/>
          <p:nvPr/>
        </p:nvSpPr>
        <p:spPr>
          <a:xfrm>
            <a:off x="465537" y="559903"/>
            <a:ext cx="1222883" cy="320601"/>
          </a:xfrm>
          <a:prstGeom prst="rect">
            <a:avLst/>
          </a:prstGeom>
        </p:spPr>
        <p:txBody>
          <a:bodyPr vert="horz" wrap="square" lIns="0" tIns="0" rIns="0" bIns="0" rtlCol="0">
            <a:spAutoFit/>
          </a:bodyPr>
          <a:lstStyle/>
          <a:p>
            <a:pPr marL="0" marR="0">
              <a:lnSpc>
                <a:spcPts val="1107"/>
              </a:lnSpc>
              <a:spcBef>
                <a:spcPts val="0"/>
              </a:spcBef>
              <a:spcAft>
                <a:spcPts val="0"/>
              </a:spcAft>
            </a:pPr>
            <a:r>
              <a:rPr sz="1000" dirty="0">
                <a:solidFill>
                  <a:srgbClr val="221E1F"/>
                </a:solidFill>
                <a:latin typeface="Times New Roman" panose="02020603050405020304" pitchFamily="18" charset="0"/>
                <a:cs typeface="Times New Roman" panose="02020603050405020304" pitchFamily="18" charset="0"/>
              </a:rPr>
              <a:t>Khoảng (Km) x</a:t>
            </a:r>
            <a:r>
              <a:rPr sz="1000" spc="-18" dirty="0">
                <a:solidFill>
                  <a:srgbClr val="221E1F"/>
                </a:solidFill>
                <a:latin typeface="Times New Roman" panose="02020603050405020304" pitchFamily="18" charset="0"/>
                <a:cs typeface="Times New Roman" panose="02020603050405020304" pitchFamily="18" charset="0"/>
              </a:rPr>
              <a:t> </a:t>
            </a:r>
            <a:r>
              <a:rPr sz="1000" dirty="0">
                <a:solidFill>
                  <a:srgbClr val="221E1F"/>
                </a:solidFill>
                <a:latin typeface="Times New Roman" panose="02020603050405020304" pitchFamily="18" charset="0"/>
                <a:cs typeface="Times New Roman" panose="02020603050405020304" pitchFamily="18" charset="0"/>
              </a:rPr>
              <a:t>1000</a:t>
            </a:r>
          </a:p>
          <a:p>
            <a:pPr marL="0" marR="0">
              <a:lnSpc>
                <a:spcPts val="1107"/>
              </a:lnSpc>
              <a:spcBef>
                <a:spcPts val="292"/>
              </a:spcBef>
              <a:spcAft>
                <a:spcPts val="0"/>
              </a:spcAft>
            </a:pPr>
            <a:r>
              <a:rPr sz="1000" dirty="0">
                <a:solidFill>
                  <a:srgbClr val="221E1F"/>
                </a:solidFill>
                <a:latin typeface="Times New Roman" panose="02020603050405020304" pitchFamily="18" charset="0"/>
                <a:cs typeface="Times New Roman" panose="02020603050405020304" pitchFamily="18" charset="0"/>
              </a:rPr>
              <a:t>Thời gian (Tháng)</a:t>
            </a:r>
          </a:p>
        </p:txBody>
      </p:sp>
      <p:sp>
        <p:nvSpPr>
          <p:cNvPr id="9" name="object 9"/>
          <p:cNvSpPr txBox="1"/>
          <p:nvPr/>
        </p:nvSpPr>
        <p:spPr>
          <a:xfrm>
            <a:off x="2736043" y="559903"/>
            <a:ext cx="215900" cy="367591"/>
          </a:xfrm>
          <a:prstGeom prst="rect">
            <a:avLst/>
          </a:prstGeom>
        </p:spPr>
        <p:txBody>
          <a:bodyPr vert="horz" wrap="square" lIns="0" tIns="0" rIns="0" bIns="0" rtlCol="0">
            <a:spAutoFit/>
          </a:bodyPr>
          <a:lstStyle/>
          <a:p>
            <a:pPr marL="0" marR="0">
              <a:lnSpc>
                <a:spcPts val="1107"/>
              </a:lnSpc>
              <a:spcBef>
                <a:spcPts val="0"/>
              </a:spcBef>
              <a:spcAft>
                <a:spcPts val="0"/>
              </a:spcAft>
            </a:pPr>
            <a:r>
              <a:rPr sz="1000" dirty="0">
                <a:solidFill>
                  <a:srgbClr val="221E1F"/>
                </a:solidFill>
                <a:latin typeface="NOEPFV+TimesNewRomanPSMT"/>
                <a:cs typeface="NOEPFV+TimesNewRomanPSMT"/>
              </a:rPr>
              <a:t>1</a:t>
            </a:r>
          </a:p>
          <a:p>
            <a:pPr marL="0" marR="0">
              <a:lnSpc>
                <a:spcPts val="1107"/>
              </a:lnSpc>
              <a:spcBef>
                <a:spcPts val="379"/>
              </a:spcBef>
              <a:spcAft>
                <a:spcPts val="0"/>
              </a:spcAft>
            </a:pPr>
            <a:r>
              <a:rPr sz="1000" dirty="0">
                <a:solidFill>
                  <a:srgbClr val="221E1F"/>
                </a:solidFill>
                <a:latin typeface="NOEPFV+TimesNewRomanPSMT"/>
                <a:cs typeface="NOEPFV+TimesNewRomanPSMT"/>
              </a:rPr>
              <a:t>1</a:t>
            </a:r>
          </a:p>
        </p:txBody>
      </p:sp>
      <p:sp>
        <p:nvSpPr>
          <p:cNvPr id="10" name="object 10"/>
          <p:cNvSpPr txBox="1"/>
          <p:nvPr/>
        </p:nvSpPr>
        <p:spPr>
          <a:xfrm>
            <a:off x="2951435" y="559903"/>
            <a:ext cx="215900" cy="367591"/>
          </a:xfrm>
          <a:prstGeom prst="rect">
            <a:avLst/>
          </a:prstGeom>
        </p:spPr>
        <p:txBody>
          <a:bodyPr vert="horz" wrap="square" lIns="0" tIns="0" rIns="0" bIns="0" rtlCol="0">
            <a:spAutoFit/>
          </a:bodyPr>
          <a:lstStyle/>
          <a:p>
            <a:pPr marL="0" marR="0">
              <a:lnSpc>
                <a:spcPts val="1107"/>
              </a:lnSpc>
              <a:spcBef>
                <a:spcPts val="0"/>
              </a:spcBef>
              <a:spcAft>
                <a:spcPts val="0"/>
              </a:spcAft>
            </a:pPr>
            <a:r>
              <a:rPr sz="1000" dirty="0">
                <a:solidFill>
                  <a:srgbClr val="221E1F"/>
                </a:solidFill>
                <a:latin typeface="NOEPFV+TimesNewRomanPSMT"/>
                <a:cs typeface="NOEPFV+TimesNewRomanPSMT"/>
              </a:rPr>
              <a:t>5</a:t>
            </a:r>
          </a:p>
          <a:p>
            <a:pPr marL="0" marR="0">
              <a:lnSpc>
                <a:spcPts val="1107"/>
              </a:lnSpc>
              <a:spcBef>
                <a:spcPts val="379"/>
              </a:spcBef>
              <a:spcAft>
                <a:spcPts val="0"/>
              </a:spcAft>
            </a:pPr>
            <a:r>
              <a:rPr sz="1000" dirty="0">
                <a:solidFill>
                  <a:srgbClr val="221E1F"/>
                </a:solidFill>
                <a:latin typeface="NOEPFV+TimesNewRomanPSMT"/>
                <a:cs typeface="NOEPFV+TimesNewRomanPSMT"/>
              </a:rPr>
              <a:t>2</a:t>
            </a:r>
          </a:p>
        </p:txBody>
      </p:sp>
      <p:sp>
        <p:nvSpPr>
          <p:cNvPr id="11" name="object 11"/>
          <p:cNvSpPr txBox="1"/>
          <p:nvPr/>
        </p:nvSpPr>
        <p:spPr>
          <a:xfrm>
            <a:off x="3136220" y="559903"/>
            <a:ext cx="4217162" cy="367591"/>
          </a:xfrm>
          <a:prstGeom prst="rect">
            <a:avLst/>
          </a:prstGeom>
        </p:spPr>
        <p:txBody>
          <a:bodyPr vert="horz" wrap="square" lIns="0" tIns="0" rIns="0" bIns="0" rtlCol="0">
            <a:spAutoFit/>
          </a:bodyPr>
          <a:lstStyle/>
          <a:p>
            <a:pPr marL="0" marR="0">
              <a:lnSpc>
                <a:spcPts val="1107"/>
              </a:lnSpc>
              <a:spcBef>
                <a:spcPts val="0"/>
              </a:spcBef>
              <a:spcAft>
                <a:spcPts val="0"/>
              </a:spcAft>
            </a:pPr>
            <a:r>
              <a:rPr sz="1000" dirty="0">
                <a:solidFill>
                  <a:srgbClr val="221E1F"/>
                </a:solidFill>
                <a:latin typeface="NOEPFV+TimesNewRomanPSMT"/>
                <a:cs typeface="NOEPFV+TimesNewRomanPSMT"/>
              </a:rPr>
              <a:t>10</a:t>
            </a:r>
            <a:r>
              <a:rPr sz="1000" spc="473" dirty="0">
                <a:solidFill>
                  <a:srgbClr val="221E1F"/>
                </a:solidFill>
                <a:latin typeface="NOEPFV+TimesNewRomanPSMT"/>
                <a:cs typeface="NOEPFV+TimesNewRomanPSMT"/>
              </a:rPr>
              <a:t> </a:t>
            </a:r>
            <a:r>
              <a:rPr sz="1000" dirty="0">
                <a:solidFill>
                  <a:srgbClr val="221E1F"/>
                </a:solidFill>
                <a:latin typeface="NOEPFV+TimesNewRomanPSMT"/>
                <a:cs typeface="NOEPFV+TimesNewRomanPSMT"/>
              </a:rPr>
              <a:t>15</a:t>
            </a:r>
            <a:r>
              <a:rPr sz="1000" spc="473" dirty="0">
                <a:solidFill>
                  <a:srgbClr val="221E1F"/>
                </a:solidFill>
                <a:latin typeface="NOEPFV+TimesNewRomanPSMT"/>
                <a:cs typeface="NOEPFV+TimesNewRomanPSMT"/>
              </a:rPr>
              <a:t> </a:t>
            </a:r>
            <a:r>
              <a:rPr sz="1000" dirty="0">
                <a:solidFill>
                  <a:srgbClr val="221E1F"/>
                </a:solidFill>
                <a:latin typeface="NOEPFV+TimesNewRomanPSMT"/>
                <a:cs typeface="NOEPFV+TimesNewRomanPSMT"/>
              </a:rPr>
              <a:t>20</a:t>
            </a:r>
            <a:r>
              <a:rPr sz="1000" spc="473" dirty="0">
                <a:solidFill>
                  <a:srgbClr val="221E1F"/>
                </a:solidFill>
                <a:latin typeface="NOEPFV+TimesNewRomanPSMT"/>
                <a:cs typeface="NOEPFV+TimesNewRomanPSMT"/>
              </a:rPr>
              <a:t> </a:t>
            </a:r>
            <a:r>
              <a:rPr sz="1000" dirty="0">
                <a:solidFill>
                  <a:srgbClr val="221E1F"/>
                </a:solidFill>
                <a:latin typeface="NOEPFV+TimesNewRomanPSMT"/>
                <a:cs typeface="NOEPFV+TimesNewRomanPSMT"/>
              </a:rPr>
              <a:t>25</a:t>
            </a:r>
            <a:r>
              <a:rPr sz="1000" spc="473" dirty="0">
                <a:solidFill>
                  <a:srgbClr val="221E1F"/>
                </a:solidFill>
                <a:latin typeface="NOEPFV+TimesNewRomanPSMT"/>
                <a:cs typeface="NOEPFV+TimesNewRomanPSMT"/>
              </a:rPr>
              <a:t> </a:t>
            </a:r>
            <a:r>
              <a:rPr sz="1000" dirty="0">
                <a:solidFill>
                  <a:srgbClr val="221E1F"/>
                </a:solidFill>
                <a:latin typeface="NOEPFV+TimesNewRomanPSMT"/>
                <a:cs typeface="NOEPFV+TimesNewRomanPSMT"/>
              </a:rPr>
              <a:t>30</a:t>
            </a:r>
            <a:r>
              <a:rPr sz="1000" spc="473" dirty="0">
                <a:solidFill>
                  <a:srgbClr val="221E1F"/>
                </a:solidFill>
                <a:latin typeface="NOEPFV+TimesNewRomanPSMT"/>
                <a:cs typeface="NOEPFV+TimesNewRomanPSMT"/>
              </a:rPr>
              <a:t> </a:t>
            </a:r>
            <a:r>
              <a:rPr sz="1000" dirty="0">
                <a:solidFill>
                  <a:srgbClr val="221E1F"/>
                </a:solidFill>
                <a:latin typeface="NOEPFV+TimesNewRomanPSMT"/>
                <a:cs typeface="NOEPFV+TimesNewRomanPSMT"/>
              </a:rPr>
              <a:t>35</a:t>
            </a:r>
            <a:r>
              <a:rPr sz="1000" spc="473" dirty="0">
                <a:solidFill>
                  <a:srgbClr val="221E1F"/>
                </a:solidFill>
                <a:latin typeface="NOEPFV+TimesNewRomanPSMT"/>
                <a:cs typeface="NOEPFV+TimesNewRomanPSMT"/>
              </a:rPr>
              <a:t> </a:t>
            </a:r>
            <a:r>
              <a:rPr sz="1000" dirty="0">
                <a:solidFill>
                  <a:srgbClr val="221E1F"/>
                </a:solidFill>
                <a:latin typeface="NOEPFV+TimesNewRomanPSMT"/>
                <a:cs typeface="NOEPFV+TimesNewRomanPSMT"/>
              </a:rPr>
              <a:t>40</a:t>
            </a:r>
            <a:r>
              <a:rPr sz="1000" spc="501" dirty="0">
                <a:solidFill>
                  <a:srgbClr val="221E1F"/>
                </a:solidFill>
                <a:latin typeface="NOEPFV+TimesNewRomanPSMT"/>
                <a:cs typeface="NOEPFV+TimesNewRomanPSMT"/>
              </a:rPr>
              <a:t> </a:t>
            </a:r>
            <a:r>
              <a:rPr sz="1000" dirty="0">
                <a:solidFill>
                  <a:srgbClr val="221E1F"/>
                </a:solidFill>
                <a:latin typeface="NOEPFV+TimesNewRomanPSMT"/>
                <a:cs typeface="NOEPFV+TimesNewRomanPSMT"/>
              </a:rPr>
              <a:t>45</a:t>
            </a:r>
            <a:r>
              <a:rPr sz="1000" spc="473" dirty="0">
                <a:solidFill>
                  <a:srgbClr val="221E1F"/>
                </a:solidFill>
                <a:latin typeface="NOEPFV+TimesNewRomanPSMT"/>
                <a:cs typeface="NOEPFV+TimesNewRomanPSMT"/>
              </a:rPr>
              <a:t> </a:t>
            </a:r>
            <a:r>
              <a:rPr sz="1000" dirty="0">
                <a:solidFill>
                  <a:srgbClr val="221E1F"/>
                </a:solidFill>
                <a:latin typeface="NOEPFV+TimesNewRomanPSMT"/>
                <a:cs typeface="NOEPFV+TimesNewRomanPSMT"/>
              </a:rPr>
              <a:t>50</a:t>
            </a:r>
            <a:r>
              <a:rPr sz="1000" spc="432" dirty="0">
                <a:solidFill>
                  <a:srgbClr val="221E1F"/>
                </a:solidFill>
                <a:latin typeface="NOEPFV+TimesNewRomanPSMT"/>
                <a:cs typeface="NOEPFV+TimesNewRomanPSMT"/>
              </a:rPr>
              <a:t> </a:t>
            </a:r>
            <a:r>
              <a:rPr sz="1000" dirty="0">
                <a:solidFill>
                  <a:srgbClr val="221E1F"/>
                </a:solidFill>
                <a:latin typeface="NOEPFV+TimesNewRomanPSMT"/>
                <a:cs typeface="NOEPFV+TimesNewRomanPSMT"/>
              </a:rPr>
              <a:t>55</a:t>
            </a:r>
            <a:r>
              <a:rPr sz="1000" spc="473" dirty="0">
                <a:solidFill>
                  <a:srgbClr val="221E1F"/>
                </a:solidFill>
                <a:latin typeface="NOEPFV+TimesNewRomanPSMT"/>
                <a:cs typeface="NOEPFV+TimesNewRomanPSMT"/>
              </a:rPr>
              <a:t> </a:t>
            </a:r>
            <a:r>
              <a:rPr sz="1000" dirty="0">
                <a:solidFill>
                  <a:srgbClr val="221E1F"/>
                </a:solidFill>
                <a:latin typeface="NOEPFV+TimesNewRomanPSMT"/>
                <a:cs typeface="NOEPFV+TimesNewRomanPSMT"/>
              </a:rPr>
              <a:t>60</a:t>
            </a:r>
            <a:r>
              <a:rPr sz="1000" spc="473" dirty="0">
                <a:solidFill>
                  <a:srgbClr val="221E1F"/>
                </a:solidFill>
                <a:latin typeface="NOEPFV+TimesNewRomanPSMT"/>
                <a:cs typeface="NOEPFV+TimesNewRomanPSMT"/>
              </a:rPr>
              <a:t> </a:t>
            </a:r>
            <a:r>
              <a:rPr sz="1000" dirty="0">
                <a:solidFill>
                  <a:srgbClr val="221E1F"/>
                </a:solidFill>
                <a:latin typeface="NOEPFV+TimesNewRomanPSMT"/>
                <a:cs typeface="NOEPFV+TimesNewRomanPSMT"/>
              </a:rPr>
              <a:t>65</a:t>
            </a:r>
            <a:r>
              <a:rPr sz="1000" spc="473" dirty="0">
                <a:solidFill>
                  <a:srgbClr val="221E1F"/>
                </a:solidFill>
                <a:latin typeface="NOEPFV+TimesNewRomanPSMT"/>
                <a:cs typeface="NOEPFV+TimesNewRomanPSMT"/>
              </a:rPr>
              <a:t> </a:t>
            </a:r>
            <a:r>
              <a:rPr sz="1000" dirty="0">
                <a:solidFill>
                  <a:srgbClr val="221E1F"/>
                </a:solidFill>
                <a:latin typeface="NOEPFV+TimesNewRomanPSMT"/>
                <a:cs typeface="NOEPFV+TimesNewRomanPSMT"/>
              </a:rPr>
              <a:t>70</a:t>
            </a:r>
            <a:r>
              <a:rPr sz="1000" spc="371" dirty="0">
                <a:solidFill>
                  <a:srgbClr val="221E1F"/>
                </a:solidFill>
                <a:latin typeface="NOEPFV+TimesNewRomanPSMT"/>
                <a:cs typeface="NOEPFV+TimesNewRomanPSMT"/>
              </a:rPr>
              <a:t> </a:t>
            </a:r>
            <a:r>
              <a:rPr sz="1000" dirty="0">
                <a:solidFill>
                  <a:srgbClr val="221E1F"/>
                </a:solidFill>
                <a:latin typeface="NOEPFV+TimesNewRomanPSMT"/>
                <a:cs typeface="NOEPFV+TimesNewRomanPSMT"/>
              </a:rPr>
              <a:t>75</a:t>
            </a:r>
            <a:r>
              <a:rPr sz="1000" spc="713" dirty="0">
                <a:solidFill>
                  <a:srgbClr val="221E1F"/>
                </a:solidFill>
                <a:latin typeface="NOEPFV+TimesNewRomanPSMT"/>
                <a:cs typeface="NOEPFV+TimesNewRomanPSMT"/>
              </a:rPr>
              <a:t> </a:t>
            </a:r>
            <a:r>
              <a:rPr sz="1000" dirty="0">
                <a:solidFill>
                  <a:srgbClr val="221E1F"/>
                </a:solidFill>
                <a:latin typeface="NOEPFV+TimesNewRomanPSMT"/>
                <a:cs typeface="NOEPFV+TimesNewRomanPSMT"/>
              </a:rPr>
              <a:t>80</a:t>
            </a:r>
            <a:r>
              <a:rPr sz="1000" spc="421" dirty="0">
                <a:solidFill>
                  <a:srgbClr val="221E1F"/>
                </a:solidFill>
                <a:latin typeface="NOEPFV+TimesNewRomanPSMT"/>
                <a:cs typeface="NOEPFV+TimesNewRomanPSMT"/>
              </a:rPr>
              <a:t> </a:t>
            </a:r>
            <a:r>
              <a:rPr sz="1000" dirty="0">
                <a:solidFill>
                  <a:srgbClr val="221E1F"/>
                </a:solidFill>
                <a:latin typeface="NOEPFV+TimesNewRomanPSMT"/>
                <a:cs typeface="NOEPFV+TimesNewRomanPSMT"/>
              </a:rPr>
              <a:t>85</a:t>
            </a:r>
            <a:r>
              <a:rPr sz="1000" spc="473" dirty="0">
                <a:solidFill>
                  <a:srgbClr val="221E1F"/>
                </a:solidFill>
                <a:latin typeface="NOEPFV+TimesNewRomanPSMT"/>
                <a:cs typeface="NOEPFV+TimesNewRomanPSMT"/>
              </a:rPr>
              <a:t> </a:t>
            </a:r>
            <a:r>
              <a:rPr sz="1000" dirty="0">
                <a:solidFill>
                  <a:srgbClr val="221E1F"/>
                </a:solidFill>
                <a:latin typeface="NOEPFV+TimesNewRomanPSMT"/>
                <a:cs typeface="NOEPFV+TimesNewRomanPSMT"/>
              </a:rPr>
              <a:t>90</a:t>
            </a:r>
            <a:r>
              <a:rPr sz="1000" spc="473" dirty="0">
                <a:solidFill>
                  <a:srgbClr val="221E1F"/>
                </a:solidFill>
                <a:latin typeface="NOEPFV+TimesNewRomanPSMT"/>
                <a:cs typeface="NOEPFV+TimesNewRomanPSMT"/>
              </a:rPr>
              <a:t> </a:t>
            </a:r>
            <a:r>
              <a:rPr sz="1000" dirty="0">
                <a:solidFill>
                  <a:srgbClr val="221E1F"/>
                </a:solidFill>
                <a:latin typeface="NOEPFV+TimesNewRomanPSMT"/>
                <a:cs typeface="NOEPFV+TimesNewRomanPSMT"/>
              </a:rPr>
              <a:t>95</a:t>
            </a:r>
            <a:r>
              <a:rPr sz="1000" spc="231" dirty="0">
                <a:solidFill>
                  <a:srgbClr val="221E1F"/>
                </a:solidFill>
                <a:latin typeface="NOEPFV+TimesNewRomanPSMT"/>
                <a:cs typeface="NOEPFV+TimesNewRomanPSMT"/>
              </a:rPr>
              <a:t> </a:t>
            </a:r>
            <a:r>
              <a:rPr sz="1000" dirty="0">
                <a:solidFill>
                  <a:srgbClr val="221E1F"/>
                </a:solidFill>
                <a:latin typeface="NOEPFV+TimesNewRomanPSMT"/>
                <a:cs typeface="NOEPFV+TimesNewRomanPSMT"/>
              </a:rPr>
              <a:t>100</a:t>
            </a:r>
          </a:p>
          <a:p>
            <a:pPr marL="1533017" marR="0">
              <a:lnSpc>
                <a:spcPts val="1107"/>
              </a:lnSpc>
              <a:spcBef>
                <a:spcPts val="379"/>
              </a:spcBef>
              <a:spcAft>
                <a:spcPts val="0"/>
              </a:spcAft>
            </a:pPr>
            <a:r>
              <a:rPr sz="1000" dirty="0">
                <a:solidFill>
                  <a:srgbClr val="221E1F"/>
                </a:solidFill>
                <a:latin typeface="NOEPFV+TimesNewRomanPSMT"/>
                <a:cs typeface="NOEPFV+TimesNewRomanPSMT"/>
              </a:rPr>
              <a:t>10</a:t>
            </a:r>
            <a:r>
              <a:rPr sz="1000" spc="473" dirty="0">
                <a:solidFill>
                  <a:srgbClr val="221E1F"/>
                </a:solidFill>
                <a:latin typeface="NOEPFV+TimesNewRomanPSMT"/>
                <a:cs typeface="NOEPFV+TimesNewRomanPSMT"/>
              </a:rPr>
              <a:t> </a:t>
            </a:r>
            <a:r>
              <a:rPr sz="1000" spc="-46" dirty="0">
                <a:solidFill>
                  <a:srgbClr val="221E1F"/>
                </a:solidFill>
                <a:latin typeface="NOEPFV+TimesNewRomanPSMT"/>
                <a:cs typeface="NOEPFV+TimesNewRomanPSMT"/>
              </a:rPr>
              <a:t>11</a:t>
            </a:r>
            <a:r>
              <a:rPr sz="1000" spc="509" dirty="0">
                <a:solidFill>
                  <a:srgbClr val="221E1F"/>
                </a:solidFill>
                <a:latin typeface="NOEPFV+TimesNewRomanPSMT"/>
                <a:cs typeface="NOEPFV+TimesNewRomanPSMT"/>
              </a:rPr>
              <a:t> </a:t>
            </a:r>
            <a:r>
              <a:rPr sz="1000" dirty="0">
                <a:solidFill>
                  <a:srgbClr val="221E1F"/>
                </a:solidFill>
                <a:latin typeface="NOEPFV+TimesNewRomanPSMT"/>
                <a:cs typeface="NOEPFV+TimesNewRomanPSMT"/>
              </a:rPr>
              <a:t>12</a:t>
            </a:r>
            <a:r>
              <a:rPr sz="1000" spc="473" dirty="0">
                <a:solidFill>
                  <a:srgbClr val="221E1F"/>
                </a:solidFill>
                <a:latin typeface="NOEPFV+TimesNewRomanPSMT"/>
                <a:cs typeface="NOEPFV+TimesNewRomanPSMT"/>
              </a:rPr>
              <a:t> </a:t>
            </a:r>
            <a:r>
              <a:rPr sz="1000" dirty="0">
                <a:solidFill>
                  <a:srgbClr val="221E1F"/>
                </a:solidFill>
                <a:latin typeface="NOEPFV+TimesNewRomanPSMT"/>
                <a:cs typeface="NOEPFV+TimesNewRomanPSMT"/>
              </a:rPr>
              <a:t>13</a:t>
            </a:r>
            <a:r>
              <a:rPr sz="1000" spc="473" dirty="0">
                <a:solidFill>
                  <a:srgbClr val="221E1F"/>
                </a:solidFill>
                <a:latin typeface="NOEPFV+TimesNewRomanPSMT"/>
                <a:cs typeface="NOEPFV+TimesNewRomanPSMT"/>
              </a:rPr>
              <a:t> </a:t>
            </a:r>
            <a:r>
              <a:rPr sz="1000" dirty="0">
                <a:solidFill>
                  <a:srgbClr val="221E1F"/>
                </a:solidFill>
                <a:latin typeface="NOEPFV+TimesNewRomanPSMT"/>
                <a:cs typeface="NOEPFV+TimesNewRomanPSMT"/>
              </a:rPr>
              <a:t>14</a:t>
            </a:r>
            <a:r>
              <a:rPr sz="1000" spc="473" dirty="0">
                <a:solidFill>
                  <a:srgbClr val="221E1F"/>
                </a:solidFill>
                <a:latin typeface="NOEPFV+TimesNewRomanPSMT"/>
                <a:cs typeface="NOEPFV+TimesNewRomanPSMT"/>
              </a:rPr>
              <a:t> </a:t>
            </a:r>
            <a:r>
              <a:rPr sz="1000" dirty="0">
                <a:solidFill>
                  <a:srgbClr val="221E1F"/>
                </a:solidFill>
                <a:latin typeface="NOEPFV+TimesNewRomanPSMT"/>
                <a:cs typeface="NOEPFV+TimesNewRomanPSMT"/>
              </a:rPr>
              <a:t>15</a:t>
            </a:r>
            <a:r>
              <a:rPr sz="1000" spc="473" dirty="0">
                <a:solidFill>
                  <a:srgbClr val="221E1F"/>
                </a:solidFill>
                <a:latin typeface="NOEPFV+TimesNewRomanPSMT"/>
                <a:cs typeface="NOEPFV+TimesNewRomanPSMT"/>
              </a:rPr>
              <a:t> </a:t>
            </a:r>
            <a:r>
              <a:rPr sz="1000" dirty="0">
                <a:solidFill>
                  <a:srgbClr val="221E1F"/>
                </a:solidFill>
                <a:latin typeface="NOEPFV+TimesNewRomanPSMT"/>
                <a:cs typeface="NOEPFV+TimesNewRomanPSMT"/>
              </a:rPr>
              <a:t>16</a:t>
            </a:r>
            <a:r>
              <a:rPr sz="1000" spc="473" dirty="0">
                <a:solidFill>
                  <a:srgbClr val="221E1F"/>
                </a:solidFill>
                <a:latin typeface="NOEPFV+TimesNewRomanPSMT"/>
                <a:cs typeface="NOEPFV+TimesNewRomanPSMT"/>
              </a:rPr>
              <a:t> </a:t>
            </a:r>
            <a:r>
              <a:rPr sz="1000" dirty="0">
                <a:solidFill>
                  <a:srgbClr val="221E1F"/>
                </a:solidFill>
                <a:latin typeface="NOEPFV+TimesNewRomanPSMT"/>
                <a:cs typeface="NOEPFV+TimesNewRomanPSMT"/>
              </a:rPr>
              <a:t>17</a:t>
            </a:r>
            <a:r>
              <a:rPr sz="1000" spc="473" dirty="0">
                <a:solidFill>
                  <a:srgbClr val="221E1F"/>
                </a:solidFill>
                <a:latin typeface="NOEPFV+TimesNewRomanPSMT"/>
                <a:cs typeface="NOEPFV+TimesNewRomanPSMT"/>
              </a:rPr>
              <a:t> </a:t>
            </a:r>
            <a:r>
              <a:rPr sz="1000" dirty="0">
                <a:solidFill>
                  <a:srgbClr val="221E1F"/>
                </a:solidFill>
                <a:latin typeface="NOEPFV+TimesNewRomanPSMT"/>
                <a:cs typeface="NOEPFV+TimesNewRomanPSMT"/>
              </a:rPr>
              <a:t>18</a:t>
            </a:r>
            <a:r>
              <a:rPr sz="1000" spc="473" dirty="0">
                <a:solidFill>
                  <a:srgbClr val="221E1F"/>
                </a:solidFill>
                <a:latin typeface="NOEPFV+TimesNewRomanPSMT"/>
                <a:cs typeface="NOEPFV+TimesNewRomanPSMT"/>
              </a:rPr>
              <a:t> </a:t>
            </a:r>
            <a:r>
              <a:rPr sz="1000" dirty="0">
                <a:solidFill>
                  <a:srgbClr val="221E1F"/>
                </a:solidFill>
                <a:latin typeface="NOEPFV+TimesNewRomanPSMT"/>
                <a:cs typeface="NOEPFV+TimesNewRomanPSMT"/>
              </a:rPr>
              <a:t>19</a:t>
            </a:r>
            <a:r>
              <a:rPr sz="1000" spc="473" dirty="0">
                <a:solidFill>
                  <a:srgbClr val="221E1F"/>
                </a:solidFill>
                <a:latin typeface="NOEPFV+TimesNewRomanPSMT"/>
                <a:cs typeface="NOEPFV+TimesNewRomanPSMT"/>
              </a:rPr>
              <a:t> </a:t>
            </a:r>
            <a:r>
              <a:rPr sz="1000" dirty="0">
                <a:solidFill>
                  <a:srgbClr val="221E1F"/>
                </a:solidFill>
                <a:latin typeface="NOEPFV+TimesNewRomanPSMT"/>
                <a:cs typeface="NOEPFV+TimesNewRomanPSMT"/>
              </a:rPr>
              <a:t>20</a:t>
            </a:r>
            <a:r>
              <a:rPr sz="1000" spc="473" dirty="0">
                <a:solidFill>
                  <a:srgbClr val="221E1F"/>
                </a:solidFill>
                <a:latin typeface="NOEPFV+TimesNewRomanPSMT"/>
                <a:cs typeface="NOEPFV+TimesNewRomanPSMT"/>
              </a:rPr>
              <a:t> </a:t>
            </a:r>
            <a:r>
              <a:rPr sz="1000" dirty="0">
                <a:solidFill>
                  <a:srgbClr val="221E1F"/>
                </a:solidFill>
                <a:latin typeface="NOEPFV+TimesNewRomanPSMT"/>
                <a:cs typeface="NOEPFV+TimesNewRomanPSMT"/>
              </a:rPr>
              <a:t>21</a:t>
            </a:r>
          </a:p>
        </p:txBody>
      </p:sp>
      <p:sp>
        <p:nvSpPr>
          <p:cNvPr id="12" name="object 12"/>
          <p:cNvSpPr txBox="1"/>
          <p:nvPr/>
        </p:nvSpPr>
        <p:spPr>
          <a:xfrm>
            <a:off x="3192100" y="748751"/>
            <a:ext cx="215900" cy="178742"/>
          </a:xfrm>
          <a:prstGeom prst="rect">
            <a:avLst/>
          </a:prstGeom>
        </p:spPr>
        <p:txBody>
          <a:bodyPr vert="horz" wrap="square" lIns="0" tIns="0" rIns="0" bIns="0" rtlCol="0">
            <a:spAutoFit/>
          </a:bodyPr>
          <a:lstStyle/>
          <a:p>
            <a:pPr marL="0" marR="0">
              <a:lnSpc>
                <a:spcPts val="1107"/>
              </a:lnSpc>
              <a:spcBef>
                <a:spcPts val="0"/>
              </a:spcBef>
              <a:spcAft>
                <a:spcPts val="0"/>
              </a:spcAft>
            </a:pPr>
            <a:r>
              <a:rPr sz="1000" dirty="0">
                <a:solidFill>
                  <a:srgbClr val="221E1F"/>
                </a:solidFill>
                <a:latin typeface="NOEPFV+TimesNewRomanPSMT"/>
                <a:cs typeface="NOEPFV+TimesNewRomanPSMT"/>
              </a:rPr>
              <a:t>3</a:t>
            </a:r>
          </a:p>
        </p:txBody>
      </p:sp>
      <p:sp>
        <p:nvSpPr>
          <p:cNvPr id="13" name="object 13"/>
          <p:cNvSpPr txBox="1"/>
          <p:nvPr/>
        </p:nvSpPr>
        <p:spPr>
          <a:xfrm>
            <a:off x="3407492" y="748751"/>
            <a:ext cx="215900" cy="178742"/>
          </a:xfrm>
          <a:prstGeom prst="rect">
            <a:avLst/>
          </a:prstGeom>
        </p:spPr>
        <p:txBody>
          <a:bodyPr vert="horz" wrap="square" lIns="0" tIns="0" rIns="0" bIns="0" rtlCol="0">
            <a:spAutoFit/>
          </a:bodyPr>
          <a:lstStyle/>
          <a:p>
            <a:pPr marL="0" marR="0">
              <a:lnSpc>
                <a:spcPts val="1107"/>
              </a:lnSpc>
              <a:spcBef>
                <a:spcPts val="0"/>
              </a:spcBef>
              <a:spcAft>
                <a:spcPts val="0"/>
              </a:spcAft>
            </a:pPr>
            <a:r>
              <a:rPr sz="1000" dirty="0">
                <a:solidFill>
                  <a:srgbClr val="221E1F"/>
                </a:solidFill>
                <a:latin typeface="NOEPFV+TimesNewRomanPSMT"/>
                <a:cs typeface="NOEPFV+TimesNewRomanPSMT"/>
              </a:rPr>
              <a:t>4</a:t>
            </a:r>
          </a:p>
        </p:txBody>
      </p:sp>
      <p:sp>
        <p:nvSpPr>
          <p:cNvPr id="14" name="object 14"/>
          <p:cNvSpPr txBox="1"/>
          <p:nvPr/>
        </p:nvSpPr>
        <p:spPr>
          <a:xfrm>
            <a:off x="3622884" y="748751"/>
            <a:ext cx="215900" cy="178742"/>
          </a:xfrm>
          <a:prstGeom prst="rect">
            <a:avLst/>
          </a:prstGeom>
        </p:spPr>
        <p:txBody>
          <a:bodyPr vert="horz" wrap="square" lIns="0" tIns="0" rIns="0" bIns="0" rtlCol="0">
            <a:spAutoFit/>
          </a:bodyPr>
          <a:lstStyle/>
          <a:p>
            <a:pPr marL="0" marR="0">
              <a:lnSpc>
                <a:spcPts val="1107"/>
              </a:lnSpc>
              <a:spcBef>
                <a:spcPts val="0"/>
              </a:spcBef>
              <a:spcAft>
                <a:spcPts val="0"/>
              </a:spcAft>
            </a:pPr>
            <a:r>
              <a:rPr sz="1000" dirty="0">
                <a:solidFill>
                  <a:srgbClr val="221E1F"/>
                </a:solidFill>
                <a:latin typeface="NOEPFV+TimesNewRomanPSMT"/>
                <a:cs typeface="NOEPFV+TimesNewRomanPSMT"/>
              </a:rPr>
              <a:t>5</a:t>
            </a:r>
          </a:p>
        </p:txBody>
      </p:sp>
      <p:sp>
        <p:nvSpPr>
          <p:cNvPr id="15" name="object 15"/>
          <p:cNvSpPr txBox="1"/>
          <p:nvPr/>
        </p:nvSpPr>
        <p:spPr>
          <a:xfrm>
            <a:off x="3807669" y="748751"/>
            <a:ext cx="215900" cy="178742"/>
          </a:xfrm>
          <a:prstGeom prst="rect">
            <a:avLst/>
          </a:prstGeom>
        </p:spPr>
        <p:txBody>
          <a:bodyPr vert="horz" wrap="square" lIns="0" tIns="0" rIns="0" bIns="0" rtlCol="0">
            <a:spAutoFit/>
          </a:bodyPr>
          <a:lstStyle/>
          <a:p>
            <a:pPr marL="0" marR="0">
              <a:lnSpc>
                <a:spcPts val="1107"/>
              </a:lnSpc>
              <a:spcBef>
                <a:spcPts val="0"/>
              </a:spcBef>
              <a:spcAft>
                <a:spcPts val="0"/>
              </a:spcAft>
            </a:pPr>
            <a:r>
              <a:rPr sz="1000" dirty="0">
                <a:solidFill>
                  <a:srgbClr val="221E1F"/>
                </a:solidFill>
                <a:latin typeface="NOEPFV+TimesNewRomanPSMT"/>
                <a:cs typeface="NOEPFV+TimesNewRomanPSMT"/>
              </a:rPr>
              <a:t>6</a:t>
            </a:r>
          </a:p>
        </p:txBody>
      </p:sp>
      <p:sp>
        <p:nvSpPr>
          <p:cNvPr id="16" name="object 16"/>
          <p:cNvSpPr txBox="1"/>
          <p:nvPr/>
        </p:nvSpPr>
        <p:spPr>
          <a:xfrm>
            <a:off x="4023061" y="748751"/>
            <a:ext cx="215900" cy="178742"/>
          </a:xfrm>
          <a:prstGeom prst="rect">
            <a:avLst/>
          </a:prstGeom>
        </p:spPr>
        <p:txBody>
          <a:bodyPr vert="horz" wrap="square" lIns="0" tIns="0" rIns="0" bIns="0" rtlCol="0">
            <a:spAutoFit/>
          </a:bodyPr>
          <a:lstStyle/>
          <a:p>
            <a:pPr marL="0" marR="0">
              <a:lnSpc>
                <a:spcPts val="1107"/>
              </a:lnSpc>
              <a:spcBef>
                <a:spcPts val="0"/>
              </a:spcBef>
              <a:spcAft>
                <a:spcPts val="0"/>
              </a:spcAft>
            </a:pPr>
            <a:r>
              <a:rPr sz="1000" dirty="0">
                <a:solidFill>
                  <a:srgbClr val="221E1F"/>
                </a:solidFill>
                <a:latin typeface="NOEPFV+TimesNewRomanPSMT"/>
                <a:cs typeface="NOEPFV+TimesNewRomanPSMT"/>
              </a:rPr>
              <a:t>7</a:t>
            </a:r>
          </a:p>
        </p:txBody>
      </p:sp>
      <p:sp>
        <p:nvSpPr>
          <p:cNvPr id="17" name="object 17"/>
          <p:cNvSpPr txBox="1"/>
          <p:nvPr/>
        </p:nvSpPr>
        <p:spPr>
          <a:xfrm>
            <a:off x="4269060" y="748751"/>
            <a:ext cx="215900" cy="178742"/>
          </a:xfrm>
          <a:prstGeom prst="rect">
            <a:avLst/>
          </a:prstGeom>
        </p:spPr>
        <p:txBody>
          <a:bodyPr vert="horz" wrap="square" lIns="0" tIns="0" rIns="0" bIns="0" rtlCol="0">
            <a:spAutoFit/>
          </a:bodyPr>
          <a:lstStyle/>
          <a:p>
            <a:pPr marL="0" marR="0">
              <a:lnSpc>
                <a:spcPts val="1107"/>
              </a:lnSpc>
              <a:spcBef>
                <a:spcPts val="0"/>
              </a:spcBef>
              <a:spcAft>
                <a:spcPts val="0"/>
              </a:spcAft>
            </a:pPr>
            <a:r>
              <a:rPr sz="1000" dirty="0">
                <a:solidFill>
                  <a:srgbClr val="221E1F"/>
                </a:solidFill>
                <a:latin typeface="NOEPFV+TimesNewRomanPSMT"/>
                <a:cs typeface="NOEPFV+TimesNewRomanPSMT"/>
              </a:rPr>
              <a:t>8</a:t>
            </a:r>
          </a:p>
        </p:txBody>
      </p:sp>
      <p:sp>
        <p:nvSpPr>
          <p:cNvPr id="18" name="object 18"/>
          <p:cNvSpPr txBox="1"/>
          <p:nvPr/>
        </p:nvSpPr>
        <p:spPr>
          <a:xfrm>
            <a:off x="4484453" y="748751"/>
            <a:ext cx="215900" cy="178742"/>
          </a:xfrm>
          <a:prstGeom prst="rect">
            <a:avLst/>
          </a:prstGeom>
        </p:spPr>
        <p:txBody>
          <a:bodyPr vert="horz" wrap="square" lIns="0" tIns="0" rIns="0" bIns="0" rtlCol="0">
            <a:spAutoFit/>
          </a:bodyPr>
          <a:lstStyle/>
          <a:p>
            <a:pPr marL="0" marR="0">
              <a:lnSpc>
                <a:spcPts val="1107"/>
              </a:lnSpc>
              <a:spcBef>
                <a:spcPts val="0"/>
              </a:spcBef>
              <a:spcAft>
                <a:spcPts val="0"/>
              </a:spcAft>
            </a:pPr>
            <a:r>
              <a:rPr sz="1000" dirty="0">
                <a:solidFill>
                  <a:srgbClr val="221E1F"/>
                </a:solidFill>
                <a:latin typeface="NOEPFV+TimesNewRomanPSMT"/>
                <a:cs typeface="NOEPFV+TimesNewRomanPSMT"/>
              </a:rPr>
              <a:t>9</a:t>
            </a:r>
          </a:p>
        </p:txBody>
      </p:sp>
      <p:sp>
        <p:nvSpPr>
          <p:cNvPr id="19" name="object 19"/>
          <p:cNvSpPr txBox="1"/>
          <p:nvPr/>
        </p:nvSpPr>
        <p:spPr>
          <a:xfrm>
            <a:off x="466021" y="953168"/>
            <a:ext cx="378184" cy="141064"/>
          </a:xfrm>
          <a:prstGeom prst="rect">
            <a:avLst/>
          </a:prstGeom>
        </p:spPr>
        <p:txBody>
          <a:bodyPr vert="horz" wrap="square" lIns="0" tIns="0" rIns="0" bIns="0" rtlCol="0">
            <a:spAutoFit/>
          </a:bodyPr>
          <a:lstStyle/>
          <a:p>
            <a:pPr marL="0" marR="0">
              <a:lnSpc>
                <a:spcPts val="1107"/>
              </a:lnSpc>
              <a:spcBef>
                <a:spcPts val="0"/>
              </a:spcBef>
              <a:spcAft>
                <a:spcPts val="0"/>
              </a:spcAft>
            </a:pPr>
            <a:r>
              <a:rPr sz="1000" dirty="0">
                <a:solidFill>
                  <a:srgbClr val="221E1F"/>
                </a:solidFill>
                <a:latin typeface="Times New Roman" panose="02020603050405020304" pitchFamily="18" charset="0"/>
                <a:cs typeface="Times New Roman" panose="02020603050405020304" pitchFamily="18" charset="0"/>
              </a:rPr>
              <a:t>STT</a:t>
            </a:r>
          </a:p>
        </p:txBody>
      </p:sp>
      <p:sp>
        <p:nvSpPr>
          <p:cNvPr id="20" name="object 20"/>
          <p:cNvSpPr txBox="1"/>
          <p:nvPr/>
        </p:nvSpPr>
        <p:spPr>
          <a:xfrm>
            <a:off x="1004882" y="953168"/>
            <a:ext cx="669905" cy="141064"/>
          </a:xfrm>
          <a:prstGeom prst="rect">
            <a:avLst/>
          </a:prstGeom>
        </p:spPr>
        <p:txBody>
          <a:bodyPr vert="horz" wrap="square" lIns="0" tIns="0" rIns="0" bIns="0" rtlCol="0">
            <a:spAutoFit/>
          </a:bodyPr>
          <a:lstStyle/>
          <a:p>
            <a:pPr marL="0" marR="0">
              <a:lnSpc>
                <a:spcPts val="1107"/>
              </a:lnSpc>
              <a:spcBef>
                <a:spcPts val="0"/>
              </a:spcBef>
              <a:spcAft>
                <a:spcPts val="0"/>
              </a:spcAft>
            </a:pPr>
            <a:r>
              <a:rPr sz="1000" dirty="0">
                <a:solidFill>
                  <a:srgbClr val="221E1F"/>
                </a:solidFill>
                <a:latin typeface="Times New Roman" panose="02020603050405020304" pitchFamily="18" charset="0"/>
                <a:cs typeface="Times New Roman" panose="02020603050405020304" pitchFamily="18" charset="0"/>
              </a:rPr>
              <a:t>Danh mục</a:t>
            </a:r>
          </a:p>
        </p:txBody>
      </p:sp>
      <p:sp>
        <p:nvSpPr>
          <p:cNvPr id="21" name="object 21"/>
          <p:cNvSpPr txBox="1"/>
          <p:nvPr/>
        </p:nvSpPr>
        <p:spPr>
          <a:xfrm>
            <a:off x="3527728" y="1171227"/>
            <a:ext cx="561677" cy="141064"/>
          </a:xfrm>
          <a:prstGeom prst="rect">
            <a:avLst/>
          </a:prstGeom>
        </p:spPr>
        <p:txBody>
          <a:bodyPr vert="horz" wrap="square" lIns="0" tIns="0" rIns="0" bIns="0" rtlCol="0">
            <a:spAutoFit/>
          </a:bodyPr>
          <a:lstStyle/>
          <a:p>
            <a:pPr marL="0" marR="0">
              <a:lnSpc>
                <a:spcPts val="1107"/>
              </a:lnSpc>
              <a:spcBef>
                <a:spcPts val="0"/>
              </a:spcBef>
              <a:spcAft>
                <a:spcPts val="0"/>
              </a:spcAft>
            </a:pPr>
            <a:r>
              <a:rPr sz="1000" b="1" dirty="0">
                <a:solidFill>
                  <a:srgbClr val="221E1F"/>
                </a:solidFill>
                <a:latin typeface="Times New Roman" panose="02020603050405020304" pitchFamily="18" charset="0"/>
                <a:cs typeface="Times New Roman" panose="02020603050405020304" pitchFamily="18" charset="0"/>
              </a:rPr>
              <a:t>CABIN</a:t>
            </a:r>
          </a:p>
        </p:txBody>
      </p:sp>
      <p:sp>
        <p:nvSpPr>
          <p:cNvPr id="22" name="object 22"/>
          <p:cNvSpPr txBox="1"/>
          <p:nvPr/>
        </p:nvSpPr>
        <p:spPr>
          <a:xfrm>
            <a:off x="787077" y="1390302"/>
            <a:ext cx="1955775" cy="641201"/>
          </a:xfrm>
          <a:prstGeom prst="rect">
            <a:avLst/>
          </a:prstGeom>
        </p:spPr>
        <p:txBody>
          <a:bodyPr vert="horz" wrap="square" lIns="0" tIns="0" rIns="0" bIns="0" rtlCol="0">
            <a:spAutoFit/>
          </a:bodyPr>
          <a:lstStyle/>
          <a:p>
            <a:pPr marL="0" marR="0">
              <a:lnSpc>
                <a:spcPts val="1107"/>
              </a:lnSpc>
              <a:spcBef>
                <a:spcPts val="0"/>
              </a:spcBef>
              <a:spcAft>
                <a:spcPts val="0"/>
              </a:spcAft>
            </a:pPr>
            <a:r>
              <a:rPr sz="1000" dirty="0">
                <a:solidFill>
                  <a:srgbClr val="221E1F"/>
                </a:solidFill>
                <a:latin typeface="Times New Roman" panose="02020603050405020304" pitchFamily="18" charset="0"/>
                <a:cs typeface="Times New Roman" panose="02020603050405020304" pitchFamily="18" charset="0"/>
              </a:rPr>
              <a:t>Kiểm</a:t>
            </a:r>
            <a:r>
              <a:rPr sz="1000" spc="91" dirty="0">
                <a:solidFill>
                  <a:srgbClr val="221E1F"/>
                </a:solidFill>
                <a:latin typeface="Times New Roman" panose="02020603050405020304" pitchFamily="18" charset="0"/>
                <a:cs typeface="Times New Roman" panose="02020603050405020304" pitchFamily="18" charset="0"/>
              </a:rPr>
              <a:t> </a:t>
            </a:r>
            <a:r>
              <a:rPr sz="1000" dirty="0">
                <a:solidFill>
                  <a:srgbClr val="221E1F"/>
                </a:solidFill>
                <a:latin typeface="Times New Roman" panose="02020603050405020304" pitchFamily="18" charset="0"/>
                <a:cs typeface="Times New Roman" panose="02020603050405020304" pitchFamily="18" charset="0"/>
              </a:rPr>
              <a:t>tra</a:t>
            </a:r>
            <a:r>
              <a:rPr sz="1000" spc="432" dirty="0">
                <a:solidFill>
                  <a:srgbClr val="221E1F"/>
                </a:solidFill>
                <a:latin typeface="Times New Roman" panose="02020603050405020304" pitchFamily="18" charset="0"/>
                <a:cs typeface="Times New Roman" panose="02020603050405020304" pitchFamily="18" charset="0"/>
              </a:rPr>
              <a:t> </a:t>
            </a:r>
            <a:r>
              <a:rPr sz="1000" dirty="0">
                <a:solidFill>
                  <a:srgbClr val="221E1F"/>
                </a:solidFill>
                <a:latin typeface="Times New Roman" panose="02020603050405020304" pitchFamily="18" charset="0"/>
                <a:cs typeface="Times New Roman" panose="02020603050405020304" pitchFamily="18" charset="0"/>
              </a:rPr>
              <a:t>kính</a:t>
            </a:r>
            <a:r>
              <a:rPr sz="1000" spc="91" dirty="0">
                <a:solidFill>
                  <a:srgbClr val="221E1F"/>
                </a:solidFill>
                <a:latin typeface="Times New Roman" panose="02020603050405020304" pitchFamily="18" charset="0"/>
                <a:cs typeface="Times New Roman" panose="02020603050405020304" pitchFamily="18" charset="0"/>
              </a:rPr>
              <a:t> </a:t>
            </a:r>
            <a:r>
              <a:rPr sz="1000" dirty="0">
                <a:solidFill>
                  <a:srgbClr val="221E1F"/>
                </a:solidFill>
                <a:latin typeface="Times New Roman" panose="02020603050405020304" pitchFamily="18" charset="0"/>
                <a:cs typeface="Times New Roman" panose="02020603050405020304" pitchFamily="18" charset="0"/>
              </a:rPr>
              <a:t>chắn</a:t>
            </a:r>
            <a:r>
              <a:rPr sz="1000" spc="91" dirty="0">
                <a:solidFill>
                  <a:srgbClr val="221E1F"/>
                </a:solidFill>
                <a:latin typeface="Times New Roman" panose="02020603050405020304" pitchFamily="18" charset="0"/>
                <a:cs typeface="Times New Roman" panose="02020603050405020304" pitchFamily="18" charset="0"/>
              </a:rPr>
              <a:t> </a:t>
            </a:r>
            <a:r>
              <a:rPr sz="1000" dirty="0">
                <a:solidFill>
                  <a:srgbClr val="221E1F"/>
                </a:solidFill>
                <a:latin typeface="Times New Roman" panose="02020603050405020304" pitchFamily="18" charset="0"/>
                <a:cs typeface="Times New Roman" panose="02020603050405020304" pitchFamily="18" charset="0"/>
              </a:rPr>
              <a:t>gió,</a:t>
            </a:r>
            <a:r>
              <a:rPr sz="1000" spc="91" dirty="0">
                <a:solidFill>
                  <a:srgbClr val="221E1F"/>
                </a:solidFill>
                <a:latin typeface="Times New Roman" panose="02020603050405020304" pitchFamily="18" charset="0"/>
                <a:cs typeface="Times New Roman" panose="02020603050405020304" pitchFamily="18" charset="0"/>
              </a:rPr>
              <a:t> </a:t>
            </a:r>
            <a:r>
              <a:rPr sz="1000" dirty="0">
                <a:solidFill>
                  <a:srgbClr val="221E1F"/>
                </a:solidFill>
                <a:latin typeface="Times New Roman" panose="02020603050405020304" pitchFamily="18" charset="0"/>
                <a:cs typeface="Times New Roman" panose="02020603050405020304" pitchFamily="18" charset="0"/>
              </a:rPr>
              <a:t>cánh</a:t>
            </a:r>
            <a:r>
              <a:rPr sz="1000" spc="91" dirty="0">
                <a:solidFill>
                  <a:srgbClr val="221E1F"/>
                </a:solidFill>
                <a:latin typeface="Times New Roman" panose="02020603050405020304" pitchFamily="18" charset="0"/>
                <a:cs typeface="Times New Roman" panose="02020603050405020304" pitchFamily="18" charset="0"/>
              </a:rPr>
              <a:t> </a:t>
            </a:r>
            <a:r>
              <a:rPr sz="1000" dirty="0">
                <a:solidFill>
                  <a:srgbClr val="221E1F"/>
                </a:solidFill>
                <a:latin typeface="Times New Roman" panose="02020603050405020304" pitchFamily="18" charset="0"/>
                <a:cs typeface="Times New Roman" panose="02020603050405020304" pitchFamily="18" charset="0"/>
              </a:rPr>
              <a:t>cửa,</a:t>
            </a:r>
          </a:p>
          <a:p>
            <a:pPr marL="0" marR="0">
              <a:lnSpc>
                <a:spcPts val="1107"/>
              </a:lnSpc>
              <a:spcBef>
                <a:spcPts val="192"/>
              </a:spcBef>
              <a:spcAft>
                <a:spcPts val="0"/>
              </a:spcAft>
            </a:pPr>
            <a:r>
              <a:rPr sz="1000" dirty="0">
                <a:solidFill>
                  <a:srgbClr val="221E1F"/>
                </a:solidFill>
                <a:latin typeface="Times New Roman" panose="02020603050405020304" pitchFamily="18" charset="0"/>
                <a:cs typeface="Times New Roman" panose="02020603050405020304" pitchFamily="18" charset="0"/>
              </a:rPr>
              <a:t>cửa</a:t>
            </a:r>
            <a:r>
              <a:rPr sz="1000" spc="125" dirty="0">
                <a:solidFill>
                  <a:srgbClr val="221E1F"/>
                </a:solidFill>
                <a:latin typeface="Times New Roman" panose="02020603050405020304" pitchFamily="18" charset="0"/>
                <a:cs typeface="Times New Roman" panose="02020603050405020304" pitchFamily="18" charset="0"/>
              </a:rPr>
              <a:t> </a:t>
            </a:r>
            <a:r>
              <a:rPr sz="1000" dirty="0">
                <a:solidFill>
                  <a:srgbClr val="221E1F"/>
                </a:solidFill>
                <a:latin typeface="Times New Roman" panose="02020603050405020304" pitchFamily="18" charset="0"/>
                <a:cs typeface="Times New Roman" panose="02020603050405020304" pitchFamily="18" charset="0"/>
              </a:rPr>
              <a:t>sổ,</a:t>
            </a:r>
            <a:r>
              <a:rPr sz="1000" spc="125" dirty="0">
                <a:solidFill>
                  <a:srgbClr val="221E1F"/>
                </a:solidFill>
                <a:latin typeface="Times New Roman" panose="02020603050405020304" pitchFamily="18" charset="0"/>
                <a:cs typeface="Times New Roman" panose="02020603050405020304" pitchFamily="18" charset="0"/>
              </a:rPr>
              <a:t> </a:t>
            </a:r>
            <a:r>
              <a:rPr sz="1000" dirty="0">
                <a:solidFill>
                  <a:srgbClr val="221E1F"/>
                </a:solidFill>
                <a:latin typeface="Times New Roman" panose="02020603050405020304" pitchFamily="18" charset="0"/>
                <a:cs typeface="Times New Roman" panose="02020603050405020304" pitchFamily="18" charset="0"/>
              </a:rPr>
              <a:t>gương</a:t>
            </a:r>
            <a:r>
              <a:rPr sz="1000" spc="125" dirty="0">
                <a:solidFill>
                  <a:srgbClr val="221E1F"/>
                </a:solidFill>
                <a:latin typeface="Times New Roman" panose="02020603050405020304" pitchFamily="18" charset="0"/>
                <a:cs typeface="Times New Roman" panose="02020603050405020304" pitchFamily="18" charset="0"/>
              </a:rPr>
              <a:t> </a:t>
            </a:r>
            <a:r>
              <a:rPr sz="1000" dirty="0">
                <a:solidFill>
                  <a:srgbClr val="221E1F"/>
                </a:solidFill>
                <a:latin typeface="Times New Roman" panose="02020603050405020304" pitchFamily="18" charset="0"/>
                <a:cs typeface="Times New Roman" panose="02020603050405020304" pitchFamily="18" charset="0"/>
              </a:rPr>
              <a:t>chiếu</a:t>
            </a:r>
            <a:r>
              <a:rPr sz="1000" spc="125" dirty="0">
                <a:solidFill>
                  <a:srgbClr val="221E1F"/>
                </a:solidFill>
                <a:latin typeface="Times New Roman" panose="02020603050405020304" pitchFamily="18" charset="0"/>
                <a:cs typeface="Times New Roman" panose="02020603050405020304" pitchFamily="18" charset="0"/>
              </a:rPr>
              <a:t> </a:t>
            </a:r>
            <a:r>
              <a:rPr sz="1000" dirty="0">
                <a:solidFill>
                  <a:srgbClr val="221E1F"/>
                </a:solidFill>
                <a:latin typeface="Times New Roman" panose="02020603050405020304" pitchFamily="18" charset="0"/>
                <a:cs typeface="Times New Roman" panose="02020603050405020304" pitchFamily="18" charset="0"/>
              </a:rPr>
              <a:t>hậu,</a:t>
            </a:r>
            <a:r>
              <a:rPr sz="1000" spc="125" dirty="0">
                <a:solidFill>
                  <a:srgbClr val="221E1F"/>
                </a:solidFill>
                <a:latin typeface="Times New Roman" panose="02020603050405020304" pitchFamily="18" charset="0"/>
                <a:cs typeface="Times New Roman" panose="02020603050405020304" pitchFamily="18" charset="0"/>
              </a:rPr>
              <a:t> </a:t>
            </a:r>
            <a:r>
              <a:rPr sz="1000" dirty="0">
                <a:solidFill>
                  <a:srgbClr val="221E1F"/>
                </a:solidFill>
                <a:latin typeface="Times New Roman" panose="02020603050405020304" pitchFamily="18" charset="0"/>
                <a:cs typeface="Times New Roman" panose="02020603050405020304" pitchFamily="18" charset="0"/>
              </a:rPr>
              <a:t>đệm</a:t>
            </a:r>
            <a:r>
              <a:rPr sz="1000" spc="125" dirty="0">
                <a:solidFill>
                  <a:srgbClr val="221E1F"/>
                </a:solidFill>
                <a:latin typeface="Times New Roman" panose="02020603050405020304" pitchFamily="18" charset="0"/>
                <a:cs typeface="Times New Roman" panose="02020603050405020304" pitchFamily="18" charset="0"/>
              </a:rPr>
              <a:t> </a:t>
            </a:r>
            <a:r>
              <a:rPr sz="1000" dirty="0">
                <a:solidFill>
                  <a:srgbClr val="221E1F"/>
                </a:solidFill>
                <a:latin typeface="Times New Roman" panose="02020603050405020304" pitchFamily="18" charset="0"/>
                <a:cs typeface="Times New Roman" panose="02020603050405020304" pitchFamily="18" charset="0"/>
              </a:rPr>
              <a:t>ghế</a:t>
            </a:r>
          </a:p>
          <a:p>
            <a:pPr marL="0" marR="0">
              <a:lnSpc>
                <a:spcPts val="1107"/>
              </a:lnSpc>
              <a:spcBef>
                <a:spcPts val="192"/>
              </a:spcBef>
              <a:spcAft>
                <a:spcPts val="0"/>
              </a:spcAft>
            </a:pPr>
            <a:r>
              <a:rPr sz="1000" dirty="0">
                <a:solidFill>
                  <a:srgbClr val="221E1F"/>
                </a:solidFill>
                <a:latin typeface="Times New Roman" panose="02020603050405020304" pitchFamily="18" charset="0"/>
                <a:cs typeface="Times New Roman" panose="02020603050405020304" pitchFamily="18" charset="0"/>
              </a:rPr>
              <a:t>ngồi,</a:t>
            </a:r>
            <a:r>
              <a:rPr sz="1000" spc="-14" dirty="0">
                <a:solidFill>
                  <a:srgbClr val="221E1F"/>
                </a:solidFill>
                <a:latin typeface="Times New Roman" panose="02020603050405020304" pitchFamily="18" charset="0"/>
                <a:cs typeface="Times New Roman" panose="02020603050405020304" pitchFamily="18" charset="0"/>
              </a:rPr>
              <a:t> </a:t>
            </a:r>
            <a:r>
              <a:rPr sz="1000" dirty="0">
                <a:solidFill>
                  <a:srgbClr val="221E1F"/>
                </a:solidFill>
                <a:latin typeface="Times New Roman" panose="02020603050405020304" pitchFamily="18" charset="0"/>
                <a:cs typeface="Times New Roman" panose="02020603050405020304" pitchFamily="18" charset="0"/>
              </a:rPr>
              <a:t>cơ</a:t>
            </a:r>
            <a:r>
              <a:rPr sz="1000" spc="-14" dirty="0">
                <a:solidFill>
                  <a:srgbClr val="221E1F"/>
                </a:solidFill>
                <a:latin typeface="Times New Roman" panose="02020603050405020304" pitchFamily="18" charset="0"/>
                <a:cs typeface="Times New Roman" panose="02020603050405020304" pitchFamily="18" charset="0"/>
              </a:rPr>
              <a:t> </a:t>
            </a:r>
            <a:r>
              <a:rPr sz="1000" dirty="0">
                <a:solidFill>
                  <a:srgbClr val="221E1F"/>
                </a:solidFill>
                <a:latin typeface="Times New Roman" panose="02020603050405020304" pitchFamily="18" charset="0"/>
                <a:cs typeface="Times New Roman" panose="02020603050405020304" pitchFamily="18" charset="0"/>
              </a:rPr>
              <a:t>cấu</a:t>
            </a:r>
            <a:r>
              <a:rPr sz="1000" spc="-14" dirty="0">
                <a:solidFill>
                  <a:srgbClr val="221E1F"/>
                </a:solidFill>
                <a:latin typeface="Times New Roman" panose="02020603050405020304" pitchFamily="18" charset="0"/>
                <a:cs typeface="Times New Roman" panose="02020603050405020304" pitchFamily="18" charset="0"/>
              </a:rPr>
              <a:t> </a:t>
            </a:r>
            <a:r>
              <a:rPr sz="1000" dirty="0">
                <a:solidFill>
                  <a:srgbClr val="221E1F"/>
                </a:solidFill>
                <a:latin typeface="Times New Roman" panose="02020603050405020304" pitchFamily="18" charset="0"/>
                <a:cs typeface="Times New Roman" panose="02020603050405020304" pitchFamily="18" charset="0"/>
              </a:rPr>
              <a:t>nâng</a:t>
            </a:r>
            <a:r>
              <a:rPr sz="1000" spc="-14" dirty="0">
                <a:solidFill>
                  <a:srgbClr val="221E1F"/>
                </a:solidFill>
                <a:latin typeface="Times New Roman" panose="02020603050405020304" pitchFamily="18" charset="0"/>
                <a:cs typeface="Times New Roman" panose="02020603050405020304" pitchFamily="18" charset="0"/>
              </a:rPr>
              <a:t> </a:t>
            </a:r>
            <a:r>
              <a:rPr sz="1000" dirty="0">
                <a:solidFill>
                  <a:srgbClr val="221E1F"/>
                </a:solidFill>
                <a:latin typeface="Times New Roman" panose="02020603050405020304" pitchFamily="18" charset="0"/>
                <a:cs typeface="Times New Roman" panose="02020603050405020304" pitchFamily="18" charset="0"/>
              </a:rPr>
              <a:t>ca</a:t>
            </a:r>
            <a:r>
              <a:rPr sz="1000" spc="-14" dirty="0">
                <a:solidFill>
                  <a:srgbClr val="221E1F"/>
                </a:solidFill>
                <a:latin typeface="Times New Roman" panose="02020603050405020304" pitchFamily="18" charset="0"/>
                <a:cs typeface="Times New Roman" panose="02020603050405020304" pitchFamily="18" charset="0"/>
              </a:rPr>
              <a:t> </a:t>
            </a:r>
            <a:r>
              <a:rPr sz="1000" dirty="0">
                <a:solidFill>
                  <a:srgbClr val="221E1F"/>
                </a:solidFill>
                <a:latin typeface="Times New Roman" panose="02020603050405020304" pitchFamily="18" charset="0"/>
                <a:cs typeface="Times New Roman" panose="02020603050405020304" pitchFamily="18" charset="0"/>
              </a:rPr>
              <a:t>bin,</a:t>
            </a:r>
            <a:r>
              <a:rPr sz="1000" spc="-14" dirty="0">
                <a:solidFill>
                  <a:srgbClr val="221E1F"/>
                </a:solidFill>
                <a:latin typeface="Times New Roman" panose="02020603050405020304" pitchFamily="18" charset="0"/>
                <a:cs typeface="Times New Roman" panose="02020603050405020304" pitchFamily="18" charset="0"/>
              </a:rPr>
              <a:t> </a:t>
            </a:r>
            <a:r>
              <a:rPr sz="1000" dirty="0">
                <a:solidFill>
                  <a:srgbClr val="221E1F"/>
                </a:solidFill>
                <a:latin typeface="Times New Roman" panose="02020603050405020304" pitchFamily="18" charset="0"/>
                <a:cs typeface="Times New Roman" panose="02020603050405020304" pitchFamily="18" charset="0"/>
              </a:rPr>
              <a:t>tra</a:t>
            </a:r>
            <a:r>
              <a:rPr sz="1000" spc="-14" dirty="0">
                <a:solidFill>
                  <a:srgbClr val="221E1F"/>
                </a:solidFill>
                <a:latin typeface="Times New Roman" panose="02020603050405020304" pitchFamily="18" charset="0"/>
                <a:cs typeface="Times New Roman" panose="02020603050405020304" pitchFamily="18" charset="0"/>
              </a:rPr>
              <a:t> </a:t>
            </a:r>
            <a:r>
              <a:rPr sz="1000" dirty="0">
                <a:solidFill>
                  <a:srgbClr val="221E1F"/>
                </a:solidFill>
                <a:latin typeface="Times New Roman" panose="02020603050405020304" pitchFamily="18" charset="0"/>
                <a:cs typeface="Times New Roman" panose="02020603050405020304" pitchFamily="18" charset="0"/>
              </a:rPr>
              <a:t>dầu</a:t>
            </a:r>
            <a:r>
              <a:rPr sz="1000" spc="-14" dirty="0">
                <a:solidFill>
                  <a:srgbClr val="221E1F"/>
                </a:solidFill>
                <a:latin typeface="Times New Roman" panose="02020603050405020304" pitchFamily="18" charset="0"/>
                <a:cs typeface="Times New Roman" panose="02020603050405020304" pitchFamily="18" charset="0"/>
              </a:rPr>
              <a:t> </a:t>
            </a:r>
            <a:r>
              <a:rPr sz="1000" dirty="0">
                <a:solidFill>
                  <a:srgbClr val="221E1F"/>
                </a:solidFill>
                <a:latin typeface="Times New Roman" panose="02020603050405020304" pitchFamily="18" charset="0"/>
                <a:cs typeface="Times New Roman" panose="02020603050405020304" pitchFamily="18" charset="0"/>
              </a:rPr>
              <a:t>mỡ</a:t>
            </a:r>
          </a:p>
          <a:p>
            <a:pPr marL="0" marR="0">
              <a:lnSpc>
                <a:spcPts val="1107"/>
              </a:lnSpc>
              <a:spcBef>
                <a:spcPts val="192"/>
              </a:spcBef>
              <a:spcAft>
                <a:spcPts val="0"/>
              </a:spcAft>
            </a:pPr>
            <a:r>
              <a:rPr sz="1000" dirty="0">
                <a:solidFill>
                  <a:srgbClr val="221E1F"/>
                </a:solidFill>
                <a:latin typeface="Times New Roman" panose="02020603050405020304" pitchFamily="18" charset="0"/>
                <a:cs typeface="Times New Roman" panose="02020603050405020304" pitchFamily="18" charset="0"/>
              </a:rPr>
              <a:t>vào những điểm quy định.</a:t>
            </a:r>
          </a:p>
        </p:txBody>
      </p:sp>
      <p:sp>
        <p:nvSpPr>
          <p:cNvPr id="23" name="object 23"/>
          <p:cNvSpPr txBox="1"/>
          <p:nvPr/>
        </p:nvSpPr>
        <p:spPr>
          <a:xfrm>
            <a:off x="4331139" y="1622204"/>
            <a:ext cx="1138173" cy="782265"/>
          </a:xfrm>
          <a:prstGeom prst="rect">
            <a:avLst/>
          </a:prstGeom>
        </p:spPr>
        <p:txBody>
          <a:bodyPr vert="horz" wrap="square" lIns="0" tIns="0" rIns="0" bIns="0" rtlCol="0">
            <a:spAutoFit/>
          </a:bodyPr>
          <a:lstStyle/>
          <a:p>
            <a:pPr marL="0" marR="0">
              <a:lnSpc>
                <a:spcPts val="1107"/>
              </a:lnSpc>
              <a:spcBef>
                <a:spcPts val="0"/>
              </a:spcBef>
              <a:spcAft>
                <a:spcPts val="0"/>
              </a:spcAft>
            </a:pPr>
            <a:r>
              <a:rPr sz="1000" dirty="0">
                <a:solidFill>
                  <a:srgbClr val="221E1F"/>
                </a:solidFill>
                <a:latin typeface="Times New Roman" panose="02020603050405020304" pitchFamily="18" charset="0"/>
                <a:cs typeface="Times New Roman" panose="02020603050405020304" pitchFamily="18" charset="0"/>
              </a:rPr>
              <a:t>Kiểm tra hàng ngày</a:t>
            </a:r>
          </a:p>
          <a:p>
            <a:pPr marL="0" marR="0">
              <a:lnSpc>
                <a:spcPts val="1107"/>
              </a:lnSpc>
              <a:spcBef>
                <a:spcPts val="3921"/>
              </a:spcBef>
              <a:spcAft>
                <a:spcPts val="0"/>
              </a:spcAft>
            </a:pPr>
            <a:r>
              <a:rPr sz="1000" dirty="0">
                <a:solidFill>
                  <a:srgbClr val="221E1F"/>
                </a:solidFill>
                <a:latin typeface="Times New Roman" panose="02020603050405020304" pitchFamily="18" charset="0"/>
                <a:cs typeface="Times New Roman" panose="02020603050405020304" pitchFamily="18" charset="0"/>
              </a:rPr>
              <a:t>Kiểm tra hàng ngày</a:t>
            </a:r>
          </a:p>
        </p:txBody>
      </p:sp>
      <p:sp>
        <p:nvSpPr>
          <p:cNvPr id="24" name="object 24"/>
          <p:cNvSpPr txBox="1"/>
          <p:nvPr/>
        </p:nvSpPr>
        <p:spPr>
          <a:xfrm>
            <a:off x="544150" y="1646260"/>
            <a:ext cx="215900" cy="178742"/>
          </a:xfrm>
          <a:prstGeom prst="rect">
            <a:avLst/>
          </a:prstGeom>
        </p:spPr>
        <p:txBody>
          <a:bodyPr vert="horz" wrap="square" lIns="0" tIns="0" rIns="0" bIns="0" rtlCol="0">
            <a:spAutoFit/>
          </a:bodyPr>
          <a:lstStyle/>
          <a:p>
            <a:pPr marL="0" marR="0">
              <a:lnSpc>
                <a:spcPts val="1107"/>
              </a:lnSpc>
              <a:spcBef>
                <a:spcPts val="0"/>
              </a:spcBef>
              <a:spcAft>
                <a:spcPts val="0"/>
              </a:spcAft>
            </a:pPr>
            <a:r>
              <a:rPr sz="1000" dirty="0">
                <a:solidFill>
                  <a:srgbClr val="221E1F"/>
                </a:solidFill>
                <a:latin typeface="NOEPFV+TimesNewRomanPSMT"/>
                <a:cs typeface="NOEPFV+TimesNewRomanPSMT"/>
              </a:rPr>
              <a:t>1</a:t>
            </a:r>
          </a:p>
        </p:txBody>
      </p:sp>
      <p:sp>
        <p:nvSpPr>
          <p:cNvPr id="25" name="object 25"/>
          <p:cNvSpPr txBox="1"/>
          <p:nvPr/>
        </p:nvSpPr>
        <p:spPr>
          <a:xfrm>
            <a:off x="787077" y="2113694"/>
            <a:ext cx="1955672" cy="474489"/>
          </a:xfrm>
          <a:prstGeom prst="rect">
            <a:avLst/>
          </a:prstGeom>
        </p:spPr>
        <p:txBody>
          <a:bodyPr vert="horz" wrap="square" lIns="0" tIns="0" rIns="0" bIns="0" rtlCol="0">
            <a:spAutoFit/>
          </a:bodyPr>
          <a:lstStyle/>
          <a:p>
            <a:pPr marL="0" marR="0">
              <a:lnSpc>
                <a:spcPts val="1107"/>
              </a:lnSpc>
              <a:spcBef>
                <a:spcPts val="0"/>
              </a:spcBef>
              <a:spcAft>
                <a:spcPts val="0"/>
              </a:spcAft>
            </a:pPr>
            <a:r>
              <a:rPr sz="1000" dirty="0">
                <a:solidFill>
                  <a:srgbClr val="221E1F"/>
                </a:solidFill>
                <a:latin typeface="Times New Roman" panose="02020603050405020304" pitchFamily="18" charset="0"/>
                <a:cs typeface="Times New Roman" panose="02020603050405020304" pitchFamily="18" charset="0"/>
              </a:rPr>
              <a:t>Kiểm</a:t>
            </a:r>
            <a:r>
              <a:rPr sz="1000" spc="82" dirty="0">
                <a:solidFill>
                  <a:srgbClr val="221E1F"/>
                </a:solidFill>
                <a:latin typeface="Times New Roman" panose="02020603050405020304" pitchFamily="18" charset="0"/>
                <a:cs typeface="Times New Roman" panose="02020603050405020304" pitchFamily="18" charset="0"/>
              </a:rPr>
              <a:t> </a:t>
            </a:r>
            <a:r>
              <a:rPr sz="1000" dirty="0">
                <a:solidFill>
                  <a:srgbClr val="221E1F"/>
                </a:solidFill>
                <a:latin typeface="Times New Roman" panose="02020603050405020304" pitchFamily="18" charset="0"/>
                <a:cs typeface="Times New Roman" panose="02020603050405020304" pitchFamily="18" charset="0"/>
              </a:rPr>
              <a:t>tra</a:t>
            </a:r>
            <a:r>
              <a:rPr sz="1000" spc="82" dirty="0">
                <a:solidFill>
                  <a:srgbClr val="221E1F"/>
                </a:solidFill>
                <a:latin typeface="Times New Roman" panose="02020603050405020304" pitchFamily="18" charset="0"/>
                <a:cs typeface="Times New Roman" panose="02020603050405020304" pitchFamily="18" charset="0"/>
              </a:rPr>
              <a:t> </a:t>
            </a:r>
            <a:r>
              <a:rPr sz="1000" dirty="0">
                <a:solidFill>
                  <a:srgbClr val="221E1F"/>
                </a:solidFill>
                <a:latin typeface="Times New Roman" panose="02020603050405020304" pitchFamily="18" charset="0"/>
                <a:cs typeface="Times New Roman" panose="02020603050405020304" pitchFamily="18" charset="0"/>
              </a:rPr>
              <a:t>bu</a:t>
            </a:r>
            <a:r>
              <a:rPr sz="1000" spc="82" dirty="0">
                <a:solidFill>
                  <a:srgbClr val="221E1F"/>
                </a:solidFill>
                <a:latin typeface="Times New Roman" panose="02020603050405020304" pitchFamily="18" charset="0"/>
                <a:cs typeface="Times New Roman" panose="02020603050405020304" pitchFamily="18" charset="0"/>
              </a:rPr>
              <a:t> </a:t>
            </a:r>
            <a:r>
              <a:rPr sz="1000" dirty="0">
                <a:solidFill>
                  <a:srgbClr val="221E1F"/>
                </a:solidFill>
                <a:latin typeface="Times New Roman" panose="02020603050405020304" pitchFamily="18" charset="0"/>
                <a:cs typeface="Times New Roman" panose="02020603050405020304" pitchFamily="18" charset="0"/>
              </a:rPr>
              <a:t>lông</a:t>
            </a:r>
            <a:r>
              <a:rPr sz="1000" spc="82" dirty="0">
                <a:solidFill>
                  <a:srgbClr val="221E1F"/>
                </a:solidFill>
                <a:latin typeface="Times New Roman" panose="02020603050405020304" pitchFamily="18" charset="0"/>
                <a:cs typeface="Times New Roman" panose="02020603050405020304" pitchFamily="18" charset="0"/>
              </a:rPr>
              <a:t> </a:t>
            </a:r>
            <a:r>
              <a:rPr sz="1000" dirty="0">
                <a:solidFill>
                  <a:srgbClr val="221E1F"/>
                </a:solidFill>
                <a:latin typeface="Times New Roman" panose="02020603050405020304" pitchFamily="18" charset="0"/>
                <a:cs typeface="Times New Roman" panose="02020603050405020304" pitchFamily="18" charset="0"/>
              </a:rPr>
              <a:t>bắt</a:t>
            </a:r>
            <a:r>
              <a:rPr sz="1000" spc="82" dirty="0">
                <a:solidFill>
                  <a:srgbClr val="221E1F"/>
                </a:solidFill>
                <a:latin typeface="Times New Roman" panose="02020603050405020304" pitchFamily="18" charset="0"/>
                <a:cs typeface="Times New Roman" panose="02020603050405020304" pitchFamily="18" charset="0"/>
              </a:rPr>
              <a:t> </a:t>
            </a:r>
            <a:r>
              <a:rPr sz="1000" dirty="0">
                <a:solidFill>
                  <a:srgbClr val="221E1F"/>
                </a:solidFill>
                <a:latin typeface="Times New Roman" panose="02020603050405020304" pitchFamily="18" charset="0"/>
                <a:cs typeface="Times New Roman" panose="02020603050405020304" pitchFamily="18" charset="0"/>
              </a:rPr>
              <a:t>giữ</a:t>
            </a:r>
            <a:r>
              <a:rPr sz="1000" spc="82" dirty="0">
                <a:solidFill>
                  <a:srgbClr val="221E1F"/>
                </a:solidFill>
                <a:latin typeface="Times New Roman" panose="02020603050405020304" pitchFamily="18" charset="0"/>
                <a:cs typeface="Times New Roman" panose="02020603050405020304" pitchFamily="18" charset="0"/>
              </a:rPr>
              <a:t> </a:t>
            </a:r>
            <a:r>
              <a:rPr sz="1000" dirty="0">
                <a:solidFill>
                  <a:srgbClr val="221E1F"/>
                </a:solidFill>
                <a:latin typeface="Times New Roman" panose="02020603050405020304" pitchFamily="18" charset="0"/>
                <a:cs typeface="Times New Roman" panose="02020603050405020304" pitchFamily="18" charset="0"/>
              </a:rPr>
              <a:t>buồng</a:t>
            </a:r>
            <a:r>
              <a:rPr sz="1000" spc="82" dirty="0">
                <a:solidFill>
                  <a:srgbClr val="221E1F"/>
                </a:solidFill>
                <a:latin typeface="Times New Roman" panose="02020603050405020304" pitchFamily="18" charset="0"/>
                <a:cs typeface="Times New Roman" panose="02020603050405020304" pitchFamily="18" charset="0"/>
              </a:rPr>
              <a:t> </a:t>
            </a:r>
            <a:r>
              <a:rPr sz="1000" dirty="0">
                <a:solidFill>
                  <a:srgbClr val="221E1F"/>
                </a:solidFill>
                <a:latin typeface="Times New Roman" panose="02020603050405020304" pitchFamily="18" charset="0"/>
                <a:cs typeface="Times New Roman" panose="02020603050405020304" pitchFamily="18" charset="0"/>
              </a:rPr>
              <a:t>lái</a:t>
            </a:r>
          </a:p>
          <a:p>
            <a:pPr marL="0" marR="0">
              <a:lnSpc>
                <a:spcPts val="1107"/>
              </a:lnSpc>
              <a:spcBef>
                <a:spcPts val="192"/>
              </a:spcBef>
              <a:spcAft>
                <a:spcPts val="0"/>
              </a:spcAft>
            </a:pPr>
            <a:r>
              <a:rPr sz="1000" dirty="0">
                <a:solidFill>
                  <a:srgbClr val="221E1F"/>
                </a:solidFill>
                <a:latin typeface="Times New Roman" panose="02020603050405020304" pitchFamily="18" charset="0"/>
                <a:cs typeface="Times New Roman" panose="02020603050405020304" pitchFamily="18" charset="0"/>
              </a:rPr>
              <a:t>với</a:t>
            </a:r>
            <a:r>
              <a:rPr sz="1000" spc="-34" dirty="0">
                <a:solidFill>
                  <a:srgbClr val="221E1F"/>
                </a:solidFill>
                <a:latin typeface="Times New Roman" panose="02020603050405020304" pitchFamily="18" charset="0"/>
                <a:cs typeface="Times New Roman" panose="02020603050405020304" pitchFamily="18" charset="0"/>
              </a:rPr>
              <a:t> </a:t>
            </a:r>
            <a:r>
              <a:rPr sz="1000" dirty="0">
                <a:solidFill>
                  <a:srgbClr val="221E1F"/>
                </a:solidFill>
                <a:latin typeface="Times New Roman" panose="02020603050405020304" pitchFamily="18" charset="0"/>
                <a:cs typeface="Times New Roman" panose="02020603050405020304" pitchFamily="18" charset="0"/>
              </a:rPr>
              <a:t>chassis.</a:t>
            </a:r>
            <a:r>
              <a:rPr sz="1000" spc="-34" dirty="0">
                <a:solidFill>
                  <a:srgbClr val="221E1F"/>
                </a:solidFill>
                <a:latin typeface="Times New Roman" panose="02020603050405020304" pitchFamily="18" charset="0"/>
                <a:cs typeface="Times New Roman" panose="02020603050405020304" pitchFamily="18" charset="0"/>
              </a:rPr>
              <a:t> </a:t>
            </a:r>
            <a:r>
              <a:rPr sz="1000" dirty="0">
                <a:solidFill>
                  <a:srgbClr val="221E1F"/>
                </a:solidFill>
                <a:latin typeface="Times New Roman" panose="02020603050405020304" pitchFamily="18" charset="0"/>
                <a:cs typeface="Times New Roman" panose="02020603050405020304" pitchFamily="18" charset="0"/>
              </a:rPr>
              <a:t>Kiểm</a:t>
            </a:r>
            <a:r>
              <a:rPr sz="1000" spc="-34" dirty="0">
                <a:solidFill>
                  <a:srgbClr val="221E1F"/>
                </a:solidFill>
                <a:latin typeface="Times New Roman" panose="02020603050405020304" pitchFamily="18" charset="0"/>
                <a:cs typeface="Times New Roman" panose="02020603050405020304" pitchFamily="18" charset="0"/>
              </a:rPr>
              <a:t> </a:t>
            </a:r>
            <a:r>
              <a:rPr sz="1000" dirty="0">
                <a:solidFill>
                  <a:srgbClr val="221E1F"/>
                </a:solidFill>
                <a:latin typeface="Times New Roman" panose="02020603050405020304" pitchFamily="18" charset="0"/>
                <a:cs typeface="Times New Roman" panose="02020603050405020304" pitchFamily="18" charset="0"/>
              </a:rPr>
              <a:t>tra</a:t>
            </a:r>
            <a:r>
              <a:rPr sz="1000" spc="-34" dirty="0">
                <a:solidFill>
                  <a:srgbClr val="221E1F"/>
                </a:solidFill>
                <a:latin typeface="Times New Roman" panose="02020603050405020304" pitchFamily="18" charset="0"/>
                <a:cs typeface="Times New Roman" panose="02020603050405020304" pitchFamily="18" charset="0"/>
              </a:rPr>
              <a:t> </a:t>
            </a:r>
            <a:r>
              <a:rPr sz="1000" dirty="0">
                <a:solidFill>
                  <a:srgbClr val="221E1F"/>
                </a:solidFill>
                <a:latin typeface="Times New Roman" panose="02020603050405020304" pitchFamily="18" charset="0"/>
                <a:cs typeface="Times New Roman" panose="02020603050405020304" pitchFamily="18" charset="0"/>
              </a:rPr>
              <a:t>hệ</a:t>
            </a:r>
            <a:r>
              <a:rPr sz="1000" spc="-34" dirty="0">
                <a:solidFill>
                  <a:srgbClr val="221E1F"/>
                </a:solidFill>
                <a:latin typeface="Times New Roman" panose="02020603050405020304" pitchFamily="18" charset="0"/>
                <a:cs typeface="Times New Roman" panose="02020603050405020304" pitchFamily="18" charset="0"/>
              </a:rPr>
              <a:t> </a:t>
            </a:r>
            <a:r>
              <a:rPr sz="1000" dirty="0">
                <a:solidFill>
                  <a:srgbClr val="221E1F"/>
                </a:solidFill>
                <a:latin typeface="Times New Roman" panose="02020603050405020304" pitchFamily="18" charset="0"/>
                <a:cs typeface="Times New Roman" panose="02020603050405020304" pitchFamily="18" charset="0"/>
              </a:rPr>
              <a:t>thống</a:t>
            </a:r>
            <a:r>
              <a:rPr sz="1000" spc="-34" dirty="0">
                <a:solidFill>
                  <a:srgbClr val="221E1F"/>
                </a:solidFill>
                <a:latin typeface="Times New Roman" panose="02020603050405020304" pitchFamily="18" charset="0"/>
                <a:cs typeface="Times New Roman" panose="02020603050405020304" pitchFamily="18" charset="0"/>
              </a:rPr>
              <a:t> </a:t>
            </a:r>
            <a:r>
              <a:rPr sz="1000" dirty="0">
                <a:solidFill>
                  <a:srgbClr val="221E1F"/>
                </a:solidFill>
                <a:latin typeface="Times New Roman" panose="02020603050405020304" pitchFamily="18" charset="0"/>
                <a:cs typeface="Times New Roman" panose="02020603050405020304" pitchFamily="18" charset="0"/>
              </a:rPr>
              <a:t>thông</a:t>
            </a:r>
          </a:p>
          <a:p>
            <a:pPr marL="0" marR="0">
              <a:lnSpc>
                <a:spcPts val="1107"/>
              </a:lnSpc>
              <a:spcBef>
                <a:spcPts val="192"/>
              </a:spcBef>
              <a:spcAft>
                <a:spcPts val="0"/>
              </a:spcAft>
            </a:pPr>
            <a:r>
              <a:rPr sz="1000" dirty="0">
                <a:solidFill>
                  <a:srgbClr val="221E1F"/>
                </a:solidFill>
                <a:latin typeface="Times New Roman" panose="02020603050405020304" pitchFamily="18" charset="0"/>
                <a:cs typeface="Times New Roman" panose="02020603050405020304" pitchFamily="18" charset="0"/>
              </a:rPr>
              <a:t>gió</a:t>
            </a:r>
          </a:p>
        </p:txBody>
      </p:sp>
      <p:sp>
        <p:nvSpPr>
          <p:cNvPr id="26" name="object 26"/>
          <p:cNvSpPr txBox="1"/>
          <p:nvPr/>
        </p:nvSpPr>
        <p:spPr>
          <a:xfrm>
            <a:off x="544150" y="2261067"/>
            <a:ext cx="215900" cy="178742"/>
          </a:xfrm>
          <a:prstGeom prst="rect">
            <a:avLst/>
          </a:prstGeom>
        </p:spPr>
        <p:txBody>
          <a:bodyPr vert="horz" wrap="square" lIns="0" tIns="0" rIns="0" bIns="0" rtlCol="0">
            <a:spAutoFit/>
          </a:bodyPr>
          <a:lstStyle/>
          <a:p>
            <a:pPr marL="0" marR="0">
              <a:lnSpc>
                <a:spcPts val="1107"/>
              </a:lnSpc>
              <a:spcBef>
                <a:spcPts val="0"/>
              </a:spcBef>
              <a:spcAft>
                <a:spcPts val="0"/>
              </a:spcAft>
            </a:pPr>
            <a:r>
              <a:rPr sz="1000" dirty="0">
                <a:solidFill>
                  <a:srgbClr val="221E1F"/>
                </a:solidFill>
                <a:latin typeface="NOEPFV+TimesNewRomanPSMT"/>
                <a:cs typeface="NOEPFV+TimesNewRomanPSMT"/>
              </a:rPr>
              <a:t>2</a:t>
            </a:r>
          </a:p>
        </p:txBody>
      </p:sp>
      <p:sp>
        <p:nvSpPr>
          <p:cNvPr id="27" name="object 27"/>
          <p:cNvSpPr txBox="1"/>
          <p:nvPr/>
        </p:nvSpPr>
        <p:spPr>
          <a:xfrm>
            <a:off x="2680345" y="3554889"/>
            <a:ext cx="3176240" cy="384466"/>
          </a:xfrm>
          <a:prstGeom prst="rect">
            <a:avLst/>
          </a:prstGeom>
        </p:spPr>
        <p:txBody>
          <a:bodyPr vert="horz" wrap="square" lIns="0" tIns="0" rIns="0" bIns="0" rtlCol="0">
            <a:spAutoFit/>
          </a:bodyPr>
          <a:lstStyle/>
          <a:p>
            <a:pPr marL="0" marR="0">
              <a:lnSpc>
                <a:spcPts val="2727"/>
              </a:lnSpc>
              <a:spcBef>
                <a:spcPts val="0"/>
              </a:spcBef>
              <a:spcAft>
                <a:spcPts val="0"/>
              </a:spcAft>
            </a:pPr>
            <a:r>
              <a:rPr sz="2450" spc="132" dirty="0">
                <a:solidFill>
                  <a:srgbClr val="EE1C23"/>
                </a:solidFill>
                <a:latin typeface="ISWSIG+TimesNewRomanPS-BoldMT"/>
                <a:cs typeface="ISWSIG+TimesNewRomanPS-BoldMT"/>
              </a:rPr>
              <a:t>Hotline:</a:t>
            </a:r>
            <a:r>
              <a:rPr sz="2450" spc="126" dirty="0">
                <a:solidFill>
                  <a:srgbClr val="EE1C23"/>
                </a:solidFill>
                <a:latin typeface="ISWSIG+TimesNewRomanPS-BoldMT"/>
                <a:cs typeface="ISWSIG+TimesNewRomanPS-BoldMT"/>
              </a:rPr>
              <a:t> </a:t>
            </a:r>
            <a:r>
              <a:rPr sz="2450" spc="132" dirty="0">
                <a:solidFill>
                  <a:srgbClr val="EE1C23"/>
                </a:solidFill>
                <a:latin typeface="ISWSIG+TimesNewRomanPS-BoldMT"/>
                <a:cs typeface="ISWSIG+TimesNewRomanPS-BoldMT"/>
              </a:rPr>
              <a:t>1800888800</a:t>
            </a:r>
          </a:p>
        </p:txBody>
      </p:sp>
      <p:sp>
        <p:nvSpPr>
          <p:cNvPr id="28" name="object 28"/>
          <p:cNvSpPr txBox="1"/>
          <p:nvPr/>
        </p:nvSpPr>
        <p:spPr>
          <a:xfrm>
            <a:off x="377639" y="4700548"/>
            <a:ext cx="201903" cy="146147"/>
          </a:xfrm>
          <a:prstGeom prst="rect">
            <a:avLst/>
          </a:prstGeom>
        </p:spPr>
        <p:txBody>
          <a:bodyPr vert="horz" wrap="square" lIns="0" tIns="0" rIns="0" bIns="0" rtlCol="0">
            <a:spAutoFit/>
          </a:bodyPr>
          <a:lstStyle/>
          <a:p>
            <a:pPr marL="0" marR="0">
              <a:lnSpc>
                <a:spcPts val="850"/>
              </a:lnSpc>
              <a:spcBef>
                <a:spcPts val="0"/>
              </a:spcBef>
              <a:spcAft>
                <a:spcPts val="0"/>
              </a:spcAft>
            </a:pPr>
            <a:r>
              <a:rPr sz="600" spc="12" dirty="0">
                <a:solidFill>
                  <a:srgbClr val="FFFFFF"/>
                </a:solidFill>
                <a:latin typeface="WTHKIR+UTM-Avo"/>
                <a:cs typeface="WTHKIR+UTM-Avo"/>
              </a:rPr>
              <a:t>12</a:t>
            </a:r>
          </a:p>
        </p:txBody>
      </p:sp>
      <p:sp>
        <p:nvSpPr>
          <p:cNvPr id="29" name="object 29"/>
          <p:cNvSpPr txBox="1"/>
          <p:nvPr/>
        </p:nvSpPr>
        <p:spPr>
          <a:xfrm>
            <a:off x="522485" y="4813594"/>
            <a:ext cx="2824958" cy="227090"/>
          </a:xfrm>
          <a:prstGeom prst="rect">
            <a:avLst/>
          </a:prstGeom>
        </p:spPr>
        <p:txBody>
          <a:bodyPr vert="horz" wrap="square" lIns="0" tIns="0" rIns="0" bIns="0" rtlCol="0">
            <a:spAutoFit/>
          </a:bodyPr>
          <a:lstStyle/>
          <a:p>
            <a:pPr marL="0" marR="0">
              <a:lnSpc>
                <a:spcPts val="1488"/>
              </a:lnSpc>
              <a:spcBef>
                <a:spcPts val="0"/>
              </a:spcBef>
              <a:spcAft>
                <a:spcPts val="0"/>
              </a:spcAft>
            </a:pPr>
            <a:r>
              <a:rPr sz="1000" spc="12" dirty="0">
                <a:solidFill>
                  <a:srgbClr val="005AAA"/>
                </a:solidFill>
                <a:latin typeface="JWOCJC+UTMAvoBold"/>
                <a:cs typeface="JWOCJC+UTMAvoBold"/>
              </a:rPr>
              <a:t>CÔNG</a:t>
            </a:r>
            <a:r>
              <a:rPr sz="1000" spc="64" dirty="0">
                <a:solidFill>
                  <a:srgbClr val="005AAA"/>
                </a:solidFill>
                <a:latin typeface="JWOCJC+UTMAvoBold"/>
                <a:cs typeface="JWOCJC+UTMAvoBold"/>
              </a:rPr>
              <a:t> </a:t>
            </a:r>
            <a:r>
              <a:rPr sz="1000" dirty="0">
                <a:solidFill>
                  <a:srgbClr val="005AAA"/>
                </a:solidFill>
                <a:latin typeface="JWOCJC+UTMAvoBold"/>
                <a:cs typeface="JWOCJC+UTMAvoBold"/>
              </a:rPr>
              <a:t>TY</a:t>
            </a:r>
            <a:r>
              <a:rPr sz="1000" spc="65" dirty="0">
                <a:solidFill>
                  <a:srgbClr val="005AAA"/>
                </a:solidFill>
                <a:latin typeface="JWOCJC+UTMAvoBold"/>
                <a:cs typeface="JWOCJC+UTMAvoBold"/>
              </a:rPr>
              <a:t> </a:t>
            </a:r>
            <a:r>
              <a:rPr sz="1000" spc="12" dirty="0">
                <a:solidFill>
                  <a:srgbClr val="005AAA"/>
                </a:solidFill>
                <a:latin typeface="JWOCJC+UTMAvoBold"/>
                <a:cs typeface="JWOCJC+UTMAvoBold"/>
              </a:rPr>
              <a:t>CỔ</a:t>
            </a:r>
            <a:r>
              <a:rPr sz="1000" spc="63" dirty="0">
                <a:solidFill>
                  <a:srgbClr val="005AAA"/>
                </a:solidFill>
                <a:latin typeface="JWOCJC+UTMAvoBold"/>
                <a:cs typeface="JWOCJC+UTMAvoBold"/>
              </a:rPr>
              <a:t> </a:t>
            </a:r>
            <a:r>
              <a:rPr sz="1000" spc="10" dirty="0">
                <a:solidFill>
                  <a:srgbClr val="005AAA"/>
                </a:solidFill>
                <a:latin typeface="JWOCJC+UTMAvoBold"/>
                <a:cs typeface="JWOCJC+UTMAvoBold"/>
              </a:rPr>
              <a:t>PHẦN</a:t>
            </a:r>
            <a:r>
              <a:rPr sz="1000" spc="64" dirty="0">
                <a:solidFill>
                  <a:srgbClr val="005AAA"/>
                </a:solidFill>
                <a:latin typeface="JWOCJC+UTMAvoBold"/>
                <a:cs typeface="JWOCJC+UTMAvoBold"/>
              </a:rPr>
              <a:t> </a:t>
            </a:r>
            <a:r>
              <a:rPr sz="1000" dirty="0">
                <a:solidFill>
                  <a:srgbClr val="005AAA"/>
                </a:solidFill>
                <a:latin typeface="JWOCJC+UTMAvoBold"/>
                <a:cs typeface="JWOCJC+UTMAvoBold"/>
              </a:rPr>
              <a:t>SHACMAN</a:t>
            </a:r>
            <a:r>
              <a:rPr sz="1000" spc="66" dirty="0">
                <a:solidFill>
                  <a:srgbClr val="005AAA"/>
                </a:solidFill>
                <a:latin typeface="JWOCJC+UTMAvoBold"/>
                <a:cs typeface="JWOCJC+UTMAvoBold"/>
              </a:rPr>
              <a:t> </a:t>
            </a:r>
            <a:r>
              <a:rPr sz="1000" dirty="0">
                <a:solidFill>
                  <a:srgbClr val="005AAA"/>
                </a:solidFill>
                <a:latin typeface="JWOCJC+UTMAvoBold"/>
                <a:cs typeface="JWOCJC+UTMAvoBold"/>
              </a:rPr>
              <a:t>VIỆT</a:t>
            </a:r>
            <a:r>
              <a:rPr sz="1000" spc="63" dirty="0">
                <a:solidFill>
                  <a:srgbClr val="005AAA"/>
                </a:solidFill>
                <a:latin typeface="JWOCJC+UTMAvoBold"/>
                <a:cs typeface="JWOCJC+UTMAvoBold"/>
              </a:rPr>
              <a:t> </a:t>
            </a:r>
            <a:r>
              <a:rPr sz="1000" spc="11" dirty="0">
                <a:solidFill>
                  <a:srgbClr val="005AAA"/>
                </a:solidFill>
                <a:latin typeface="JWOCJC+UTMAvoBold"/>
                <a:cs typeface="JWOCJC+UTMAvoBold"/>
              </a:rPr>
              <a:t>NAM</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9" name="object 1"/>
          <p:cNvSpPr/>
          <p:nvPr/>
        </p:nvSpPr>
        <p:spPr>
          <a:xfrm>
            <a:off x="4965301" y="2070427"/>
            <a:ext cx="603732" cy="372846"/>
          </a:xfrm>
          <a:prstGeom prst="rect">
            <a:avLst/>
          </a:prstGeom>
          <a:blipFill>
            <a:blip r:embed="rId2" cstate="print"/>
            <a:stretch>
              <a:fillRect/>
            </a:stretch>
          </a:blipFill>
        </p:spPr>
        <p:txBody>
          <a:bodyPr wrap="square" lIns="0" tIns="0" rIns="0" bIns="0" rtlCol="0">
            <a:spAutoFit/>
          </a:bodyPr>
          <a:lstStyle/>
          <a:p>
            <a:endParaRPr/>
          </a:p>
        </p:txBody>
      </p:sp>
      <p:sp>
        <p:nvSpPr>
          <p:cNvPr id="2" name="object 2"/>
          <p:cNvSpPr/>
          <p:nvPr/>
        </p:nvSpPr>
        <p:spPr>
          <a:xfrm>
            <a:off x="3176457" y="2057407"/>
            <a:ext cx="1105253" cy="394538"/>
          </a:xfrm>
          <a:prstGeom prst="rect">
            <a:avLst/>
          </a:prstGeom>
          <a:blipFill>
            <a:blip r:embed="rId3" cstate="print"/>
            <a:stretch>
              <a:fillRect/>
            </a:stretch>
          </a:blipFill>
        </p:spPr>
        <p:txBody>
          <a:bodyPr wrap="square" lIns="0" tIns="0" rIns="0" bIns="0" rtlCol="0">
            <a:spAutoFit/>
          </a:bodyPr>
          <a:lstStyle/>
          <a:p>
            <a:endParaRPr/>
          </a:p>
        </p:txBody>
      </p:sp>
      <p:sp>
        <p:nvSpPr>
          <p:cNvPr id="3" name="object 3"/>
          <p:cNvSpPr/>
          <p:nvPr/>
        </p:nvSpPr>
        <p:spPr>
          <a:xfrm>
            <a:off x="2090380" y="2024896"/>
            <a:ext cx="1060521" cy="435724"/>
          </a:xfrm>
          <a:prstGeom prst="rect">
            <a:avLst/>
          </a:prstGeom>
          <a:blipFill>
            <a:blip r:embed="rId4" cstate="print"/>
            <a:stretch>
              <a:fillRect/>
            </a:stretch>
          </a:blipFill>
        </p:spPr>
        <p:txBody>
          <a:bodyPr wrap="square" lIns="0" tIns="0" rIns="0" bIns="0" rtlCol="0">
            <a:spAutoFit/>
          </a:bodyPr>
          <a:lstStyle/>
          <a:p>
            <a:endParaRPr/>
          </a:p>
        </p:txBody>
      </p:sp>
      <p:sp>
        <p:nvSpPr>
          <p:cNvPr id="4" name="object 4"/>
          <p:cNvSpPr/>
          <p:nvPr/>
        </p:nvSpPr>
        <p:spPr>
          <a:xfrm>
            <a:off x="5600979" y="2055246"/>
            <a:ext cx="517486" cy="388035"/>
          </a:xfrm>
          <a:prstGeom prst="rect">
            <a:avLst/>
          </a:prstGeom>
          <a:blipFill>
            <a:blip r:embed="rId5" cstate="print"/>
            <a:stretch>
              <a:fillRect/>
            </a:stretch>
          </a:blipFill>
        </p:spPr>
        <p:txBody>
          <a:bodyPr wrap="square" lIns="0" tIns="0" rIns="0" bIns="0" rtlCol="0">
            <a:spAutoFit/>
          </a:bodyPr>
          <a:lstStyle/>
          <a:p>
            <a:endParaRPr/>
          </a:p>
        </p:txBody>
      </p:sp>
      <p:sp>
        <p:nvSpPr>
          <p:cNvPr id="5" name="object 5"/>
          <p:cNvSpPr/>
          <p:nvPr/>
        </p:nvSpPr>
        <p:spPr>
          <a:xfrm>
            <a:off x="4358372" y="2070419"/>
            <a:ext cx="574992" cy="375030"/>
          </a:xfrm>
          <a:prstGeom prst="rect">
            <a:avLst/>
          </a:prstGeom>
          <a:blipFill>
            <a:blip r:embed="rId6" cstate="print"/>
            <a:stretch>
              <a:fillRect/>
            </a:stretch>
          </a:blipFill>
        </p:spPr>
        <p:txBody>
          <a:bodyPr wrap="square" lIns="0" tIns="0" rIns="0" bIns="0" rtlCol="0">
            <a:spAutoFit/>
          </a:bodyPr>
          <a:lstStyle/>
          <a:p>
            <a:endParaRPr/>
          </a:p>
        </p:txBody>
      </p:sp>
      <p:sp>
        <p:nvSpPr>
          <p:cNvPr id="6" name="object 6"/>
          <p:cNvSpPr/>
          <p:nvPr/>
        </p:nvSpPr>
        <p:spPr>
          <a:xfrm>
            <a:off x="408630" y="316552"/>
            <a:ext cx="6797802" cy="12700"/>
          </a:xfrm>
          <a:prstGeom prst="rect">
            <a:avLst/>
          </a:prstGeom>
          <a:blipFill>
            <a:blip r:embed="rId7" cstate="print"/>
            <a:stretch>
              <a:fillRect/>
            </a:stretch>
          </a:blipFill>
        </p:spPr>
        <p:txBody>
          <a:bodyPr wrap="square" lIns="0" tIns="0" rIns="0" bIns="0" rtlCol="0">
            <a:spAutoFit/>
          </a:bodyPr>
          <a:lstStyle/>
          <a:p>
            <a:endParaRPr/>
          </a:p>
        </p:txBody>
      </p:sp>
      <p:sp>
        <p:nvSpPr>
          <p:cNvPr id="7" name="object 7"/>
          <p:cNvSpPr/>
          <p:nvPr/>
        </p:nvSpPr>
        <p:spPr>
          <a:xfrm>
            <a:off x="6407062" y="171166"/>
            <a:ext cx="792553" cy="85737"/>
          </a:xfrm>
          <a:prstGeom prst="rect">
            <a:avLst/>
          </a:prstGeom>
          <a:blipFill>
            <a:blip r:embed="rId8" cstate="print"/>
            <a:stretch>
              <a:fillRect/>
            </a:stretch>
          </a:blipFill>
        </p:spPr>
        <p:txBody>
          <a:bodyPr wrap="square" lIns="0" tIns="0" rIns="0" bIns="0" rtlCol="0">
            <a:spAutoFit/>
          </a:bodyPr>
          <a:lstStyle/>
          <a:p>
            <a:endParaRPr/>
          </a:p>
        </p:txBody>
      </p:sp>
      <p:sp>
        <p:nvSpPr>
          <p:cNvPr id="8" name="object 8"/>
          <p:cNvSpPr/>
          <p:nvPr/>
        </p:nvSpPr>
        <p:spPr>
          <a:xfrm>
            <a:off x="350001" y="4693401"/>
            <a:ext cx="7206498" cy="370569"/>
          </a:xfrm>
          <a:prstGeom prst="rect">
            <a:avLst/>
          </a:prstGeom>
          <a:blipFill>
            <a:blip r:embed="rId9" cstate="print"/>
            <a:stretch>
              <a:fillRect/>
            </a:stretch>
          </a:blipFill>
        </p:spPr>
        <p:txBody>
          <a:bodyPr wrap="square" lIns="0" tIns="0" rIns="0" bIns="0" rtlCol="0">
            <a:spAutoFit/>
          </a:bodyPr>
          <a:lstStyle/>
          <a:p>
            <a:endParaRPr/>
          </a:p>
        </p:txBody>
      </p:sp>
      <p:sp>
        <p:nvSpPr>
          <p:cNvPr id="10" name="object 10"/>
          <p:cNvSpPr txBox="1"/>
          <p:nvPr/>
        </p:nvSpPr>
        <p:spPr>
          <a:xfrm>
            <a:off x="415354" y="144170"/>
            <a:ext cx="3477986" cy="162352"/>
          </a:xfrm>
          <a:prstGeom prst="rect">
            <a:avLst/>
          </a:prstGeom>
        </p:spPr>
        <p:txBody>
          <a:bodyPr vert="horz" wrap="square" lIns="0" tIns="0" rIns="0" bIns="0" rtlCol="0">
            <a:spAutoFit/>
          </a:bodyPr>
          <a:lstStyle/>
          <a:p>
            <a:pPr marL="0" marR="0">
              <a:lnSpc>
                <a:spcPts val="1380"/>
              </a:lnSpc>
              <a:spcBef>
                <a:spcPts val="0"/>
              </a:spcBef>
              <a:spcAft>
                <a:spcPts val="0"/>
              </a:spcAft>
            </a:pPr>
            <a:r>
              <a:rPr sz="1000" spc="15" dirty="0">
                <a:solidFill>
                  <a:srgbClr val="005AAA"/>
                </a:solidFill>
                <a:latin typeface="JWOCJC+UTMAvoBold" panose="020B0604020202020204"/>
                <a:cs typeface="EBFWQV+UTMBanqueBold"/>
              </a:rPr>
              <a:t>SỔ</a:t>
            </a:r>
            <a:r>
              <a:rPr sz="1000" spc="35" dirty="0">
                <a:solidFill>
                  <a:srgbClr val="005AAA"/>
                </a:solidFill>
                <a:latin typeface="JWOCJC+UTMAvoBold" panose="020B0604020202020204"/>
                <a:cs typeface="EBFWQV+UTMBanqueBold"/>
              </a:rPr>
              <a:t> </a:t>
            </a:r>
            <a:r>
              <a:rPr sz="1000" spc="15" dirty="0">
                <a:solidFill>
                  <a:srgbClr val="005AAA"/>
                </a:solidFill>
                <a:latin typeface="JWOCJC+UTMAvoBold" panose="020B0604020202020204"/>
                <a:cs typeface="EBFWQV+UTMBanqueBold"/>
              </a:rPr>
              <a:t>BẢO</a:t>
            </a:r>
            <a:r>
              <a:rPr sz="1000" spc="35" dirty="0">
                <a:solidFill>
                  <a:srgbClr val="005AAA"/>
                </a:solidFill>
                <a:latin typeface="JWOCJC+UTMAvoBold" panose="020B0604020202020204"/>
                <a:cs typeface="EBFWQV+UTMBanqueBold"/>
              </a:rPr>
              <a:t> </a:t>
            </a:r>
            <a:r>
              <a:rPr sz="1000" spc="15" dirty="0">
                <a:solidFill>
                  <a:srgbClr val="005AAA"/>
                </a:solidFill>
                <a:latin typeface="JWOCJC+UTMAvoBold" panose="020B0604020202020204"/>
                <a:cs typeface="EBFWQV+UTMBanqueBold"/>
              </a:rPr>
              <a:t>HÀNH</a:t>
            </a:r>
            <a:r>
              <a:rPr sz="1000" spc="34" dirty="0">
                <a:solidFill>
                  <a:srgbClr val="005AAA"/>
                </a:solidFill>
                <a:latin typeface="JWOCJC+UTMAvoBold" panose="020B0604020202020204"/>
                <a:cs typeface="EBFWQV+UTMBanqueBold"/>
              </a:rPr>
              <a:t> </a:t>
            </a:r>
            <a:r>
              <a:rPr sz="1000" spc="14" dirty="0">
                <a:solidFill>
                  <a:srgbClr val="005AAA"/>
                </a:solidFill>
                <a:latin typeface="JWOCJC+UTMAvoBold" panose="020B0604020202020204"/>
                <a:cs typeface="EBFWQV+UTMBanqueBold"/>
              </a:rPr>
              <a:t>VÀ</a:t>
            </a:r>
            <a:r>
              <a:rPr sz="1000" spc="35" dirty="0">
                <a:solidFill>
                  <a:srgbClr val="005AAA"/>
                </a:solidFill>
                <a:latin typeface="JWOCJC+UTMAvoBold" panose="020B0604020202020204"/>
                <a:cs typeface="EBFWQV+UTMBanqueBold"/>
              </a:rPr>
              <a:t> </a:t>
            </a:r>
            <a:r>
              <a:rPr sz="1000" spc="15" dirty="0">
                <a:solidFill>
                  <a:srgbClr val="005AAA"/>
                </a:solidFill>
                <a:latin typeface="JWOCJC+UTMAvoBold" panose="020B0604020202020204"/>
                <a:cs typeface="EBFWQV+UTMBanqueBold"/>
              </a:rPr>
              <a:t>BẢO</a:t>
            </a:r>
            <a:r>
              <a:rPr sz="1000" spc="35" dirty="0">
                <a:solidFill>
                  <a:srgbClr val="005AAA"/>
                </a:solidFill>
                <a:latin typeface="JWOCJC+UTMAvoBold" panose="020B0604020202020204"/>
                <a:cs typeface="EBFWQV+UTMBanqueBold"/>
              </a:rPr>
              <a:t> </a:t>
            </a:r>
            <a:r>
              <a:rPr sz="1000" spc="15" dirty="0">
                <a:solidFill>
                  <a:srgbClr val="005AAA"/>
                </a:solidFill>
                <a:latin typeface="JWOCJC+UTMAvoBold" panose="020B0604020202020204"/>
                <a:cs typeface="EBFWQV+UTMBanqueBold"/>
              </a:rPr>
              <a:t>DƯỠNG</a:t>
            </a:r>
            <a:r>
              <a:rPr sz="1000" spc="34" dirty="0">
                <a:solidFill>
                  <a:srgbClr val="005AAA"/>
                </a:solidFill>
                <a:latin typeface="JWOCJC+UTMAvoBold" panose="020B0604020202020204"/>
                <a:cs typeface="EBFWQV+UTMBanqueBold"/>
              </a:rPr>
              <a:t> </a:t>
            </a:r>
            <a:r>
              <a:rPr sz="1000" spc="15" dirty="0">
                <a:solidFill>
                  <a:srgbClr val="005AAA"/>
                </a:solidFill>
                <a:latin typeface="JWOCJC+UTMAvoBold" panose="020B0604020202020204"/>
                <a:cs typeface="EBFWQV+UTMBanqueBold"/>
              </a:rPr>
              <a:t>SHACMAN</a:t>
            </a:r>
          </a:p>
        </p:txBody>
      </p:sp>
      <p:sp>
        <p:nvSpPr>
          <p:cNvPr id="11" name="object 11"/>
          <p:cNvSpPr txBox="1"/>
          <p:nvPr/>
        </p:nvSpPr>
        <p:spPr>
          <a:xfrm>
            <a:off x="1980530" y="649737"/>
            <a:ext cx="3588503" cy="340286"/>
          </a:xfrm>
          <a:prstGeom prst="rect">
            <a:avLst/>
          </a:prstGeom>
        </p:spPr>
        <p:txBody>
          <a:bodyPr vert="horz" wrap="square" lIns="0" tIns="0" rIns="0" bIns="0" rtlCol="0">
            <a:spAutoFit/>
          </a:bodyPr>
          <a:lstStyle/>
          <a:p>
            <a:pPr marL="0" marR="0">
              <a:lnSpc>
                <a:spcPts val="3079"/>
              </a:lnSpc>
              <a:spcBef>
                <a:spcPts val="0"/>
              </a:spcBef>
              <a:spcAft>
                <a:spcPts val="0"/>
              </a:spcAft>
            </a:pPr>
            <a:r>
              <a:rPr sz="1400" b="1" dirty="0">
                <a:solidFill>
                  <a:srgbClr val="005AAA"/>
                </a:solidFill>
                <a:latin typeface="Times New Roman" panose="02020603050405020304" pitchFamily="18" charset="0"/>
                <a:cs typeface="Times New Roman" panose="02020603050405020304" pitchFamily="18" charset="0"/>
              </a:rPr>
              <a:t>CHÍNH SÁNH BẢO HÀNH CHO DÒNG XE</a:t>
            </a:r>
          </a:p>
        </p:txBody>
      </p:sp>
      <p:sp>
        <p:nvSpPr>
          <p:cNvPr id="12" name="object 12"/>
          <p:cNvSpPr txBox="1"/>
          <p:nvPr/>
        </p:nvSpPr>
        <p:spPr>
          <a:xfrm>
            <a:off x="415477" y="1212589"/>
            <a:ext cx="1592431" cy="141064"/>
          </a:xfrm>
          <a:prstGeom prst="rect">
            <a:avLst/>
          </a:prstGeom>
        </p:spPr>
        <p:txBody>
          <a:bodyPr vert="horz" wrap="square" lIns="0" tIns="0" rIns="0" bIns="0" rtlCol="0">
            <a:spAutoFit/>
          </a:bodyPr>
          <a:lstStyle/>
          <a:p>
            <a:pPr marL="0" marR="0">
              <a:lnSpc>
                <a:spcPts val="1107"/>
              </a:lnSpc>
              <a:spcBef>
                <a:spcPts val="0"/>
              </a:spcBef>
              <a:spcAft>
                <a:spcPts val="0"/>
              </a:spcAft>
            </a:pPr>
            <a:r>
              <a:rPr sz="1000" b="1" dirty="0">
                <a:solidFill>
                  <a:srgbClr val="221E1F"/>
                </a:solidFill>
                <a:latin typeface="Times New Roman" panose="02020603050405020304" pitchFamily="18" charset="0"/>
                <a:cs typeface="Times New Roman" panose="02020603050405020304" pitchFamily="18" charset="0"/>
              </a:rPr>
              <a:t>1.THỜI HẠN BẢO HÀNH</a:t>
            </a:r>
          </a:p>
        </p:txBody>
      </p:sp>
      <p:sp>
        <p:nvSpPr>
          <p:cNvPr id="13" name="object 13"/>
          <p:cNvSpPr txBox="1"/>
          <p:nvPr/>
        </p:nvSpPr>
        <p:spPr>
          <a:xfrm>
            <a:off x="415477" y="1390389"/>
            <a:ext cx="6369686" cy="141064"/>
          </a:xfrm>
          <a:prstGeom prst="rect">
            <a:avLst/>
          </a:prstGeom>
        </p:spPr>
        <p:txBody>
          <a:bodyPr vert="horz" wrap="square" lIns="0" tIns="0" rIns="0" bIns="0" rtlCol="0">
            <a:spAutoFit/>
          </a:bodyPr>
          <a:lstStyle/>
          <a:p>
            <a:pPr marL="0" marR="0">
              <a:lnSpc>
                <a:spcPts val="1107"/>
              </a:lnSpc>
              <a:spcBef>
                <a:spcPts val="0"/>
              </a:spcBef>
              <a:spcAft>
                <a:spcPts val="0"/>
              </a:spcAft>
            </a:pPr>
            <a:r>
              <a:rPr sz="1000" dirty="0">
                <a:solidFill>
                  <a:srgbClr val="221E1F"/>
                </a:solidFill>
                <a:latin typeface="Times New Roman" panose="02020603050405020304" pitchFamily="18" charset="0"/>
                <a:cs typeface="Times New Roman" panose="02020603050405020304" pitchFamily="18" charset="0"/>
              </a:rPr>
              <a:t>SHACMAN cam kết bảo hành cho toàn bộ dòng xe tải SHACMAN như sau: (Chi tiết tại bảng danh mục phụ tùng bảo hành)</a:t>
            </a:r>
          </a:p>
        </p:txBody>
      </p:sp>
      <p:sp>
        <p:nvSpPr>
          <p:cNvPr id="14" name="object 14"/>
          <p:cNvSpPr txBox="1"/>
          <p:nvPr/>
        </p:nvSpPr>
        <p:spPr>
          <a:xfrm>
            <a:off x="415477" y="1618989"/>
            <a:ext cx="1650089" cy="141064"/>
          </a:xfrm>
          <a:prstGeom prst="rect">
            <a:avLst/>
          </a:prstGeom>
        </p:spPr>
        <p:txBody>
          <a:bodyPr vert="horz" wrap="square" lIns="0" tIns="0" rIns="0" bIns="0" rtlCol="0">
            <a:spAutoFit/>
          </a:bodyPr>
          <a:lstStyle/>
          <a:p>
            <a:pPr marL="0" marR="0">
              <a:lnSpc>
                <a:spcPts val="1107"/>
              </a:lnSpc>
              <a:spcBef>
                <a:spcPts val="0"/>
              </a:spcBef>
              <a:spcAft>
                <a:spcPts val="0"/>
              </a:spcAft>
            </a:pPr>
            <a:r>
              <a:rPr sz="1000" b="1" dirty="0">
                <a:solidFill>
                  <a:srgbClr val="221E1F"/>
                </a:solidFill>
                <a:latin typeface="Times New Roman" panose="02020603050405020304" pitchFamily="18" charset="0"/>
                <a:cs typeface="Times New Roman" panose="02020603050405020304" pitchFamily="18" charset="0"/>
              </a:rPr>
              <a:t>2. ĐIỀU KIỆN BẢO HÀNH</a:t>
            </a:r>
          </a:p>
        </p:txBody>
      </p:sp>
      <p:sp>
        <p:nvSpPr>
          <p:cNvPr id="15" name="object 15"/>
          <p:cNvSpPr txBox="1"/>
          <p:nvPr/>
        </p:nvSpPr>
        <p:spPr>
          <a:xfrm>
            <a:off x="415477" y="1796789"/>
            <a:ext cx="4314676" cy="320601"/>
          </a:xfrm>
          <a:prstGeom prst="rect">
            <a:avLst/>
          </a:prstGeom>
        </p:spPr>
        <p:txBody>
          <a:bodyPr vert="horz" wrap="square" lIns="0" tIns="0" rIns="0" bIns="0" rtlCol="0">
            <a:spAutoFit/>
          </a:bodyPr>
          <a:lstStyle/>
          <a:p>
            <a:pPr marL="0" marR="0">
              <a:lnSpc>
                <a:spcPts val="1107"/>
              </a:lnSpc>
              <a:spcBef>
                <a:spcPts val="0"/>
              </a:spcBef>
              <a:spcAft>
                <a:spcPts val="0"/>
              </a:spcAft>
            </a:pPr>
            <a:r>
              <a:rPr sz="1000" dirty="0">
                <a:solidFill>
                  <a:srgbClr val="221E1F"/>
                </a:solidFill>
                <a:latin typeface="Times New Roman" panose="02020603050405020304" pitchFamily="18" charset="0"/>
                <a:cs typeface="Times New Roman" panose="02020603050405020304" pitchFamily="18" charset="0"/>
              </a:rPr>
              <a:t>SHACMAN chỉ cam kết bảo hành cho các sản phẩm theo những điều kiện như sau:</a:t>
            </a:r>
          </a:p>
          <a:p>
            <a:pPr marL="0" marR="0">
              <a:lnSpc>
                <a:spcPts val="1107"/>
              </a:lnSpc>
              <a:spcBef>
                <a:spcPts val="292"/>
              </a:spcBef>
              <a:spcAft>
                <a:spcPts val="0"/>
              </a:spcAft>
            </a:pPr>
            <a:r>
              <a:rPr sz="1000" dirty="0">
                <a:solidFill>
                  <a:srgbClr val="221E1F"/>
                </a:solidFill>
                <a:latin typeface="Times New Roman" panose="02020603050405020304" pitchFamily="18" charset="0"/>
                <a:cs typeface="Times New Roman" panose="02020603050405020304" pitchFamily="18" charset="0"/>
              </a:rPr>
              <a:t>•</a:t>
            </a:r>
            <a:r>
              <a:rPr sz="1000" spc="-18" dirty="0">
                <a:solidFill>
                  <a:srgbClr val="221E1F"/>
                </a:solidFill>
                <a:latin typeface="Times New Roman" panose="02020603050405020304" pitchFamily="18" charset="0"/>
                <a:cs typeface="Times New Roman" panose="02020603050405020304" pitchFamily="18" charset="0"/>
              </a:rPr>
              <a:t> </a:t>
            </a:r>
            <a:r>
              <a:rPr sz="1000" dirty="0">
                <a:solidFill>
                  <a:srgbClr val="221E1F"/>
                </a:solidFill>
                <a:latin typeface="Times New Roman" panose="02020603050405020304" pitchFamily="18" charset="0"/>
                <a:cs typeface="Times New Roman" panose="02020603050405020304" pitchFamily="18" charset="0"/>
              </a:rPr>
              <a:t>Xe nằm trong thời gian bảo hành.</a:t>
            </a:r>
          </a:p>
        </p:txBody>
      </p:sp>
      <p:sp>
        <p:nvSpPr>
          <p:cNvPr id="16" name="object 16"/>
          <p:cNvSpPr txBox="1"/>
          <p:nvPr/>
        </p:nvSpPr>
        <p:spPr>
          <a:xfrm>
            <a:off x="415477" y="2152389"/>
            <a:ext cx="4850870" cy="320601"/>
          </a:xfrm>
          <a:prstGeom prst="rect">
            <a:avLst/>
          </a:prstGeom>
        </p:spPr>
        <p:txBody>
          <a:bodyPr vert="horz" wrap="square" lIns="0" tIns="0" rIns="0" bIns="0" rtlCol="0">
            <a:spAutoFit/>
          </a:bodyPr>
          <a:lstStyle/>
          <a:p>
            <a:pPr marL="0" marR="0">
              <a:lnSpc>
                <a:spcPts val="1107"/>
              </a:lnSpc>
              <a:spcBef>
                <a:spcPts val="0"/>
              </a:spcBef>
              <a:spcAft>
                <a:spcPts val="0"/>
              </a:spcAft>
            </a:pPr>
            <a:r>
              <a:rPr sz="1000" dirty="0">
                <a:solidFill>
                  <a:srgbClr val="221E1F"/>
                </a:solidFill>
                <a:latin typeface="Times New Roman" panose="02020603050405020304" pitchFamily="18" charset="0"/>
                <a:cs typeface="Times New Roman" panose="02020603050405020304" pitchFamily="18" charset="0"/>
              </a:rPr>
              <a:t>•</a:t>
            </a:r>
            <a:r>
              <a:rPr sz="1000" spc="-18" dirty="0">
                <a:solidFill>
                  <a:srgbClr val="221E1F"/>
                </a:solidFill>
                <a:latin typeface="Times New Roman" panose="02020603050405020304" pitchFamily="18" charset="0"/>
                <a:cs typeface="Times New Roman" panose="02020603050405020304" pitchFamily="18" charset="0"/>
              </a:rPr>
              <a:t> </a:t>
            </a:r>
            <a:r>
              <a:rPr sz="1000" dirty="0">
                <a:solidFill>
                  <a:srgbClr val="221E1F"/>
                </a:solidFill>
                <a:latin typeface="Times New Roman" panose="02020603050405020304" pitchFamily="18" charset="0"/>
                <a:cs typeface="Times New Roman" panose="02020603050405020304" pitchFamily="18" charset="0"/>
              </a:rPr>
              <a:t>Xe phải đăng ký bảo hành tại SHACMAN hoặc chi nhánh, đại lý ủy quyền của SHACMAN;</a:t>
            </a:r>
          </a:p>
          <a:p>
            <a:pPr marL="0" marR="0">
              <a:lnSpc>
                <a:spcPts val="1107"/>
              </a:lnSpc>
              <a:spcBef>
                <a:spcPts val="292"/>
              </a:spcBef>
              <a:spcAft>
                <a:spcPts val="0"/>
              </a:spcAft>
            </a:pPr>
            <a:r>
              <a:rPr sz="1000" dirty="0">
                <a:solidFill>
                  <a:srgbClr val="221E1F"/>
                </a:solidFill>
                <a:latin typeface="Times New Roman" panose="02020603050405020304" pitchFamily="18" charset="0"/>
                <a:cs typeface="Times New Roman" panose="02020603050405020304" pitchFamily="18" charset="0"/>
              </a:rPr>
              <a:t>•</a:t>
            </a:r>
            <a:r>
              <a:rPr sz="1000" spc="-18" dirty="0">
                <a:solidFill>
                  <a:srgbClr val="221E1F"/>
                </a:solidFill>
                <a:latin typeface="Times New Roman" panose="02020603050405020304" pitchFamily="18" charset="0"/>
                <a:cs typeface="Times New Roman" panose="02020603050405020304" pitchFamily="18" charset="0"/>
              </a:rPr>
              <a:t> </a:t>
            </a:r>
            <a:r>
              <a:rPr sz="1000" dirty="0">
                <a:solidFill>
                  <a:srgbClr val="221E1F"/>
                </a:solidFill>
                <a:latin typeface="Times New Roman" panose="02020603050405020304" pitchFamily="18" charset="0"/>
                <a:cs typeface="Times New Roman" panose="02020603050405020304" pitchFamily="18" charset="0"/>
              </a:rPr>
              <a:t>Lỗi hư hỏng xác định do nhà sản xuất.</a:t>
            </a:r>
          </a:p>
        </p:txBody>
      </p:sp>
      <p:sp>
        <p:nvSpPr>
          <p:cNvPr id="17" name="object 17"/>
          <p:cNvSpPr txBox="1"/>
          <p:nvPr/>
        </p:nvSpPr>
        <p:spPr>
          <a:xfrm>
            <a:off x="415477" y="2507989"/>
            <a:ext cx="6880606" cy="679673"/>
          </a:xfrm>
          <a:prstGeom prst="rect">
            <a:avLst/>
          </a:prstGeom>
        </p:spPr>
        <p:txBody>
          <a:bodyPr vert="horz" wrap="square" lIns="0" tIns="0" rIns="0" bIns="0" rtlCol="0">
            <a:spAutoFit/>
          </a:bodyPr>
          <a:lstStyle/>
          <a:p>
            <a:pPr marL="0" marR="0">
              <a:lnSpc>
                <a:spcPts val="1107"/>
              </a:lnSpc>
              <a:spcBef>
                <a:spcPts val="0"/>
              </a:spcBef>
              <a:spcAft>
                <a:spcPts val="0"/>
              </a:spcAft>
            </a:pPr>
            <a:r>
              <a:rPr sz="1000" dirty="0">
                <a:solidFill>
                  <a:srgbClr val="221E1F"/>
                </a:solidFill>
                <a:latin typeface="Times New Roman" panose="02020603050405020304" pitchFamily="18" charset="0"/>
                <a:cs typeface="Times New Roman" panose="02020603050405020304" pitchFamily="18" charset="0"/>
              </a:rPr>
              <a:t>•</a:t>
            </a:r>
            <a:r>
              <a:rPr sz="1000" spc="-14" dirty="0">
                <a:solidFill>
                  <a:srgbClr val="221E1F"/>
                </a:solidFill>
                <a:latin typeface="Times New Roman" panose="02020603050405020304" pitchFamily="18" charset="0"/>
                <a:cs typeface="Times New Roman" panose="02020603050405020304" pitchFamily="18" charset="0"/>
              </a:rPr>
              <a:t> </a:t>
            </a:r>
            <a:r>
              <a:rPr sz="1000" dirty="0">
                <a:solidFill>
                  <a:srgbClr val="221E1F"/>
                </a:solidFill>
                <a:latin typeface="Times New Roman" panose="02020603050405020304" pitchFamily="18" charset="0"/>
                <a:cs typeface="Times New Roman" panose="02020603050405020304" pitchFamily="18" charset="0"/>
              </a:rPr>
              <a:t>Người sử dụng phải tuân thủ quy trình sửa chữa, bảo dưỡng theo sách hướng dẫn của SHACMAN.</a:t>
            </a:r>
            <a:r>
              <a:rPr sz="1000" spc="-23" dirty="0">
                <a:solidFill>
                  <a:srgbClr val="221E1F"/>
                </a:solidFill>
                <a:latin typeface="Times New Roman" panose="02020603050405020304" pitchFamily="18" charset="0"/>
                <a:cs typeface="Times New Roman" panose="02020603050405020304" pitchFamily="18" charset="0"/>
              </a:rPr>
              <a:t> </a:t>
            </a:r>
            <a:r>
              <a:rPr sz="1000" spc="-31" dirty="0">
                <a:solidFill>
                  <a:srgbClr val="221E1F"/>
                </a:solidFill>
                <a:latin typeface="Times New Roman" panose="02020603050405020304" pitchFamily="18" charset="0"/>
                <a:cs typeface="Times New Roman" panose="02020603050405020304" pitchFamily="18" charset="0"/>
              </a:rPr>
              <a:t>Toàn</a:t>
            </a:r>
            <a:r>
              <a:rPr sz="1000" spc="18" dirty="0">
                <a:solidFill>
                  <a:srgbClr val="221E1F"/>
                </a:solidFill>
                <a:latin typeface="Times New Roman" panose="02020603050405020304" pitchFamily="18" charset="0"/>
                <a:cs typeface="Times New Roman" panose="02020603050405020304" pitchFamily="18" charset="0"/>
              </a:rPr>
              <a:t> </a:t>
            </a:r>
            <a:r>
              <a:rPr sz="1000" dirty="0">
                <a:solidFill>
                  <a:srgbClr val="221E1F"/>
                </a:solidFill>
                <a:latin typeface="Times New Roman" panose="02020603050405020304" pitchFamily="18" charset="0"/>
                <a:cs typeface="Times New Roman" panose="02020603050405020304" pitchFamily="18" charset="0"/>
              </a:rPr>
              <a:t>bộ những hư hỏng do không</a:t>
            </a:r>
          </a:p>
          <a:p>
            <a:pPr marL="0" marR="0">
              <a:lnSpc>
                <a:spcPts val="1107"/>
              </a:lnSpc>
              <a:spcBef>
                <a:spcPts val="292"/>
              </a:spcBef>
              <a:spcAft>
                <a:spcPts val="0"/>
              </a:spcAft>
            </a:pPr>
            <a:r>
              <a:rPr sz="1000" dirty="0">
                <a:solidFill>
                  <a:srgbClr val="221E1F"/>
                </a:solidFill>
                <a:latin typeface="Times New Roman" panose="02020603050405020304" pitchFamily="18" charset="0"/>
                <a:cs typeface="Times New Roman" panose="02020603050405020304" pitchFamily="18" charset="0"/>
              </a:rPr>
              <a:t>tuân thủ quy định về sửa chữa bảo dưỡng sẽ không được bảo hành ngay cả khi xe còn trong thời hạn bảo hành.</a:t>
            </a:r>
          </a:p>
          <a:p>
            <a:pPr marL="0" marR="0">
              <a:lnSpc>
                <a:spcPts val="1107"/>
              </a:lnSpc>
              <a:spcBef>
                <a:spcPts val="292"/>
              </a:spcBef>
              <a:spcAft>
                <a:spcPts val="0"/>
              </a:spcAft>
            </a:pPr>
            <a:r>
              <a:rPr sz="1000" dirty="0">
                <a:solidFill>
                  <a:srgbClr val="221E1F"/>
                </a:solidFill>
                <a:latin typeface="Times New Roman" panose="02020603050405020304" pitchFamily="18" charset="0"/>
                <a:cs typeface="Times New Roman" panose="02020603050405020304" pitchFamily="18" charset="0"/>
              </a:rPr>
              <a:t>•</a:t>
            </a:r>
            <a:r>
              <a:rPr sz="1000" spc="-18" dirty="0">
                <a:solidFill>
                  <a:srgbClr val="221E1F"/>
                </a:solidFill>
                <a:latin typeface="Times New Roman" panose="02020603050405020304" pitchFamily="18" charset="0"/>
                <a:cs typeface="Times New Roman" panose="02020603050405020304" pitchFamily="18" charset="0"/>
              </a:rPr>
              <a:t> </a:t>
            </a:r>
            <a:r>
              <a:rPr sz="1000" dirty="0">
                <a:solidFill>
                  <a:srgbClr val="221E1F"/>
                </a:solidFill>
                <a:latin typeface="Times New Roman" panose="02020603050405020304" pitchFamily="18" charset="0"/>
                <a:cs typeface="Times New Roman" panose="02020603050405020304" pitchFamily="18" charset="0"/>
              </a:rPr>
              <a:t>Xe chở đúng tải theo thiết kế &amp;</a:t>
            </a:r>
            <a:r>
              <a:rPr sz="1000" spc="-18" dirty="0">
                <a:solidFill>
                  <a:srgbClr val="221E1F"/>
                </a:solidFill>
                <a:latin typeface="Times New Roman" panose="02020603050405020304" pitchFamily="18" charset="0"/>
                <a:cs typeface="Times New Roman" panose="02020603050405020304" pitchFamily="18" charset="0"/>
              </a:rPr>
              <a:t> </a:t>
            </a:r>
            <a:r>
              <a:rPr sz="1000" dirty="0">
                <a:solidFill>
                  <a:srgbClr val="221E1F"/>
                </a:solidFill>
                <a:latin typeface="Times New Roman" panose="02020603050405020304" pitchFamily="18" charset="0"/>
                <a:cs typeface="Times New Roman" panose="02020603050405020304" pitchFamily="18" charset="0"/>
              </a:rPr>
              <a:t>sử dụng linh kiện thay thế chính hãng.</a:t>
            </a:r>
          </a:p>
          <a:p>
            <a:pPr marL="0" marR="0">
              <a:lnSpc>
                <a:spcPts val="1107"/>
              </a:lnSpc>
              <a:spcBef>
                <a:spcPts val="292"/>
              </a:spcBef>
              <a:spcAft>
                <a:spcPts val="0"/>
              </a:spcAft>
            </a:pPr>
            <a:r>
              <a:rPr sz="1000" dirty="0">
                <a:solidFill>
                  <a:srgbClr val="221E1F"/>
                </a:solidFill>
                <a:latin typeface="Times New Roman" panose="02020603050405020304" pitchFamily="18" charset="0"/>
                <a:cs typeface="Times New Roman" panose="02020603050405020304" pitchFamily="18" charset="0"/>
              </a:rPr>
              <a:t>•</a:t>
            </a:r>
            <a:r>
              <a:rPr sz="1000" spc="-36" dirty="0">
                <a:solidFill>
                  <a:srgbClr val="221E1F"/>
                </a:solidFill>
                <a:latin typeface="Times New Roman" panose="02020603050405020304" pitchFamily="18" charset="0"/>
                <a:cs typeface="Times New Roman" panose="02020603050405020304" pitchFamily="18" charset="0"/>
              </a:rPr>
              <a:t> </a:t>
            </a:r>
            <a:r>
              <a:rPr sz="1000" spc="-25" dirty="0">
                <a:solidFill>
                  <a:srgbClr val="221E1F"/>
                </a:solidFill>
                <a:latin typeface="Times New Roman" panose="02020603050405020304" pitchFamily="18" charset="0"/>
                <a:cs typeface="Times New Roman" panose="02020603050405020304" pitchFamily="18" charset="0"/>
              </a:rPr>
              <a:t>Trừ</a:t>
            </a:r>
            <a:r>
              <a:rPr sz="1000" dirty="0">
                <a:solidFill>
                  <a:srgbClr val="221E1F"/>
                </a:solidFill>
                <a:latin typeface="Times New Roman" panose="02020603050405020304" pitchFamily="18" charset="0"/>
                <a:cs typeface="Times New Roman" panose="02020603050405020304" pitchFamily="18" charset="0"/>
              </a:rPr>
              <a:t> những điều kiện được ghi trong trong mục PHẠM</a:t>
            </a:r>
            <a:r>
              <a:rPr sz="1000" spc="-27" dirty="0">
                <a:solidFill>
                  <a:srgbClr val="221E1F"/>
                </a:solidFill>
                <a:latin typeface="Times New Roman" panose="02020603050405020304" pitchFamily="18" charset="0"/>
                <a:cs typeface="Times New Roman" panose="02020603050405020304" pitchFamily="18" charset="0"/>
              </a:rPr>
              <a:t> </a:t>
            </a:r>
            <a:r>
              <a:rPr sz="1000" dirty="0">
                <a:solidFill>
                  <a:srgbClr val="221E1F"/>
                </a:solidFill>
                <a:latin typeface="Times New Roman" panose="02020603050405020304" pitchFamily="18" charset="0"/>
                <a:cs typeface="Times New Roman" panose="02020603050405020304" pitchFamily="18" charset="0"/>
              </a:rPr>
              <a:t>VI KHÔNG BẢO HÀNH.</a:t>
            </a:r>
          </a:p>
        </p:txBody>
      </p:sp>
      <p:sp>
        <p:nvSpPr>
          <p:cNvPr id="18" name="object 18"/>
          <p:cNvSpPr txBox="1"/>
          <p:nvPr/>
        </p:nvSpPr>
        <p:spPr>
          <a:xfrm>
            <a:off x="415477" y="3269989"/>
            <a:ext cx="1537059" cy="141064"/>
          </a:xfrm>
          <a:prstGeom prst="rect">
            <a:avLst/>
          </a:prstGeom>
        </p:spPr>
        <p:txBody>
          <a:bodyPr vert="horz" wrap="square" lIns="0" tIns="0" rIns="0" bIns="0" rtlCol="0">
            <a:spAutoFit/>
          </a:bodyPr>
          <a:lstStyle/>
          <a:p>
            <a:pPr marL="0" marR="0">
              <a:lnSpc>
                <a:spcPts val="1107"/>
              </a:lnSpc>
              <a:spcBef>
                <a:spcPts val="0"/>
              </a:spcBef>
              <a:spcAft>
                <a:spcPts val="0"/>
              </a:spcAft>
            </a:pPr>
            <a:r>
              <a:rPr sz="1000" b="1" dirty="0">
                <a:solidFill>
                  <a:srgbClr val="221E1F"/>
                </a:solidFill>
                <a:latin typeface="Times New Roman" panose="02020603050405020304" pitchFamily="18" charset="0"/>
                <a:cs typeface="Times New Roman" panose="02020603050405020304" pitchFamily="18" charset="0"/>
              </a:rPr>
              <a:t>3. PHẠM</a:t>
            </a:r>
            <a:r>
              <a:rPr sz="1000" b="1" spc="-27" dirty="0">
                <a:solidFill>
                  <a:srgbClr val="221E1F"/>
                </a:solidFill>
                <a:latin typeface="Times New Roman" panose="02020603050405020304" pitchFamily="18" charset="0"/>
                <a:cs typeface="Times New Roman" panose="02020603050405020304" pitchFamily="18" charset="0"/>
              </a:rPr>
              <a:t> </a:t>
            </a:r>
            <a:r>
              <a:rPr sz="1000" b="1" dirty="0">
                <a:solidFill>
                  <a:srgbClr val="221E1F"/>
                </a:solidFill>
                <a:latin typeface="Times New Roman" panose="02020603050405020304" pitchFamily="18" charset="0"/>
                <a:cs typeface="Times New Roman" panose="02020603050405020304" pitchFamily="18" charset="0"/>
              </a:rPr>
              <a:t>VI BẢO HÀNH</a:t>
            </a:r>
          </a:p>
        </p:txBody>
      </p:sp>
      <p:sp>
        <p:nvSpPr>
          <p:cNvPr id="19" name="object 19"/>
          <p:cNvSpPr txBox="1"/>
          <p:nvPr/>
        </p:nvSpPr>
        <p:spPr>
          <a:xfrm>
            <a:off x="415477" y="3447789"/>
            <a:ext cx="3031849" cy="320601"/>
          </a:xfrm>
          <a:prstGeom prst="rect">
            <a:avLst/>
          </a:prstGeom>
        </p:spPr>
        <p:txBody>
          <a:bodyPr vert="horz" wrap="square" lIns="0" tIns="0" rIns="0" bIns="0" rtlCol="0">
            <a:spAutoFit/>
          </a:bodyPr>
          <a:lstStyle/>
          <a:p>
            <a:pPr marL="0" marR="0">
              <a:lnSpc>
                <a:spcPts val="1107"/>
              </a:lnSpc>
              <a:spcBef>
                <a:spcPts val="0"/>
              </a:spcBef>
              <a:spcAft>
                <a:spcPts val="0"/>
              </a:spcAft>
            </a:pPr>
            <a:r>
              <a:rPr sz="1000" dirty="0">
                <a:solidFill>
                  <a:srgbClr val="221E1F"/>
                </a:solidFill>
                <a:latin typeface="Times New Roman" panose="02020603050405020304" pitchFamily="18" charset="0"/>
                <a:cs typeface="Times New Roman" panose="02020603050405020304" pitchFamily="18" charset="0"/>
              </a:rPr>
              <a:t>•</a:t>
            </a:r>
            <a:r>
              <a:rPr sz="1000" spc="-18" dirty="0">
                <a:solidFill>
                  <a:srgbClr val="221E1F"/>
                </a:solidFill>
                <a:latin typeface="Times New Roman" panose="02020603050405020304" pitchFamily="18" charset="0"/>
                <a:cs typeface="Times New Roman" panose="02020603050405020304" pitchFamily="18" charset="0"/>
              </a:rPr>
              <a:t> </a:t>
            </a:r>
            <a:r>
              <a:rPr sz="1000" dirty="0">
                <a:solidFill>
                  <a:srgbClr val="221E1F"/>
                </a:solidFill>
                <a:latin typeface="Times New Roman" panose="02020603050405020304" pitchFamily="18" charset="0"/>
                <a:cs typeface="Times New Roman" panose="02020603050405020304" pitchFamily="18" charset="0"/>
              </a:rPr>
              <a:t>Sản phẩm do hệ thống SHACMAN</a:t>
            </a:r>
            <a:r>
              <a:rPr sz="1000" spc="-27" dirty="0">
                <a:solidFill>
                  <a:srgbClr val="221E1F"/>
                </a:solidFill>
                <a:latin typeface="Times New Roman" panose="02020603050405020304" pitchFamily="18" charset="0"/>
                <a:cs typeface="Times New Roman" panose="02020603050405020304" pitchFamily="18" charset="0"/>
              </a:rPr>
              <a:t> </a:t>
            </a:r>
            <a:r>
              <a:rPr sz="1000" spc="-28" dirty="0">
                <a:solidFill>
                  <a:srgbClr val="221E1F"/>
                </a:solidFill>
                <a:latin typeface="Times New Roman" panose="02020603050405020304" pitchFamily="18" charset="0"/>
                <a:cs typeface="Times New Roman" panose="02020603050405020304" pitchFamily="18" charset="0"/>
              </a:rPr>
              <a:t>Việt</a:t>
            </a:r>
            <a:r>
              <a:rPr sz="1000" spc="10" dirty="0">
                <a:solidFill>
                  <a:srgbClr val="221E1F"/>
                </a:solidFill>
                <a:latin typeface="Times New Roman" panose="02020603050405020304" pitchFamily="18" charset="0"/>
                <a:cs typeface="Times New Roman" panose="02020603050405020304" pitchFamily="18" charset="0"/>
              </a:rPr>
              <a:t> </a:t>
            </a:r>
            <a:r>
              <a:rPr sz="1000" dirty="0">
                <a:solidFill>
                  <a:srgbClr val="221E1F"/>
                </a:solidFill>
                <a:latin typeface="Times New Roman" panose="02020603050405020304" pitchFamily="18" charset="0"/>
                <a:cs typeface="Times New Roman" panose="02020603050405020304" pitchFamily="18" charset="0"/>
              </a:rPr>
              <a:t>Nam phân phối</a:t>
            </a:r>
          </a:p>
          <a:p>
            <a:pPr marL="0" marR="0">
              <a:lnSpc>
                <a:spcPts val="1107"/>
              </a:lnSpc>
              <a:spcBef>
                <a:spcPts val="292"/>
              </a:spcBef>
              <a:spcAft>
                <a:spcPts val="0"/>
              </a:spcAft>
            </a:pPr>
            <a:r>
              <a:rPr sz="1000" dirty="0">
                <a:solidFill>
                  <a:srgbClr val="221E1F"/>
                </a:solidFill>
                <a:latin typeface="Times New Roman" panose="02020603050405020304" pitchFamily="18" charset="0"/>
                <a:cs typeface="Times New Roman" panose="02020603050405020304" pitchFamily="18" charset="0"/>
              </a:rPr>
              <a:t>•</a:t>
            </a:r>
            <a:r>
              <a:rPr sz="1000" spc="-18" dirty="0">
                <a:solidFill>
                  <a:srgbClr val="221E1F"/>
                </a:solidFill>
                <a:latin typeface="Times New Roman" panose="02020603050405020304" pitchFamily="18" charset="0"/>
                <a:cs typeface="Times New Roman" panose="02020603050405020304" pitchFamily="18" charset="0"/>
              </a:rPr>
              <a:t> </a:t>
            </a:r>
            <a:r>
              <a:rPr sz="1000" dirty="0">
                <a:solidFill>
                  <a:srgbClr val="221E1F"/>
                </a:solidFill>
                <a:latin typeface="Times New Roman" panose="02020603050405020304" pitchFamily="18" charset="0"/>
                <a:cs typeface="Times New Roman" panose="02020603050405020304" pitchFamily="18" charset="0"/>
              </a:rPr>
              <a:t>Những lỗi do nhà sản xuất.</a:t>
            </a:r>
          </a:p>
        </p:txBody>
      </p:sp>
      <p:sp>
        <p:nvSpPr>
          <p:cNvPr id="20" name="object 20"/>
          <p:cNvSpPr txBox="1"/>
          <p:nvPr/>
        </p:nvSpPr>
        <p:spPr>
          <a:xfrm>
            <a:off x="415477" y="3803389"/>
            <a:ext cx="2013331" cy="141064"/>
          </a:xfrm>
          <a:prstGeom prst="rect">
            <a:avLst/>
          </a:prstGeom>
        </p:spPr>
        <p:txBody>
          <a:bodyPr vert="horz" wrap="square" lIns="0" tIns="0" rIns="0" bIns="0" rtlCol="0">
            <a:spAutoFit/>
          </a:bodyPr>
          <a:lstStyle/>
          <a:p>
            <a:pPr marL="0" marR="0">
              <a:lnSpc>
                <a:spcPts val="1107"/>
              </a:lnSpc>
              <a:spcBef>
                <a:spcPts val="0"/>
              </a:spcBef>
              <a:spcAft>
                <a:spcPts val="0"/>
              </a:spcAft>
            </a:pPr>
            <a:r>
              <a:rPr sz="1000" dirty="0">
                <a:solidFill>
                  <a:srgbClr val="221E1F"/>
                </a:solidFill>
                <a:latin typeface="Times New Roman" panose="02020603050405020304" pitchFamily="18" charset="0"/>
                <a:cs typeface="Times New Roman" panose="02020603050405020304" pitchFamily="18" charset="0"/>
              </a:rPr>
              <a:t>•</a:t>
            </a:r>
            <a:r>
              <a:rPr sz="1000" spc="-18" dirty="0">
                <a:solidFill>
                  <a:srgbClr val="221E1F"/>
                </a:solidFill>
                <a:latin typeface="Times New Roman" panose="02020603050405020304" pitchFamily="18" charset="0"/>
                <a:cs typeface="Times New Roman" panose="02020603050405020304" pitchFamily="18" charset="0"/>
              </a:rPr>
              <a:t> </a:t>
            </a:r>
            <a:r>
              <a:rPr sz="1000" dirty="0">
                <a:solidFill>
                  <a:srgbClr val="221E1F"/>
                </a:solidFill>
                <a:latin typeface="Times New Roman" panose="02020603050405020304" pitchFamily="18" charset="0"/>
                <a:cs typeface="Times New Roman" panose="02020603050405020304" pitchFamily="18" charset="0"/>
              </a:rPr>
              <a:t>Hệ thống trong danh mục bảo hành.</a:t>
            </a:r>
          </a:p>
        </p:txBody>
      </p:sp>
      <p:sp>
        <p:nvSpPr>
          <p:cNvPr id="21" name="object 21"/>
          <p:cNvSpPr txBox="1"/>
          <p:nvPr/>
        </p:nvSpPr>
        <p:spPr>
          <a:xfrm>
            <a:off x="377639" y="4700561"/>
            <a:ext cx="201903" cy="101566"/>
          </a:xfrm>
          <a:prstGeom prst="rect">
            <a:avLst/>
          </a:prstGeom>
        </p:spPr>
        <p:txBody>
          <a:bodyPr vert="horz" wrap="square" lIns="0" tIns="0" rIns="0" bIns="0" rtlCol="0">
            <a:spAutoFit/>
          </a:bodyPr>
          <a:lstStyle/>
          <a:p>
            <a:pPr marL="0" marR="0">
              <a:lnSpc>
                <a:spcPts val="850"/>
              </a:lnSpc>
              <a:spcBef>
                <a:spcPts val="0"/>
              </a:spcBef>
              <a:spcAft>
                <a:spcPts val="0"/>
              </a:spcAft>
            </a:pPr>
            <a:r>
              <a:rPr sz="600" spc="12" dirty="0">
                <a:solidFill>
                  <a:srgbClr val="FFFFFF"/>
                </a:solidFill>
                <a:latin typeface="WTHKIR+UTM-Avo"/>
                <a:cs typeface="WTHKIR+UTM-Avo"/>
              </a:rPr>
              <a:t>1</a:t>
            </a:r>
            <a:r>
              <a:rPr lang="en-US" sz="600" spc="12" dirty="0">
                <a:solidFill>
                  <a:srgbClr val="FFFFFF"/>
                </a:solidFill>
                <a:latin typeface="WTHKIR+UTM-Avo"/>
                <a:cs typeface="WTHKIR+UTM-Avo"/>
              </a:rPr>
              <a:t>3</a:t>
            </a:r>
            <a:endParaRPr sz="600" spc="12" dirty="0">
              <a:solidFill>
                <a:srgbClr val="FFFFFF"/>
              </a:solidFill>
              <a:latin typeface="WTHKIR+UTM-Avo"/>
              <a:cs typeface="WTHKIR+UTM-Avo"/>
            </a:endParaRPr>
          </a:p>
        </p:txBody>
      </p:sp>
      <p:sp>
        <p:nvSpPr>
          <p:cNvPr id="22" name="object 22"/>
          <p:cNvSpPr txBox="1"/>
          <p:nvPr/>
        </p:nvSpPr>
        <p:spPr>
          <a:xfrm>
            <a:off x="522485" y="4813606"/>
            <a:ext cx="2824958" cy="227090"/>
          </a:xfrm>
          <a:prstGeom prst="rect">
            <a:avLst/>
          </a:prstGeom>
        </p:spPr>
        <p:txBody>
          <a:bodyPr vert="horz" wrap="square" lIns="0" tIns="0" rIns="0" bIns="0" rtlCol="0">
            <a:spAutoFit/>
          </a:bodyPr>
          <a:lstStyle/>
          <a:p>
            <a:pPr marL="0" marR="0">
              <a:lnSpc>
                <a:spcPts val="1488"/>
              </a:lnSpc>
              <a:spcBef>
                <a:spcPts val="0"/>
              </a:spcBef>
              <a:spcAft>
                <a:spcPts val="0"/>
              </a:spcAft>
            </a:pPr>
            <a:r>
              <a:rPr sz="1000" spc="12" dirty="0">
                <a:solidFill>
                  <a:srgbClr val="005AAA"/>
                </a:solidFill>
                <a:latin typeface="JWOCJC+UTMAvoBold"/>
                <a:cs typeface="JWOCJC+UTMAvoBold"/>
              </a:rPr>
              <a:t>CÔNG</a:t>
            </a:r>
            <a:r>
              <a:rPr sz="1000" spc="64" dirty="0">
                <a:solidFill>
                  <a:srgbClr val="005AAA"/>
                </a:solidFill>
                <a:latin typeface="JWOCJC+UTMAvoBold"/>
                <a:cs typeface="JWOCJC+UTMAvoBold"/>
              </a:rPr>
              <a:t> </a:t>
            </a:r>
            <a:r>
              <a:rPr sz="1000" dirty="0">
                <a:solidFill>
                  <a:srgbClr val="005AAA"/>
                </a:solidFill>
                <a:latin typeface="JWOCJC+UTMAvoBold"/>
                <a:cs typeface="JWOCJC+UTMAvoBold"/>
              </a:rPr>
              <a:t>TY</a:t>
            </a:r>
            <a:r>
              <a:rPr sz="1000" spc="65" dirty="0">
                <a:solidFill>
                  <a:srgbClr val="005AAA"/>
                </a:solidFill>
                <a:latin typeface="JWOCJC+UTMAvoBold"/>
                <a:cs typeface="JWOCJC+UTMAvoBold"/>
              </a:rPr>
              <a:t> </a:t>
            </a:r>
            <a:r>
              <a:rPr sz="1000" spc="12" dirty="0">
                <a:solidFill>
                  <a:srgbClr val="005AAA"/>
                </a:solidFill>
                <a:latin typeface="JWOCJC+UTMAvoBold"/>
                <a:cs typeface="JWOCJC+UTMAvoBold"/>
              </a:rPr>
              <a:t>CỔ</a:t>
            </a:r>
            <a:r>
              <a:rPr sz="1000" spc="63" dirty="0">
                <a:solidFill>
                  <a:srgbClr val="005AAA"/>
                </a:solidFill>
                <a:latin typeface="JWOCJC+UTMAvoBold"/>
                <a:cs typeface="JWOCJC+UTMAvoBold"/>
              </a:rPr>
              <a:t> </a:t>
            </a:r>
            <a:r>
              <a:rPr sz="1000" spc="10" dirty="0">
                <a:solidFill>
                  <a:srgbClr val="005AAA"/>
                </a:solidFill>
                <a:latin typeface="JWOCJC+UTMAvoBold"/>
                <a:cs typeface="JWOCJC+UTMAvoBold"/>
              </a:rPr>
              <a:t>PHẦN</a:t>
            </a:r>
            <a:r>
              <a:rPr sz="1000" spc="64" dirty="0">
                <a:solidFill>
                  <a:srgbClr val="005AAA"/>
                </a:solidFill>
                <a:latin typeface="JWOCJC+UTMAvoBold"/>
                <a:cs typeface="JWOCJC+UTMAvoBold"/>
              </a:rPr>
              <a:t> </a:t>
            </a:r>
            <a:r>
              <a:rPr sz="1000" dirty="0">
                <a:solidFill>
                  <a:srgbClr val="005AAA"/>
                </a:solidFill>
                <a:latin typeface="JWOCJC+UTMAvoBold"/>
                <a:cs typeface="JWOCJC+UTMAvoBold"/>
              </a:rPr>
              <a:t>SHACMAN</a:t>
            </a:r>
            <a:r>
              <a:rPr sz="1000" spc="66" dirty="0">
                <a:solidFill>
                  <a:srgbClr val="005AAA"/>
                </a:solidFill>
                <a:latin typeface="JWOCJC+UTMAvoBold"/>
                <a:cs typeface="JWOCJC+UTMAvoBold"/>
              </a:rPr>
              <a:t> </a:t>
            </a:r>
            <a:r>
              <a:rPr sz="1000" dirty="0">
                <a:solidFill>
                  <a:srgbClr val="005AAA"/>
                </a:solidFill>
                <a:latin typeface="JWOCJC+UTMAvoBold"/>
                <a:cs typeface="JWOCJC+UTMAvoBold"/>
              </a:rPr>
              <a:t>VIỆT</a:t>
            </a:r>
            <a:r>
              <a:rPr sz="1000" spc="63" dirty="0">
                <a:solidFill>
                  <a:srgbClr val="005AAA"/>
                </a:solidFill>
                <a:latin typeface="JWOCJC+UTMAvoBold"/>
                <a:cs typeface="JWOCJC+UTMAvoBold"/>
              </a:rPr>
              <a:t> </a:t>
            </a:r>
            <a:r>
              <a:rPr sz="1000" spc="11" dirty="0">
                <a:solidFill>
                  <a:srgbClr val="005AAA"/>
                </a:solidFill>
                <a:latin typeface="JWOCJC+UTMAvoBold"/>
                <a:cs typeface="JWOCJC+UTMAvoBold"/>
              </a:rPr>
              <a:t>NAM</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6399050" y="171166"/>
            <a:ext cx="792553" cy="85737"/>
          </a:xfrm>
          <a:prstGeom prst="rect">
            <a:avLst/>
          </a:prstGeom>
          <a:blipFill>
            <a:blip r:embed="rId2" cstate="print"/>
            <a:stretch>
              <a:fillRect/>
            </a:stretch>
          </a:blipFill>
        </p:spPr>
        <p:txBody>
          <a:bodyPr wrap="square" lIns="0" tIns="0" rIns="0" bIns="0" rtlCol="0">
            <a:spAutoFit/>
          </a:bodyPr>
          <a:lstStyle/>
          <a:p>
            <a:endParaRPr/>
          </a:p>
        </p:txBody>
      </p:sp>
      <p:sp>
        <p:nvSpPr>
          <p:cNvPr id="3" name="object 3"/>
          <p:cNvSpPr/>
          <p:nvPr/>
        </p:nvSpPr>
        <p:spPr>
          <a:xfrm>
            <a:off x="408364" y="316552"/>
            <a:ext cx="6797802" cy="12700"/>
          </a:xfrm>
          <a:prstGeom prst="rect">
            <a:avLst/>
          </a:prstGeom>
          <a:blipFill>
            <a:blip r:embed="rId3" cstate="print"/>
            <a:stretch>
              <a:fillRect/>
            </a:stretch>
          </a:blipFill>
        </p:spPr>
        <p:txBody>
          <a:bodyPr wrap="square" lIns="0" tIns="0" rIns="0" bIns="0" rtlCol="0">
            <a:spAutoFit/>
          </a:bodyPr>
          <a:lstStyle/>
          <a:p>
            <a:endParaRPr/>
          </a:p>
        </p:txBody>
      </p:sp>
      <p:sp>
        <p:nvSpPr>
          <p:cNvPr id="4" name="object 4"/>
          <p:cNvSpPr/>
          <p:nvPr/>
        </p:nvSpPr>
        <p:spPr>
          <a:xfrm>
            <a:off x="0" y="4693401"/>
            <a:ext cx="7209731" cy="370569"/>
          </a:xfrm>
          <a:prstGeom prst="rect">
            <a:avLst/>
          </a:prstGeom>
          <a:blipFill>
            <a:blip r:embed="rId4" cstate="print"/>
            <a:stretch>
              <a:fillRect/>
            </a:stretch>
          </a:blipFill>
        </p:spPr>
        <p:txBody>
          <a:bodyPr wrap="square" lIns="0" tIns="0" rIns="0" bIns="0" rtlCol="0">
            <a:spAutoFit/>
          </a:bodyPr>
          <a:lstStyle/>
          <a:p>
            <a:endParaRPr/>
          </a:p>
        </p:txBody>
      </p:sp>
      <p:sp>
        <p:nvSpPr>
          <p:cNvPr id="6" name="object 6"/>
          <p:cNvSpPr txBox="1"/>
          <p:nvPr/>
        </p:nvSpPr>
        <p:spPr>
          <a:xfrm>
            <a:off x="415081" y="144170"/>
            <a:ext cx="3477986" cy="162352"/>
          </a:xfrm>
          <a:prstGeom prst="rect">
            <a:avLst/>
          </a:prstGeom>
        </p:spPr>
        <p:txBody>
          <a:bodyPr vert="horz" wrap="square" lIns="0" tIns="0" rIns="0" bIns="0" rtlCol="0">
            <a:spAutoFit/>
          </a:bodyPr>
          <a:lstStyle/>
          <a:p>
            <a:pPr marL="0" marR="0">
              <a:lnSpc>
                <a:spcPts val="1380"/>
              </a:lnSpc>
              <a:spcBef>
                <a:spcPts val="0"/>
              </a:spcBef>
              <a:spcAft>
                <a:spcPts val="0"/>
              </a:spcAft>
            </a:pPr>
            <a:r>
              <a:rPr sz="1000" spc="15" dirty="0">
                <a:solidFill>
                  <a:srgbClr val="005AAA"/>
                </a:solidFill>
                <a:latin typeface="JWOCJC+UTMAvoBold" panose="020B0604020202020204"/>
                <a:cs typeface="EBFWQV+UTMBanqueBold"/>
              </a:rPr>
              <a:t>SỔ</a:t>
            </a:r>
            <a:r>
              <a:rPr sz="1000" spc="35" dirty="0">
                <a:solidFill>
                  <a:srgbClr val="005AAA"/>
                </a:solidFill>
                <a:latin typeface="JWOCJC+UTMAvoBold" panose="020B0604020202020204"/>
                <a:cs typeface="EBFWQV+UTMBanqueBold"/>
              </a:rPr>
              <a:t> </a:t>
            </a:r>
            <a:r>
              <a:rPr sz="1000" spc="15" dirty="0">
                <a:solidFill>
                  <a:srgbClr val="005AAA"/>
                </a:solidFill>
                <a:latin typeface="JWOCJC+UTMAvoBold" panose="020B0604020202020204"/>
                <a:cs typeface="EBFWQV+UTMBanqueBold"/>
              </a:rPr>
              <a:t>BẢO</a:t>
            </a:r>
            <a:r>
              <a:rPr sz="1000" spc="35" dirty="0">
                <a:solidFill>
                  <a:srgbClr val="005AAA"/>
                </a:solidFill>
                <a:latin typeface="JWOCJC+UTMAvoBold" panose="020B0604020202020204"/>
                <a:cs typeface="EBFWQV+UTMBanqueBold"/>
              </a:rPr>
              <a:t> </a:t>
            </a:r>
            <a:r>
              <a:rPr sz="1000" spc="15" dirty="0">
                <a:solidFill>
                  <a:srgbClr val="005AAA"/>
                </a:solidFill>
                <a:latin typeface="JWOCJC+UTMAvoBold" panose="020B0604020202020204"/>
                <a:cs typeface="EBFWQV+UTMBanqueBold"/>
              </a:rPr>
              <a:t>HÀNH</a:t>
            </a:r>
            <a:r>
              <a:rPr sz="1000" spc="34" dirty="0">
                <a:solidFill>
                  <a:srgbClr val="005AAA"/>
                </a:solidFill>
                <a:latin typeface="JWOCJC+UTMAvoBold" panose="020B0604020202020204"/>
                <a:cs typeface="EBFWQV+UTMBanqueBold"/>
              </a:rPr>
              <a:t> </a:t>
            </a:r>
            <a:r>
              <a:rPr sz="1000" spc="14" dirty="0">
                <a:solidFill>
                  <a:srgbClr val="005AAA"/>
                </a:solidFill>
                <a:latin typeface="JWOCJC+UTMAvoBold" panose="020B0604020202020204"/>
                <a:cs typeface="EBFWQV+UTMBanqueBold"/>
              </a:rPr>
              <a:t>VÀ</a:t>
            </a:r>
            <a:r>
              <a:rPr sz="1000" spc="35" dirty="0">
                <a:solidFill>
                  <a:srgbClr val="005AAA"/>
                </a:solidFill>
                <a:latin typeface="JWOCJC+UTMAvoBold" panose="020B0604020202020204"/>
                <a:cs typeface="EBFWQV+UTMBanqueBold"/>
              </a:rPr>
              <a:t> </a:t>
            </a:r>
            <a:r>
              <a:rPr sz="1000" spc="15" dirty="0">
                <a:solidFill>
                  <a:srgbClr val="005AAA"/>
                </a:solidFill>
                <a:latin typeface="JWOCJC+UTMAvoBold" panose="020B0604020202020204"/>
                <a:cs typeface="EBFWQV+UTMBanqueBold"/>
              </a:rPr>
              <a:t>BẢO</a:t>
            </a:r>
            <a:r>
              <a:rPr sz="1000" spc="35" dirty="0">
                <a:solidFill>
                  <a:srgbClr val="005AAA"/>
                </a:solidFill>
                <a:latin typeface="JWOCJC+UTMAvoBold" panose="020B0604020202020204"/>
                <a:cs typeface="EBFWQV+UTMBanqueBold"/>
              </a:rPr>
              <a:t> </a:t>
            </a:r>
            <a:r>
              <a:rPr sz="1000" spc="15" dirty="0">
                <a:solidFill>
                  <a:srgbClr val="005AAA"/>
                </a:solidFill>
                <a:latin typeface="JWOCJC+UTMAvoBold" panose="020B0604020202020204"/>
                <a:cs typeface="EBFWQV+UTMBanqueBold"/>
              </a:rPr>
              <a:t>DƯỠNG</a:t>
            </a:r>
            <a:r>
              <a:rPr sz="1000" spc="34" dirty="0">
                <a:solidFill>
                  <a:srgbClr val="005AAA"/>
                </a:solidFill>
                <a:latin typeface="JWOCJC+UTMAvoBold" panose="020B0604020202020204"/>
                <a:cs typeface="EBFWQV+UTMBanqueBold"/>
              </a:rPr>
              <a:t> </a:t>
            </a:r>
            <a:r>
              <a:rPr sz="1000" spc="15" dirty="0">
                <a:solidFill>
                  <a:srgbClr val="005AAA"/>
                </a:solidFill>
                <a:latin typeface="JWOCJC+UTMAvoBold" panose="020B0604020202020204"/>
                <a:cs typeface="EBFWQV+UTMBanqueBold"/>
              </a:rPr>
              <a:t>SHACMAN</a:t>
            </a:r>
          </a:p>
        </p:txBody>
      </p:sp>
      <p:sp>
        <p:nvSpPr>
          <p:cNvPr id="7" name="object 7"/>
          <p:cNvSpPr txBox="1"/>
          <p:nvPr/>
        </p:nvSpPr>
        <p:spPr>
          <a:xfrm>
            <a:off x="296824" y="316552"/>
            <a:ext cx="6894779" cy="343235"/>
          </a:xfrm>
          <a:prstGeom prst="rect">
            <a:avLst/>
          </a:prstGeom>
        </p:spPr>
        <p:txBody>
          <a:bodyPr vert="horz" wrap="square" lIns="0" tIns="0" rIns="0" bIns="0" rtlCol="0">
            <a:spAutoFit/>
          </a:bodyPr>
          <a:lstStyle/>
          <a:p>
            <a:pPr marL="0" marR="0" algn="ctr">
              <a:lnSpc>
                <a:spcPts val="3079"/>
              </a:lnSpc>
              <a:spcBef>
                <a:spcPts val="0"/>
              </a:spcBef>
              <a:spcAft>
                <a:spcPts val="0"/>
              </a:spcAft>
            </a:pPr>
            <a:r>
              <a:rPr sz="1500" b="1" dirty="0">
                <a:solidFill>
                  <a:srgbClr val="005AAA"/>
                </a:solidFill>
                <a:latin typeface="Times New Roman" panose="02020603050405020304" pitchFamily="18" charset="0"/>
                <a:cs typeface="Times New Roman" panose="02020603050405020304" pitchFamily="18" charset="0"/>
              </a:rPr>
              <a:t>DANH</a:t>
            </a:r>
            <a:r>
              <a:rPr sz="1500" b="1" spc="12" dirty="0">
                <a:solidFill>
                  <a:srgbClr val="005AAA"/>
                </a:solidFill>
                <a:latin typeface="Times New Roman" panose="02020603050405020304" pitchFamily="18" charset="0"/>
                <a:cs typeface="Times New Roman" panose="02020603050405020304" pitchFamily="18" charset="0"/>
              </a:rPr>
              <a:t> </a:t>
            </a:r>
            <a:r>
              <a:rPr sz="1500" b="1" dirty="0">
                <a:solidFill>
                  <a:srgbClr val="005AAA"/>
                </a:solidFill>
                <a:latin typeface="Times New Roman" panose="02020603050405020304" pitchFamily="18" charset="0"/>
                <a:cs typeface="Times New Roman" panose="02020603050405020304" pitchFamily="18" charset="0"/>
              </a:rPr>
              <a:t>MỤC PHỤ TÙNG BẢO HÀNH</a:t>
            </a:r>
          </a:p>
        </p:txBody>
      </p:sp>
      <p:sp>
        <p:nvSpPr>
          <p:cNvPr id="35" name="object 35"/>
          <p:cNvSpPr txBox="1"/>
          <p:nvPr/>
        </p:nvSpPr>
        <p:spPr>
          <a:xfrm>
            <a:off x="7094500" y="4700561"/>
            <a:ext cx="201903" cy="101566"/>
          </a:xfrm>
          <a:prstGeom prst="rect">
            <a:avLst/>
          </a:prstGeom>
        </p:spPr>
        <p:txBody>
          <a:bodyPr vert="horz" wrap="square" lIns="0" tIns="0" rIns="0" bIns="0" rtlCol="0">
            <a:spAutoFit/>
          </a:bodyPr>
          <a:lstStyle/>
          <a:p>
            <a:pPr marL="0" marR="0">
              <a:lnSpc>
                <a:spcPts val="850"/>
              </a:lnSpc>
              <a:spcBef>
                <a:spcPts val="0"/>
              </a:spcBef>
              <a:spcAft>
                <a:spcPts val="0"/>
              </a:spcAft>
            </a:pPr>
            <a:r>
              <a:rPr sz="600" spc="12" dirty="0">
                <a:solidFill>
                  <a:srgbClr val="FFFFFF"/>
                </a:solidFill>
                <a:latin typeface="WTHKIR+UTM-Avo"/>
                <a:cs typeface="WTHKIR+UTM-Avo"/>
              </a:rPr>
              <a:t>1</a:t>
            </a:r>
            <a:r>
              <a:rPr lang="en-US" sz="600" spc="12" dirty="0">
                <a:solidFill>
                  <a:srgbClr val="FFFFFF"/>
                </a:solidFill>
                <a:latin typeface="WTHKIR+UTM-Avo"/>
                <a:cs typeface="WTHKIR+UTM-Avo"/>
              </a:rPr>
              <a:t>4</a:t>
            </a:r>
            <a:endParaRPr sz="600" spc="12" dirty="0">
              <a:solidFill>
                <a:srgbClr val="FFFFFF"/>
              </a:solidFill>
              <a:latin typeface="WTHKIR+UTM-Avo"/>
              <a:cs typeface="WTHKIR+UTM-Avo"/>
            </a:endParaRPr>
          </a:p>
        </p:txBody>
      </p:sp>
      <p:sp>
        <p:nvSpPr>
          <p:cNvPr id="36" name="object 36"/>
          <p:cNvSpPr txBox="1"/>
          <p:nvPr/>
        </p:nvSpPr>
        <p:spPr>
          <a:xfrm>
            <a:off x="4383354" y="4813606"/>
            <a:ext cx="2824958" cy="227090"/>
          </a:xfrm>
          <a:prstGeom prst="rect">
            <a:avLst/>
          </a:prstGeom>
        </p:spPr>
        <p:txBody>
          <a:bodyPr vert="horz" wrap="square" lIns="0" tIns="0" rIns="0" bIns="0" rtlCol="0">
            <a:spAutoFit/>
          </a:bodyPr>
          <a:lstStyle/>
          <a:p>
            <a:pPr marL="0" marR="0">
              <a:lnSpc>
                <a:spcPts val="1488"/>
              </a:lnSpc>
              <a:spcBef>
                <a:spcPts val="0"/>
              </a:spcBef>
              <a:spcAft>
                <a:spcPts val="0"/>
              </a:spcAft>
            </a:pPr>
            <a:r>
              <a:rPr sz="1000" spc="12" dirty="0">
                <a:solidFill>
                  <a:srgbClr val="005AAA"/>
                </a:solidFill>
                <a:latin typeface="JWOCJC+UTMAvoBold"/>
                <a:cs typeface="JWOCJC+UTMAvoBold"/>
              </a:rPr>
              <a:t>CÔNG</a:t>
            </a:r>
            <a:r>
              <a:rPr sz="1000" spc="64" dirty="0">
                <a:solidFill>
                  <a:srgbClr val="005AAA"/>
                </a:solidFill>
                <a:latin typeface="JWOCJC+UTMAvoBold"/>
                <a:cs typeface="JWOCJC+UTMAvoBold"/>
              </a:rPr>
              <a:t> </a:t>
            </a:r>
            <a:r>
              <a:rPr sz="1000" dirty="0">
                <a:solidFill>
                  <a:srgbClr val="005AAA"/>
                </a:solidFill>
                <a:latin typeface="JWOCJC+UTMAvoBold"/>
                <a:cs typeface="JWOCJC+UTMAvoBold"/>
              </a:rPr>
              <a:t>TY</a:t>
            </a:r>
            <a:r>
              <a:rPr sz="1000" spc="65" dirty="0">
                <a:solidFill>
                  <a:srgbClr val="005AAA"/>
                </a:solidFill>
                <a:latin typeface="JWOCJC+UTMAvoBold"/>
                <a:cs typeface="JWOCJC+UTMAvoBold"/>
              </a:rPr>
              <a:t> </a:t>
            </a:r>
            <a:r>
              <a:rPr sz="1000" spc="12" dirty="0">
                <a:solidFill>
                  <a:srgbClr val="005AAA"/>
                </a:solidFill>
                <a:latin typeface="JWOCJC+UTMAvoBold"/>
                <a:cs typeface="JWOCJC+UTMAvoBold"/>
              </a:rPr>
              <a:t>CỔ</a:t>
            </a:r>
            <a:r>
              <a:rPr sz="1000" spc="63" dirty="0">
                <a:solidFill>
                  <a:srgbClr val="005AAA"/>
                </a:solidFill>
                <a:latin typeface="JWOCJC+UTMAvoBold"/>
                <a:cs typeface="JWOCJC+UTMAvoBold"/>
              </a:rPr>
              <a:t> </a:t>
            </a:r>
            <a:r>
              <a:rPr sz="1000" spc="10" dirty="0">
                <a:solidFill>
                  <a:srgbClr val="005AAA"/>
                </a:solidFill>
                <a:latin typeface="JWOCJC+UTMAvoBold"/>
                <a:cs typeface="JWOCJC+UTMAvoBold"/>
              </a:rPr>
              <a:t>PHẦN</a:t>
            </a:r>
            <a:r>
              <a:rPr sz="1000" spc="64" dirty="0">
                <a:solidFill>
                  <a:srgbClr val="005AAA"/>
                </a:solidFill>
                <a:latin typeface="JWOCJC+UTMAvoBold"/>
                <a:cs typeface="JWOCJC+UTMAvoBold"/>
              </a:rPr>
              <a:t> </a:t>
            </a:r>
            <a:r>
              <a:rPr sz="1000" dirty="0">
                <a:solidFill>
                  <a:srgbClr val="005AAA"/>
                </a:solidFill>
                <a:latin typeface="JWOCJC+UTMAvoBold"/>
                <a:cs typeface="JWOCJC+UTMAvoBold"/>
              </a:rPr>
              <a:t>SHACMAN</a:t>
            </a:r>
            <a:r>
              <a:rPr sz="1000" spc="66" dirty="0">
                <a:solidFill>
                  <a:srgbClr val="005AAA"/>
                </a:solidFill>
                <a:latin typeface="JWOCJC+UTMAvoBold"/>
                <a:cs typeface="JWOCJC+UTMAvoBold"/>
              </a:rPr>
              <a:t> </a:t>
            </a:r>
            <a:r>
              <a:rPr sz="1000" dirty="0">
                <a:solidFill>
                  <a:srgbClr val="005AAA"/>
                </a:solidFill>
                <a:latin typeface="JWOCJC+UTMAvoBold"/>
                <a:cs typeface="JWOCJC+UTMAvoBold"/>
              </a:rPr>
              <a:t>VIỆT</a:t>
            </a:r>
            <a:r>
              <a:rPr sz="1000" spc="63" dirty="0">
                <a:solidFill>
                  <a:srgbClr val="005AAA"/>
                </a:solidFill>
                <a:latin typeface="JWOCJC+UTMAvoBold"/>
                <a:cs typeface="JWOCJC+UTMAvoBold"/>
              </a:rPr>
              <a:t> </a:t>
            </a:r>
            <a:r>
              <a:rPr sz="1000" spc="11" dirty="0">
                <a:solidFill>
                  <a:srgbClr val="005AAA"/>
                </a:solidFill>
                <a:latin typeface="JWOCJC+UTMAvoBold"/>
                <a:cs typeface="JWOCJC+UTMAvoBold"/>
              </a:rPr>
              <a:t>NAM</a:t>
            </a:r>
          </a:p>
        </p:txBody>
      </p:sp>
      <p:graphicFrame>
        <p:nvGraphicFramePr>
          <p:cNvPr id="38" name="表格 37">
            <a:extLst>
              <a:ext uri="{FF2B5EF4-FFF2-40B4-BE49-F238E27FC236}">
                <a16:creationId xmlns:a16="http://schemas.microsoft.com/office/drawing/2014/main" id="{C67D706A-6B89-A924-874D-4FCB0B8FC2A4}"/>
              </a:ext>
            </a:extLst>
          </p:cNvPr>
          <p:cNvGraphicFramePr>
            <a:graphicFrameLocks noGrp="1"/>
          </p:cNvGraphicFramePr>
          <p:nvPr>
            <p:extLst>
              <p:ext uri="{D42A27DB-BD31-4B8C-83A1-F6EECF244321}">
                <p14:modId xmlns:p14="http://schemas.microsoft.com/office/powerpoint/2010/main" val="4127541807"/>
              </p:ext>
            </p:extLst>
          </p:nvPr>
        </p:nvGraphicFramePr>
        <p:xfrm>
          <a:off x="379412" y="659787"/>
          <a:ext cx="6855222" cy="4040773"/>
        </p:xfrm>
        <a:graphic>
          <a:graphicData uri="http://schemas.openxmlformats.org/drawingml/2006/table">
            <a:tbl>
              <a:tblPr>
                <a:tableStyleId>{5C22544A-7EE6-4342-B048-85BDC9FD1C3A}</a:tableStyleId>
              </a:tblPr>
              <a:tblGrid>
                <a:gridCol w="806550">
                  <a:extLst>
                    <a:ext uri="{9D8B030D-6E8A-4147-A177-3AD203B41FA5}">
                      <a16:colId xmlns:a16="http://schemas.microsoft.com/office/drawing/2014/main" val="479023211"/>
                    </a:ext>
                  </a:extLst>
                </a:gridCol>
                <a:gridCol w="4680520">
                  <a:extLst>
                    <a:ext uri="{9D8B030D-6E8A-4147-A177-3AD203B41FA5}">
                      <a16:colId xmlns:a16="http://schemas.microsoft.com/office/drawing/2014/main" val="296438098"/>
                    </a:ext>
                  </a:extLst>
                </a:gridCol>
                <a:gridCol w="504056">
                  <a:extLst>
                    <a:ext uri="{9D8B030D-6E8A-4147-A177-3AD203B41FA5}">
                      <a16:colId xmlns:a16="http://schemas.microsoft.com/office/drawing/2014/main" val="3526576488"/>
                    </a:ext>
                  </a:extLst>
                </a:gridCol>
                <a:gridCol w="432048">
                  <a:extLst>
                    <a:ext uri="{9D8B030D-6E8A-4147-A177-3AD203B41FA5}">
                      <a16:colId xmlns:a16="http://schemas.microsoft.com/office/drawing/2014/main" val="964268702"/>
                    </a:ext>
                  </a:extLst>
                </a:gridCol>
                <a:gridCol w="432048">
                  <a:extLst>
                    <a:ext uri="{9D8B030D-6E8A-4147-A177-3AD203B41FA5}">
                      <a16:colId xmlns:a16="http://schemas.microsoft.com/office/drawing/2014/main" val="3002188985"/>
                    </a:ext>
                  </a:extLst>
                </a:gridCol>
              </a:tblGrid>
              <a:tr h="314297">
                <a:tc>
                  <a:txBody>
                    <a:bodyPr/>
                    <a:lstStyle/>
                    <a:p>
                      <a:pPr algn="ctr" fontAlgn="ctr">
                        <a:buNone/>
                      </a:pPr>
                      <a:r>
                        <a:rPr lang="vi-VN" sz="1000" b="1" u="none" strike="noStrike" dirty="0">
                          <a:effectLst/>
                          <a:latin typeface="Times New Roman" panose="02020603050405020304" pitchFamily="18" charset="0"/>
                          <a:cs typeface="Times New Roman" panose="02020603050405020304" pitchFamily="18" charset="0"/>
                        </a:rPr>
                        <a:t>Hệ thống</a:t>
                      </a:r>
                      <a:endParaRPr lang="vi-VN" sz="1000" b="1" i="0" u="none" strike="noStrike" dirty="0">
                        <a:solidFill>
                          <a:srgbClr val="000000"/>
                        </a:solidFill>
                        <a:effectLst/>
                        <a:latin typeface="Times New Roman" panose="02020603050405020304" pitchFamily="18" charset="0"/>
                        <a:ea typeface="等线" panose="02010600030101010101" pitchFamily="2" charset="-122"/>
                        <a:cs typeface="Times New Roman" panose="02020603050405020304" pitchFamily="18" charset="0"/>
                      </a:endParaRPr>
                    </a:p>
                  </a:txBody>
                  <a:tcPr marL="5640" marR="5640" marT="564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buNone/>
                      </a:pPr>
                      <a:r>
                        <a:rPr lang="vi-VN" sz="1000" b="1" u="none" strike="noStrike" dirty="0">
                          <a:effectLst/>
                          <a:latin typeface="Times New Roman" panose="02020603050405020304" pitchFamily="18" charset="0"/>
                          <a:cs typeface="Times New Roman" panose="02020603050405020304" pitchFamily="18" charset="0"/>
                        </a:rPr>
                        <a:t>Tổng thành và linh phụ kiện</a:t>
                      </a:r>
                      <a:endParaRPr lang="vi-VN" sz="1000" b="1" i="0" u="none" strike="noStrike" dirty="0">
                        <a:solidFill>
                          <a:srgbClr val="000000"/>
                        </a:solidFill>
                        <a:effectLst/>
                        <a:latin typeface="Times New Roman" panose="02020603050405020304" pitchFamily="18" charset="0"/>
                        <a:ea typeface="等线" panose="02010600030101010101" pitchFamily="2" charset="-122"/>
                        <a:cs typeface="Times New Roman" panose="02020603050405020304" pitchFamily="18" charset="0"/>
                      </a:endParaRPr>
                    </a:p>
                  </a:txBody>
                  <a:tcPr marL="5640" marR="5640" marT="564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buNone/>
                      </a:pPr>
                      <a:r>
                        <a:rPr lang="vi-VN" sz="1000" b="1" u="none" strike="noStrike" dirty="0">
                          <a:effectLst/>
                          <a:latin typeface="Times New Roman" panose="02020603050405020304" pitchFamily="18" charset="0"/>
                          <a:cs typeface="Times New Roman" panose="02020603050405020304" pitchFamily="18" charset="0"/>
                        </a:rPr>
                        <a:t>Đầu kéo</a:t>
                      </a:r>
                      <a:endParaRPr lang="en-US" sz="1000" b="1" u="none" strike="noStrike" dirty="0">
                        <a:effectLst/>
                        <a:latin typeface="Times New Roman" panose="02020603050405020304" pitchFamily="18" charset="0"/>
                        <a:cs typeface="Times New Roman" panose="02020603050405020304" pitchFamily="18" charset="0"/>
                      </a:endParaRPr>
                    </a:p>
                    <a:p>
                      <a:pPr algn="ctr" fontAlgn="b">
                        <a:buNone/>
                      </a:pPr>
                      <a:r>
                        <a:rPr lang="en-US" altLang="zh-CN" sz="1000" u="none" strike="noStrike" dirty="0">
                          <a:effectLst/>
                          <a:latin typeface="Times New Roman" panose="02020603050405020304" pitchFamily="18" charset="0"/>
                          <a:cs typeface="Times New Roman" panose="02020603050405020304" pitchFamily="18" charset="0"/>
                        </a:rPr>
                        <a:t>(</a:t>
                      </a:r>
                      <a:r>
                        <a:rPr lang="en-US" altLang="zh-CN" sz="1000" u="none" strike="noStrike" dirty="0" err="1">
                          <a:effectLst/>
                          <a:latin typeface="Times New Roman" panose="02020603050405020304" pitchFamily="18" charset="0"/>
                          <a:cs typeface="Times New Roman" panose="02020603050405020304" pitchFamily="18" charset="0"/>
                        </a:rPr>
                        <a:t>tháng</a:t>
                      </a:r>
                      <a:r>
                        <a:rPr lang="en-US" altLang="zh-CN" sz="1000" u="none" strike="noStrike" dirty="0">
                          <a:effectLst/>
                          <a:latin typeface="Times New Roman" panose="02020603050405020304" pitchFamily="18" charset="0"/>
                          <a:cs typeface="Times New Roman" panose="02020603050405020304" pitchFamily="18" charset="0"/>
                        </a:rPr>
                        <a:t>)</a:t>
                      </a:r>
                      <a:endParaRPr lang="vi-VN" sz="1000" b="1" i="0" u="none" strike="noStrike" dirty="0">
                        <a:solidFill>
                          <a:srgbClr val="000000"/>
                        </a:solidFill>
                        <a:effectLst/>
                        <a:latin typeface="Times New Roman" panose="02020603050405020304" pitchFamily="18" charset="0"/>
                        <a:ea typeface="等线" panose="02010600030101010101" pitchFamily="2" charset="-122"/>
                        <a:cs typeface="Times New Roman" panose="02020603050405020304" pitchFamily="18" charset="0"/>
                      </a:endParaRPr>
                    </a:p>
                  </a:txBody>
                  <a:tcPr marL="5640" marR="5640" marT="564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buNone/>
                      </a:pPr>
                      <a:r>
                        <a:rPr lang="vi-VN" sz="1000" b="1" u="none" strike="noStrike" dirty="0">
                          <a:effectLst/>
                          <a:latin typeface="Times New Roman" panose="02020603050405020304" pitchFamily="18" charset="0"/>
                          <a:cs typeface="Times New Roman" panose="02020603050405020304" pitchFamily="18" charset="0"/>
                        </a:rPr>
                        <a:t>Xe trộn</a:t>
                      </a:r>
                      <a:endParaRPr lang="en-US" sz="1000" b="1" u="none" strike="noStrike" dirty="0">
                        <a:effectLst/>
                        <a:latin typeface="Times New Roman" panose="02020603050405020304" pitchFamily="18" charset="0"/>
                        <a:cs typeface="Times New Roman" panose="02020603050405020304" pitchFamily="18" charset="0"/>
                      </a:endParaRPr>
                    </a:p>
                    <a:p>
                      <a:pPr algn="ctr" fontAlgn="b">
                        <a:buNone/>
                      </a:pPr>
                      <a:r>
                        <a:rPr lang="en-US" altLang="zh-CN" sz="1000" u="none" strike="noStrike" dirty="0">
                          <a:effectLst/>
                          <a:latin typeface="Times New Roman" panose="02020603050405020304" pitchFamily="18" charset="0"/>
                          <a:cs typeface="Times New Roman" panose="02020603050405020304" pitchFamily="18" charset="0"/>
                        </a:rPr>
                        <a:t>(</a:t>
                      </a:r>
                      <a:r>
                        <a:rPr lang="en-US" altLang="zh-CN" sz="1000" u="none" strike="noStrike" dirty="0" err="1">
                          <a:effectLst/>
                          <a:latin typeface="Times New Roman" panose="02020603050405020304" pitchFamily="18" charset="0"/>
                          <a:cs typeface="Times New Roman" panose="02020603050405020304" pitchFamily="18" charset="0"/>
                        </a:rPr>
                        <a:t>tháng</a:t>
                      </a:r>
                      <a:r>
                        <a:rPr lang="en-US" altLang="zh-CN" sz="1000" u="none" strike="noStrike" dirty="0">
                          <a:effectLst/>
                          <a:latin typeface="Times New Roman" panose="02020603050405020304" pitchFamily="18" charset="0"/>
                          <a:cs typeface="Times New Roman" panose="02020603050405020304" pitchFamily="18" charset="0"/>
                        </a:rPr>
                        <a:t>)</a:t>
                      </a:r>
                      <a:endParaRPr lang="vi-VN" sz="1000" b="1" i="0" u="none" strike="noStrike" dirty="0">
                        <a:solidFill>
                          <a:srgbClr val="000000"/>
                        </a:solidFill>
                        <a:effectLst/>
                        <a:latin typeface="Times New Roman" panose="02020603050405020304" pitchFamily="18" charset="0"/>
                        <a:ea typeface="等线" panose="02010600030101010101" pitchFamily="2" charset="-122"/>
                        <a:cs typeface="Times New Roman" panose="02020603050405020304" pitchFamily="18" charset="0"/>
                      </a:endParaRPr>
                    </a:p>
                  </a:txBody>
                  <a:tcPr marL="5640" marR="5640" marT="564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buNone/>
                      </a:pPr>
                      <a:r>
                        <a:rPr lang="vi-VN" sz="1000" b="1" u="none" strike="noStrike" dirty="0">
                          <a:effectLst/>
                          <a:latin typeface="Times New Roman" panose="02020603050405020304" pitchFamily="18" charset="0"/>
                          <a:cs typeface="Times New Roman" panose="02020603050405020304" pitchFamily="18" charset="0"/>
                        </a:rPr>
                        <a:t>Xe Ben</a:t>
                      </a:r>
                      <a:endParaRPr lang="en-US" sz="1000" b="1" u="none" strike="noStrike" dirty="0">
                        <a:effectLst/>
                        <a:latin typeface="Times New Roman" panose="02020603050405020304" pitchFamily="18" charset="0"/>
                        <a:cs typeface="Times New Roman" panose="02020603050405020304" pitchFamily="18" charset="0"/>
                      </a:endParaRPr>
                    </a:p>
                    <a:p>
                      <a:pPr algn="ctr" fontAlgn="b">
                        <a:buNone/>
                      </a:pPr>
                      <a:r>
                        <a:rPr lang="en-US" altLang="zh-CN" sz="1000" u="none" strike="noStrike" dirty="0">
                          <a:effectLst/>
                          <a:latin typeface="Times New Roman" panose="02020603050405020304" pitchFamily="18" charset="0"/>
                          <a:cs typeface="Times New Roman" panose="02020603050405020304" pitchFamily="18" charset="0"/>
                        </a:rPr>
                        <a:t>(</a:t>
                      </a:r>
                      <a:r>
                        <a:rPr lang="en-US" altLang="zh-CN" sz="1000" u="none" strike="noStrike" dirty="0" err="1">
                          <a:effectLst/>
                          <a:latin typeface="Times New Roman" panose="02020603050405020304" pitchFamily="18" charset="0"/>
                          <a:cs typeface="Times New Roman" panose="02020603050405020304" pitchFamily="18" charset="0"/>
                        </a:rPr>
                        <a:t>tháng</a:t>
                      </a:r>
                      <a:r>
                        <a:rPr lang="en-US" altLang="zh-CN" sz="1000" u="none" strike="noStrike" dirty="0">
                          <a:effectLst/>
                          <a:latin typeface="Times New Roman" panose="02020603050405020304" pitchFamily="18" charset="0"/>
                          <a:cs typeface="Times New Roman" panose="02020603050405020304" pitchFamily="18" charset="0"/>
                        </a:rPr>
                        <a:t>)</a:t>
                      </a:r>
                      <a:endParaRPr lang="vi-VN" sz="1000" b="1" i="0" u="none" strike="noStrike" dirty="0">
                        <a:solidFill>
                          <a:srgbClr val="000000"/>
                        </a:solidFill>
                        <a:effectLst/>
                        <a:latin typeface="Times New Roman" panose="02020603050405020304" pitchFamily="18" charset="0"/>
                        <a:ea typeface="等线" panose="02010600030101010101" pitchFamily="2" charset="-122"/>
                        <a:cs typeface="Times New Roman" panose="02020603050405020304" pitchFamily="18" charset="0"/>
                      </a:endParaRPr>
                    </a:p>
                  </a:txBody>
                  <a:tcPr marL="5640" marR="5640" marT="564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25025289"/>
                  </a:ext>
                </a:extLst>
              </a:tr>
              <a:tr h="179721">
                <a:tc rowSpan="7">
                  <a:txBody>
                    <a:bodyPr/>
                    <a:lstStyle/>
                    <a:p>
                      <a:pPr algn="ctr" fontAlgn="ctr">
                        <a:buNone/>
                      </a:pPr>
                      <a:r>
                        <a:rPr lang="vi-VN" sz="900" u="none" strike="noStrike" dirty="0">
                          <a:effectLst/>
                          <a:latin typeface="Times New Roman" panose="02020603050405020304" pitchFamily="18" charset="0"/>
                          <a:cs typeface="Times New Roman" panose="02020603050405020304" pitchFamily="18" charset="0"/>
                        </a:rPr>
                        <a:t>Động cơ</a:t>
                      </a:r>
                      <a:endParaRPr lang="vi-VN" sz="900" b="1" i="0" u="none" strike="noStrike" dirty="0">
                        <a:solidFill>
                          <a:srgbClr val="000000"/>
                        </a:solidFill>
                        <a:effectLst/>
                        <a:latin typeface="Times New Roman" panose="02020603050405020304" pitchFamily="18" charset="0"/>
                        <a:ea typeface="等线" panose="02010600030101010101" pitchFamily="2" charset="-122"/>
                        <a:cs typeface="Times New Roman" panose="02020603050405020304" pitchFamily="18" charset="0"/>
                      </a:endParaRPr>
                    </a:p>
                  </a:txBody>
                  <a:tcPr marL="5640" marR="5640" marT="564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
                        <a:buNone/>
                      </a:pPr>
                      <a:r>
                        <a:rPr lang="vi-VN" sz="850" u="none" strike="noStrike" dirty="0">
                          <a:effectLst/>
                          <a:latin typeface="Times New Roman" panose="02020603050405020304" pitchFamily="18" charset="0"/>
                          <a:cs typeface="Times New Roman" panose="02020603050405020304" pitchFamily="18" charset="0"/>
                        </a:rPr>
                        <a:t>Thân máy, tay biên, mặt máy, trục khuỷ, hộp trục khuỷu, trục cam</a:t>
                      </a:r>
                      <a:endParaRPr lang="vi-VN" sz="850" b="0" i="0" u="none" strike="noStrike" dirty="0">
                        <a:solidFill>
                          <a:srgbClr val="000000"/>
                        </a:solidFill>
                        <a:effectLst/>
                        <a:latin typeface="Times New Roman" panose="02020603050405020304" pitchFamily="18" charset="0"/>
                        <a:ea typeface="等线" panose="02010600030101010101" pitchFamily="2" charset="-122"/>
                        <a:cs typeface="Times New Roman" panose="02020603050405020304" pitchFamily="18" charset="0"/>
                      </a:endParaRPr>
                    </a:p>
                  </a:txBody>
                  <a:tcPr marL="82296" marR="8229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buNone/>
                      </a:pPr>
                      <a:r>
                        <a:rPr lang="en-US" altLang="zh-CN" sz="850" u="none" strike="noStrike" dirty="0">
                          <a:effectLst/>
                          <a:latin typeface="Times New Roman" panose="02020603050405020304" pitchFamily="18" charset="0"/>
                          <a:cs typeface="Times New Roman" panose="02020603050405020304" pitchFamily="18" charset="0"/>
                        </a:rPr>
                        <a:t>24</a:t>
                      </a:r>
                      <a:endParaRPr lang="en-US" altLang="zh-CN" sz="850" b="0" i="0" u="none" strike="noStrike" dirty="0">
                        <a:solidFill>
                          <a:srgbClr val="000000"/>
                        </a:solidFill>
                        <a:effectLst/>
                        <a:latin typeface="Times New Roman" panose="02020603050405020304" pitchFamily="18" charset="0"/>
                        <a:ea typeface="等线" panose="02010600030101010101" pitchFamily="2" charset="-122"/>
                        <a:cs typeface="Times New Roman" panose="02020603050405020304" pitchFamily="18" charset="0"/>
                      </a:endParaRPr>
                    </a:p>
                  </a:txBody>
                  <a:tcPr marL="5640" marR="5640" marT="564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buNone/>
                      </a:pPr>
                      <a:r>
                        <a:rPr lang="en-US" altLang="zh-CN" sz="850" u="none" strike="noStrike" dirty="0">
                          <a:effectLst/>
                          <a:latin typeface="Times New Roman" panose="02020603050405020304" pitchFamily="18" charset="0"/>
                          <a:cs typeface="Times New Roman" panose="02020603050405020304" pitchFamily="18" charset="0"/>
                        </a:rPr>
                        <a:t>18</a:t>
                      </a:r>
                      <a:endParaRPr lang="en-US" altLang="zh-CN" sz="850" b="0" i="0" u="none" strike="noStrike" dirty="0">
                        <a:solidFill>
                          <a:srgbClr val="000000"/>
                        </a:solidFill>
                        <a:effectLst/>
                        <a:latin typeface="Times New Roman" panose="02020603050405020304" pitchFamily="18" charset="0"/>
                        <a:ea typeface="等线" panose="02010600030101010101" pitchFamily="2" charset="-122"/>
                        <a:cs typeface="Times New Roman" panose="02020603050405020304" pitchFamily="18" charset="0"/>
                      </a:endParaRPr>
                    </a:p>
                  </a:txBody>
                  <a:tcPr marL="5640" marR="5640" marT="564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buNone/>
                      </a:pPr>
                      <a:r>
                        <a:rPr lang="en-US" altLang="zh-CN" sz="850" u="none" strike="noStrike" dirty="0">
                          <a:effectLst/>
                          <a:latin typeface="Times New Roman" panose="02020603050405020304" pitchFamily="18" charset="0"/>
                          <a:cs typeface="Times New Roman" panose="02020603050405020304" pitchFamily="18" charset="0"/>
                        </a:rPr>
                        <a:t>12</a:t>
                      </a:r>
                      <a:endParaRPr lang="en-US" altLang="zh-CN" sz="850" b="0" i="0" u="none" strike="noStrike" dirty="0">
                        <a:solidFill>
                          <a:srgbClr val="000000"/>
                        </a:solidFill>
                        <a:effectLst/>
                        <a:latin typeface="Times New Roman" panose="02020603050405020304" pitchFamily="18" charset="0"/>
                        <a:ea typeface="等线" panose="02010600030101010101" pitchFamily="2" charset="-122"/>
                        <a:cs typeface="Times New Roman" panose="02020603050405020304" pitchFamily="18" charset="0"/>
                      </a:endParaRPr>
                    </a:p>
                  </a:txBody>
                  <a:tcPr marL="5640" marR="5640" marT="564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0484945"/>
                  </a:ext>
                </a:extLst>
              </a:tr>
              <a:tr h="1851947">
                <a:tc vMerge="1">
                  <a:txBody>
                    <a:bodyPr/>
                    <a:lstStyle/>
                    <a:p>
                      <a:endParaRPr lang="zh-CN" altLang="en-US"/>
                    </a:p>
                  </a:txBody>
                  <a:tcPr/>
                </a:tc>
                <a:tc>
                  <a:txBody>
                    <a:bodyPr/>
                    <a:lstStyle/>
                    <a:p>
                      <a:pPr algn="l" fontAlgn="b">
                        <a:buNone/>
                      </a:pPr>
                      <a:r>
                        <a:rPr lang="en-US" sz="850" dirty="0">
                          <a:latin typeface="Times New Roman" panose="02020603050405020304" pitchFamily="18" charset="0"/>
                          <a:cs typeface="Times New Roman" panose="02020603050405020304" pitchFamily="18" charset="0"/>
                        </a:rPr>
                        <a:t>B</a:t>
                      </a:r>
                      <a:r>
                        <a:rPr lang="vi-VN" sz="850" dirty="0">
                          <a:latin typeface="Times New Roman" panose="02020603050405020304" pitchFamily="18" charset="0"/>
                          <a:cs typeface="Times New Roman" panose="02020603050405020304" pitchFamily="18" charset="0"/>
                        </a:rPr>
                        <a:t>ánh răng, van giới hạn áp suất, bộ giảm chấn, bánh đà, trục bánh răng, cơ cấu cân bằng trục khuỷu, bu lông thanh truyền, vòng răng, phớt dầu sau trục khuỷu, pít-tông, bơm dầu bôi trơn, các loại ống dầu kim loại, vòng pít-tông, ống nạp và ống xả, các loại ống nước kim loại, chốt pít-tông, đáy cácte, đầu nối ống kim loại, bạc thanh truyền, giá đỡ trước/sau động cơ, vòng chặn chốt pít-tông, bạc chính, puli trục khuỷu, bộ tách dầu khí, bạc trục cam, mặt bích, ecu, ống xy lanh, ly hợp quạt, dàn cấp nhiên liệu, xupáp, bơm cao áp, ống nhiên liệu cao áp, lò xo xupáp, kim phun, hệ thống tuần hoàn khí xả (egr), đế lò xo xupáp, giá đỡ bơm cao áp, thân lọc gió, cửa xupáp, khớp nối trục, đế lọc nhiên liệu diesel, ống dẫn hướng xupáp, máy nén khí, giá bộ lọc dầu, nắp chụp xupáp, các loại đệm và nắp đậy, cụm đẩy xupáp (tappet), gioăng quy-lát, miếng chặn hướng trục, thanh đẩy xupáp, bơm nước, bộ lọc tổng, con đội xupáp nạp/xả, bộ làm mát dầu, bộ ống thăm dầu, giá đỡ con đội, giá đỡ quạt, vòi phun làm mát, trục con đội, hệ thống phanh khí xả, đĩa ép ly hợp quạt, vỏ bánh đà, buồng bánh răng điều phối (phân phối khí), ống giảm thanh (ống tiêu âm), bu lông ổ trục chính, bu lông nắp quy-lát, phớt dầu trước trục khuỷu, thước thăm dầu, lọc tách nước nhiên liệu, bộ điều khiển dcu, ổ đỡ dẫn hướng.</a:t>
                      </a:r>
                      <a:endParaRPr lang="vi-VN" sz="850" b="0" i="0" u="none" strike="noStrike" spc="0" dirty="0">
                        <a:solidFill>
                          <a:srgbClr val="000000"/>
                        </a:solidFill>
                        <a:effectLst/>
                        <a:latin typeface="Times New Roman" panose="02020603050405020304" pitchFamily="18" charset="0"/>
                        <a:ea typeface="等线" panose="02010600030101010101" pitchFamily="2" charset="-122"/>
                        <a:cs typeface="Times New Roman" panose="02020603050405020304" pitchFamily="18" charset="0"/>
                      </a:endParaRPr>
                    </a:p>
                  </a:txBody>
                  <a:tcPr marL="82296" marR="8229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buNone/>
                      </a:pPr>
                      <a:r>
                        <a:rPr lang="en-US" altLang="zh-CN" sz="850" u="none" strike="noStrike" dirty="0">
                          <a:effectLst/>
                          <a:latin typeface="Times New Roman" panose="02020603050405020304" pitchFamily="18" charset="0"/>
                          <a:cs typeface="Times New Roman" panose="02020603050405020304" pitchFamily="18" charset="0"/>
                        </a:rPr>
                        <a:t>24</a:t>
                      </a:r>
                      <a:endParaRPr lang="en-US" altLang="zh-CN" sz="850" b="0" i="0" u="none" strike="noStrike" dirty="0">
                        <a:solidFill>
                          <a:srgbClr val="000000"/>
                        </a:solidFill>
                        <a:effectLst/>
                        <a:latin typeface="Times New Roman" panose="02020603050405020304" pitchFamily="18" charset="0"/>
                        <a:ea typeface="等线" panose="02010600030101010101" pitchFamily="2" charset="-122"/>
                        <a:cs typeface="Times New Roman" panose="02020603050405020304" pitchFamily="18" charset="0"/>
                      </a:endParaRPr>
                    </a:p>
                  </a:txBody>
                  <a:tcPr marL="5640" marR="5640" marT="564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buNone/>
                      </a:pPr>
                      <a:r>
                        <a:rPr lang="en-US" altLang="zh-CN" sz="850" u="none" strike="noStrike" dirty="0">
                          <a:effectLst/>
                          <a:latin typeface="Times New Roman" panose="02020603050405020304" pitchFamily="18" charset="0"/>
                          <a:cs typeface="Times New Roman" panose="02020603050405020304" pitchFamily="18" charset="0"/>
                        </a:rPr>
                        <a:t>18</a:t>
                      </a:r>
                      <a:endParaRPr lang="en-US" altLang="zh-CN" sz="850" b="0" i="0" u="none" strike="noStrike" dirty="0">
                        <a:solidFill>
                          <a:srgbClr val="000000"/>
                        </a:solidFill>
                        <a:effectLst/>
                        <a:latin typeface="Times New Roman" panose="02020603050405020304" pitchFamily="18" charset="0"/>
                        <a:ea typeface="等线" panose="02010600030101010101" pitchFamily="2" charset="-122"/>
                        <a:cs typeface="Times New Roman" panose="02020603050405020304" pitchFamily="18" charset="0"/>
                      </a:endParaRPr>
                    </a:p>
                  </a:txBody>
                  <a:tcPr marL="5640" marR="5640" marT="564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buNone/>
                      </a:pPr>
                      <a:r>
                        <a:rPr lang="en-US" altLang="zh-CN" sz="850" u="none" strike="noStrike" dirty="0">
                          <a:effectLst/>
                          <a:latin typeface="Times New Roman" panose="02020603050405020304" pitchFamily="18" charset="0"/>
                          <a:cs typeface="Times New Roman" panose="02020603050405020304" pitchFamily="18" charset="0"/>
                        </a:rPr>
                        <a:t>12</a:t>
                      </a:r>
                      <a:endParaRPr lang="en-US" altLang="zh-CN" sz="850" b="0" i="0" u="none" strike="noStrike" dirty="0">
                        <a:solidFill>
                          <a:srgbClr val="000000"/>
                        </a:solidFill>
                        <a:effectLst/>
                        <a:latin typeface="Times New Roman" panose="02020603050405020304" pitchFamily="18" charset="0"/>
                        <a:ea typeface="等线" panose="02010600030101010101" pitchFamily="2" charset="-122"/>
                        <a:cs typeface="Times New Roman" panose="02020603050405020304" pitchFamily="18" charset="0"/>
                      </a:endParaRPr>
                    </a:p>
                  </a:txBody>
                  <a:tcPr marL="5640" marR="5640" marT="564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401906248"/>
                  </a:ext>
                </a:extLst>
              </a:tr>
              <a:tr h="709562">
                <a:tc vMerge="1">
                  <a:txBody>
                    <a:bodyPr/>
                    <a:lstStyle/>
                    <a:p>
                      <a:endParaRPr lang="zh-CN" altLang="en-US"/>
                    </a:p>
                  </a:txBody>
                  <a:tcPr/>
                </a:tc>
                <a:tc>
                  <a:txBody>
                    <a:bodyPr/>
                    <a:lstStyle/>
                    <a:p>
                      <a:pPr algn="l" fontAlgn="b">
                        <a:buNone/>
                      </a:pPr>
                      <a:r>
                        <a:rPr lang="en-US" sz="850" dirty="0">
                          <a:latin typeface="+mj-lt"/>
                        </a:rPr>
                        <a:t>B</a:t>
                      </a:r>
                      <a:r>
                        <a:rPr lang="vi-VN" sz="850" dirty="0">
                          <a:latin typeface="Times New Roman "/>
                        </a:rPr>
                        <a:t>ình nước phụ, bình nhiên liệu, két nước làm mát, bộ làm mát khí nạp, bơm trợ lực lái, nút bịt hình chén, các loại phớt dầu, ống hồi dầu kim phun, turbo tăng áp, bơm tiếp nhiên liệu, các loại gioăng cao su, vòng đệm kín, bơm tay nhiên liệu, các loại ống mềm cao su, buly tăng đai, bộ điều khiển tăng ga khi không tải, quạt làm mát, gioăng cácte dầu, ống lót kim phun, van hằng nhiệt, van bướm phanh xả, bu lông bánh đà, bu lông động cơ, bu lông máy phát điện, puly dẫn động tự do.</a:t>
                      </a:r>
                      <a:endParaRPr lang="vi-VN" sz="850" b="0" i="0" u="none" strike="noStrike" dirty="0">
                        <a:solidFill>
                          <a:srgbClr val="000000"/>
                        </a:solidFill>
                        <a:effectLst/>
                        <a:latin typeface="Times New Roman "/>
                        <a:ea typeface="等线" panose="02010600030101010101" pitchFamily="2" charset="-122"/>
                        <a:cs typeface="Times New Roman" panose="02020603050405020304" pitchFamily="18" charset="0"/>
                      </a:endParaRPr>
                    </a:p>
                  </a:txBody>
                  <a:tcPr marL="82296" marR="8229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buNone/>
                      </a:pPr>
                      <a:r>
                        <a:rPr lang="en-US" altLang="zh-CN" sz="800" u="none" strike="noStrike" dirty="0">
                          <a:effectLst/>
                          <a:latin typeface="Times New Roman" panose="02020603050405020304" pitchFamily="18" charset="0"/>
                          <a:cs typeface="Times New Roman" panose="02020603050405020304" pitchFamily="18" charset="0"/>
                        </a:rPr>
                        <a:t>12</a:t>
                      </a:r>
                      <a:endParaRPr lang="en-US" altLang="zh-CN" sz="800" b="0" i="0" u="none" strike="noStrike" dirty="0">
                        <a:solidFill>
                          <a:srgbClr val="000000"/>
                        </a:solidFill>
                        <a:effectLst/>
                        <a:latin typeface="Times New Roman" panose="02020603050405020304" pitchFamily="18" charset="0"/>
                        <a:ea typeface="等线" panose="02010600030101010101" pitchFamily="2" charset="-122"/>
                        <a:cs typeface="Times New Roman" panose="02020603050405020304" pitchFamily="18" charset="0"/>
                      </a:endParaRPr>
                    </a:p>
                  </a:txBody>
                  <a:tcPr marL="5640" marR="5640" marT="564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buNone/>
                      </a:pPr>
                      <a:r>
                        <a:rPr lang="en-US" altLang="zh-CN" sz="800" u="none" strike="noStrike" dirty="0">
                          <a:effectLst/>
                          <a:latin typeface="Times New Roman" panose="02020603050405020304" pitchFamily="18" charset="0"/>
                          <a:cs typeface="Times New Roman" panose="02020603050405020304" pitchFamily="18" charset="0"/>
                        </a:rPr>
                        <a:t>12</a:t>
                      </a:r>
                      <a:endParaRPr lang="en-US" altLang="zh-CN" sz="800" b="0" i="0" u="none" strike="noStrike" dirty="0">
                        <a:solidFill>
                          <a:srgbClr val="000000"/>
                        </a:solidFill>
                        <a:effectLst/>
                        <a:latin typeface="Times New Roman" panose="02020603050405020304" pitchFamily="18" charset="0"/>
                        <a:ea typeface="等线" panose="02010600030101010101" pitchFamily="2" charset="-122"/>
                        <a:cs typeface="Times New Roman" panose="02020603050405020304" pitchFamily="18" charset="0"/>
                      </a:endParaRPr>
                    </a:p>
                  </a:txBody>
                  <a:tcPr marL="5640" marR="5640" marT="564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buNone/>
                      </a:pPr>
                      <a:r>
                        <a:rPr lang="en-US" altLang="zh-CN" sz="800" u="none" strike="noStrike" dirty="0">
                          <a:effectLst/>
                          <a:latin typeface="Times New Roman" panose="02020603050405020304" pitchFamily="18" charset="0"/>
                          <a:cs typeface="Times New Roman" panose="02020603050405020304" pitchFamily="18" charset="0"/>
                        </a:rPr>
                        <a:t>9</a:t>
                      </a:r>
                      <a:endParaRPr lang="en-US" altLang="zh-CN" sz="800" b="0" i="0" u="none" strike="noStrike" dirty="0">
                        <a:solidFill>
                          <a:srgbClr val="000000"/>
                        </a:solidFill>
                        <a:effectLst/>
                        <a:latin typeface="Times New Roman" panose="02020603050405020304" pitchFamily="18" charset="0"/>
                        <a:ea typeface="等线" panose="02010600030101010101" pitchFamily="2" charset="-122"/>
                        <a:cs typeface="Times New Roman" panose="02020603050405020304" pitchFamily="18" charset="0"/>
                      </a:endParaRPr>
                    </a:p>
                  </a:txBody>
                  <a:tcPr marL="5640" marR="5640" marT="564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669643205"/>
                  </a:ext>
                </a:extLst>
              </a:tr>
              <a:tr h="486025">
                <a:tc vMerge="1">
                  <a:txBody>
                    <a:bodyPr/>
                    <a:lstStyle/>
                    <a:p>
                      <a:endParaRPr lang="zh-CN" altLang="en-US"/>
                    </a:p>
                  </a:txBody>
                  <a:tcPr/>
                </a:tc>
                <a:tc>
                  <a:txBody>
                    <a:bodyPr/>
                    <a:lstStyle/>
                    <a:p>
                      <a:pPr algn="l" fontAlgn="ctr">
                        <a:buNone/>
                      </a:pPr>
                      <a:r>
                        <a:rPr lang="en-US" sz="850" dirty="0">
                          <a:latin typeface="+mj-lt"/>
                        </a:rPr>
                        <a:t>C</a:t>
                      </a:r>
                      <a:r>
                        <a:rPr lang="vi-VN" sz="850" dirty="0">
                          <a:latin typeface="+mj-lt"/>
                        </a:rPr>
                        <a:t>ủ đề, các loại cảm biến, thiết bị sấy nóng khởi động, máy phát điện, bàn đạp ga điện tử, bộ dây điện động cơ, công tắc tiết kiệm nhiên liệu, ống mềm xả khí, cụm dây điện phanh phụ trợ, cụm van điện từ phanh phụ trợ.</a:t>
                      </a:r>
                      <a:endParaRPr lang="vi-VN" sz="850" b="0" i="0" u="none" strike="noStrike" dirty="0">
                        <a:solidFill>
                          <a:srgbClr val="000000"/>
                        </a:solidFill>
                        <a:effectLst/>
                        <a:latin typeface="+mj-lt"/>
                        <a:ea typeface="等线" panose="02010600030101010101" pitchFamily="2" charset="-122"/>
                        <a:cs typeface="Times New Roman" panose="02020603050405020304" pitchFamily="18"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buNone/>
                      </a:pPr>
                      <a:r>
                        <a:rPr lang="en-US" altLang="zh-CN" sz="850" u="none" strike="noStrike" dirty="0">
                          <a:effectLst/>
                          <a:latin typeface="Times New Roman" panose="02020603050405020304" pitchFamily="18" charset="0"/>
                          <a:cs typeface="Times New Roman" panose="02020603050405020304" pitchFamily="18" charset="0"/>
                        </a:rPr>
                        <a:t>12</a:t>
                      </a:r>
                      <a:endParaRPr lang="en-US" altLang="zh-CN" sz="850" b="0" i="0" u="none" strike="noStrike" dirty="0">
                        <a:solidFill>
                          <a:srgbClr val="000000"/>
                        </a:solidFill>
                        <a:effectLst/>
                        <a:latin typeface="Times New Roman" panose="02020603050405020304" pitchFamily="18" charset="0"/>
                        <a:ea typeface="等线" panose="02010600030101010101" pitchFamily="2" charset="-122"/>
                        <a:cs typeface="Times New Roman" panose="02020603050405020304" pitchFamily="18" charset="0"/>
                      </a:endParaRPr>
                    </a:p>
                  </a:txBody>
                  <a:tcPr marL="5640" marR="5640" marT="564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buNone/>
                      </a:pPr>
                      <a:r>
                        <a:rPr lang="en-US" altLang="zh-CN" sz="850" u="none" strike="noStrike" dirty="0">
                          <a:effectLst/>
                          <a:latin typeface="Times New Roman" panose="02020603050405020304" pitchFamily="18" charset="0"/>
                          <a:cs typeface="Times New Roman" panose="02020603050405020304" pitchFamily="18" charset="0"/>
                        </a:rPr>
                        <a:t>12</a:t>
                      </a:r>
                      <a:endParaRPr lang="en-US" altLang="zh-CN" sz="850" b="0" i="0" u="none" strike="noStrike" dirty="0">
                        <a:solidFill>
                          <a:srgbClr val="000000"/>
                        </a:solidFill>
                        <a:effectLst/>
                        <a:latin typeface="Times New Roman" panose="02020603050405020304" pitchFamily="18" charset="0"/>
                        <a:ea typeface="等线" panose="02010600030101010101" pitchFamily="2" charset="-122"/>
                        <a:cs typeface="Times New Roman" panose="02020603050405020304" pitchFamily="18" charset="0"/>
                      </a:endParaRPr>
                    </a:p>
                  </a:txBody>
                  <a:tcPr marL="5640" marR="5640" marT="564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buNone/>
                      </a:pPr>
                      <a:r>
                        <a:rPr lang="en-US" altLang="zh-CN" sz="850" u="none" strike="noStrike" dirty="0">
                          <a:effectLst/>
                          <a:latin typeface="Times New Roman" panose="02020603050405020304" pitchFamily="18" charset="0"/>
                          <a:cs typeface="Times New Roman" panose="02020603050405020304" pitchFamily="18" charset="0"/>
                        </a:rPr>
                        <a:t>9</a:t>
                      </a:r>
                      <a:endParaRPr lang="en-US" altLang="zh-CN" sz="850" b="0" i="0" u="none" strike="noStrike" dirty="0">
                        <a:solidFill>
                          <a:srgbClr val="000000"/>
                        </a:solidFill>
                        <a:effectLst/>
                        <a:latin typeface="Times New Roman" panose="02020603050405020304" pitchFamily="18" charset="0"/>
                        <a:ea typeface="等线" panose="02010600030101010101" pitchFamily="2" charset="-122"/>
                        <a:cs typeface="Times New Roman" panose="02020603050405020304" pitchFamily="18" charset="0"/>
                      </a:endParaRPr>
                    </a:p>
                  </a:txBody>
                  <a:tcPr marL="5640" marR="5640" marT="564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364939929"/>
                  </a:ext>
                </a:extLst>
              </a:tr>
              <a:tr h="166407">
                <a:tc vMerge="1">
                  <a:txBody>
                    <a:bodyPr/>
                    <a:lstStyle/>
                    <a:p>
                      <a:endParaRPr lang="zh-CN" altLang="en-US"/>
                    </a:p>
                  </a:txBody>
                  <a:tcPr/>
                </a:tc>
                <a:tc>
                  <a:txBody>
                    <a:bodyPr/>
                    <a:lstStyle/>
                    <a:p>
                      <a:pPr algn="l" fontAlgn="ctr">
                        <a:buNone/>
                      </a:pPr>
                      <a:r>
                        <a:rPr lang="vi-VN" sz="850" u="none" strike="noStrike" dirty="0">
                          <a:effectLst/>
                          <a:latin typeface="Times New Roman" panose="02020603050405020304" pitchFamily="18" charset="0"/>
                          <a:cs typeface="Times New Roman" panose="02020603050405020304" pitchFamily="18" charset="0"/>
                        </a:rPr>
                        <a:t>Các loại gioăng đệm khác, </a:t>
                      </a:r>
                      <a:r>
                        <a:rPr lang="en-US" sz="850" u="none" strike="noStrike" dirty="0">
                          <a:effectLst/>
                          <a:latin typeface="Times New Roman" panose="02020603050405020304" pitchFamily="18" charset="0"/>
                          <a:cs typeface="Times New Roman" panose="02020603050405020304" pitchFamily="18" charset="0"/>
                        </a:rPr>
                        <a:t>d</a:t>
                      </a:r>
                      <a:r>
                        <a:rPr lang="vi-VN" sz="850" u="none" strike="noStrike" dirty="0">
                          <a:effectLst/>
                          <a:latin typeface="Times New Roman" panose="02020603050405020304" pitchFamily="18" charset="0"/>
                          <a:cs typeface="Times New Roman" panose="02020603050405020304" pitchFamily="18" charset="0"/>
                        </a:rPr>
                        <a:t>ây đai, </a:t>
                      </a:r>
                      <a:r>
                        <a:rPr lang="en-US" sz="850" u="none" strike="noStrike" dirty="0">
                          <a:effectLst/>
                          <a:latin typeface="Times New Roman" panose="02020603050405020304" pitchFamily="18" charset="0"/>
                          <a:cs typeface="Times New Roman" panose="02020603050405020304" pitchFamily="18" charset="0"/>
                        </a:rPr>
                        <a:t>v</a:t>
                      </a:r>
                      <a:r>
                        <a:rPr lang="vi-VN" sz="850" u="none" strike="noStrike" dirty="0">
                          <a:effectLst/>
                          <a:latin typeface="Times New Roman" panose="02020603050405020304" pitchFamily="18" charset="0"/>
                          <a:cs typeface="Times New Roman" panose="02020603050405020304" pitchFamily="18" charset="0"/>
                        </a:rPr>
                        <a:t>ành chắn gió</a:t>
                      </a:r>
                      <a:endParaRPr lang="vi-VN" sz="850" b="0" i="0" u="none" strike="noStrike" dirty="0">
                        <a:solidFill>
                          <a:srgbClr val="000000"/>
                        </a:solidFill>
                        <a:effectLst/>
                        <a:latin typeface="Times New Roman" panose="02020603050405020304" pitchFamily="18" charset="0"/>
                        <a:ea typeface="等线" panose="02010600030101010101" pitchFamily="2" charset="-122"/>
                        <a:cs typeface="Times New Roman" panose="02020603050405020304" pitchFamily="18" charset="0"/>
                      </a:endParaRPr>
                    </a:p>
                  </a:txBody>
                  <a:tcPr marL="82296" marR="8229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buNone/>
                      </a:pPr>
                      <a:r>
                        <a:rPr lang="en-US" altLang="zh-CN" sz="850" u="none" strike="noStrike" dirty="0">
                          <a:effectLst/>
                          <a:latin typeface="Times New Roman" panose="02020603050405020304" pitchFamily="18" charset="0"/>
                          <a:cs typeface="Times New Roman" panose="02020603050405020304" pitchFamily="18" charset="0"/>
                        </a:rPr>
                        <a:t>6</a:t>
                      </a:r>
                      <a:endParaRPr lang="en-US" altLang="zh-CN" sz="850" b="0" i="0" u="none" strike="noStrike" dirty="0">
                        <a:solidFill>
                          <a:srgbClr val="000000"/>
                        </a:solidFill>
                        <a:effectLst/>
                        <a:latin typeface="Times New Roman" panose="02020603050405020304" pitchFamily="18" charset="0"/>
                        <a:ea typeface="等线" panose="02010600030101010101" pitchFamily="2" charset="-122"/>
                        <a:cs typeface="Times New Roman" panose="02020603050405020304" pitchFamily="18" charset="0"/>
                      </a:endParaRPr>
                    </a:p>
                  </a:txBody>
                  <a:tcPr marL="5640" marR="5640" marT="564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buNone/>
                      </a:pPr>
                      <a:r>
                        <a:rPr lang="en-US" altLang="zh-CN" sz="850" u="none" strike="noStrike" dirty="0">
                          <a:effectLst/>
                          <a:latin typeface="Times New Roman" panose="02020603050405020304" pitchFamily="18" charset="0"/>
                          <a:cs typeface="Times New Roman" panose="02020603050405020304" pitchFamily="18" charset="0"/>
                        </a:rPr>
                        <a:t>3</a:t>
                      </a:r>
                      <a:endParaRPr lang="en-US" altLang="zh-CN" sz="850" b="0" i="0" u="none" strike="noStrike" dirty="0">
                        <a:solidFill>
                          <a:srgbClr val="000000"/>
                        </a:solidFill>
                        <a:effectLst/>
                        <a:latin typeface="Times New Roman" panose="02020603050405020304" pitchFamily="18" charset="0"/>
                        <a:ea typeface="等线" panose="02010600030101010101" pitchFamily="2" charset="-122"/>
                        <a:cs typeface="Times New Roman" panose="02020603050405020304" pitchFamily="18" charset="0"/>
                      </a:endParaRPr>
                    </a:p>
                  </a:txBody>
                  <a:tcPr marL="5640" marR="5640" marT="564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buNone/>
                      </a:pPr>
                      <a:r>
                        <a:rPr lang="en-US" altLang="zh-CN" sz="850" u="none" strike="noStrike" dirty="0">
                          <a:effectLst/>
                          <a:latin typeface="Times New Roman" panose="02020603050405020304" pitchFamily="18" charset="0"/>
                          <a:cs typeface="Times New Roman" panose="02020603050405020304" pitchFamily="18" charset="0"/>
                        </a:rPr>
                        <a:t>3</a:t>
                      </a:r>
                      <a:endParaRPr lang="en-US" altLang="zh-CN" sz="850" b="0" i="0" u="none" strike="noStrike" dirty="0">
                        <a:solidFill>
                          <a:srgbClr val="000000"/>
                        </a:solidFill>
                        <a:effectLst/>
                        <a:latin typeface="Times New Roman" panose="02020603050405020304" pitchFamily="18" charset="0"/>
                        <a:ea typeface="等线" panose="02010600030101010101" pitchFamily="2" charset="-122"/>
                        <a:cs typeface="Times New Roman" panose="02020603050405020304" pitchFamily="18" charset="0"/>
                      </a:endParaRPr>
                    </a:p>
                  </a:txBody>
                  <a:tcPr marL="5640" marR="5640" marT="564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339148020"/>
                  </a:ext>
                </a:extLst>
              </a:tr>
              <a:tr h="166407">
                <a:tc vMerge="1">
                  <a:txBody>
                    <a:bodyPr/>
                    <a:lstStyle/>
                    <a:p>
                      <a:endParaRPr lang="zh-CN" altLang="en-US"/>
                    </a:p>
                  </a:txBody>
                  <a:tcPr/>
                </a:tc>
                <a:tc>
                  <a:txBody>
                    <a:bodyPr/>
                    <a:lstStyle/>
                    <a:p>
                      <a:pPr algn="l" fontAlgn="ctr">
                        <a:buNone/>
                      </a:pPr>
                      <a:r>
                        <a:rPr lang="en-US" sz="850" u="none" strike="noStrike" dirty="0">
                          <a:effectLst/>
                          <a:latin typeface="Times New Roman" panose="02020603050405020304" pitchFamily="18" charset="0"/>
                          <a:cs typeface="Times New Roman" panose="02020603050405020304" pitchFamily="18" charset="0"/>
                        </a:rPr>
                        <a:t>Q</a:t>
                      </a:r>
                      <a:r>
                        <a:rPr lang="vi-VN" sz="850" u="none" strike="noStrike" dirty="0">
                          <a:effectLst/>
                          <a:latin typeface="Times New Roman" panose="02020603050405020304" pitchFamily="18" charset="0"/>
                          <a:cs typeface="Times New Roman" panose="02020603050405020304" pitchFamily="18" charset="0"/>
                        </a:rPr>
                        <a:t>uai nhê, </a:t>
                      </a:r>
                      <a:r>
                        <a:rPr lang="en-US" sz="850" u="none" strike="noStrike" dirty="0">
                          <a:effectLst/>
                          <a:latin typeface="Times New Roman" panose="02020603050405020304" pitchFamily="18" charset="0"/>
                          <a:cs typeface="Times New Roman" panose="02020603050405020304" pitchFamily="18" charset="0"/>
                        </a:rPr>
                        <a:t>b</a:t>
                      </a:r>
                      <a:r>
                        <a:rPr lang="vi-VN" sz="850" u="none" strike="noStrike" dirty="0">
                          <a:effectLst/>
                          <a:latin typeface="Times New Roman" panose="02020603050405020304" pitchFamily="18" charset="0"/>
                          <a:cs typeface="Times New Roman" panose="02020603050405020304" pitchFamily="18" charset="0"/>
                        </a:rPr>
                        <a:t>ộ piston – xilanh của bơm cao áp,  </a:t>
                      </a:r>
                      <a:r>
                        <a:rPr lang="en-US" sz="850" u="none" strike="noStrike" dirty="0">
                          <a:effectLst/>
                          <a:latin typeface="Times New Roman" panose="02020603050405020304" pitchFamily="18" charset="0"/>
                          <a:cs typeface="Times New Roman" panose="02020603050405020304" pitchFamily="18" charset="0"/>
                        </a:rPr>
                        <a:t>k</a:t>
                      </a:r>
                      <a:r>
                        <a:rPr lang="vi-VN" sz="850" u="none" strike="noStrike" dirty="0">
                          <a:effectLst/>
                          <a:latin typeface="Times New Roman" panose="02020603050405020304" pitchFamily="18" charset="0"/>
                          <a:cs typeface="Times New Roman" panose="02020603050405020304" pitchFamily="18" charset="0"/>
                        </a:rPr>
                        <a:t>im phun, </a:t>
                      </a:r>
                      <a:r>
                        <a:rPr lang="en-US" sz="850" u="none" strike="noStrike" dirty="0">
                          <a:effectLst/>
                          <a:latin typeface="Times New Roman" panose="02020603050405020304" pitchFamily="18" charset="0"/>
                          <a:cs typeface="Times New Roman" panose="02020603050405020304" pitchFamily="18" charset="0"/>
                        </a:rPr>
                        <a:t>c</a:t>
                      </a:r>
                      <a:r>
                        <a:rPr lang="vi-VN" sz="850" u="none" strike="noStrike" dirty="0">
                          <a:effectLst/>
                          <a:latin typeface="Times New Roman" panose="02020603050405020304" pitchFamily="18" charset="0"/>
                          <a:cs typeface="Times New Roman" panose="02020603050405020304" pitchFamily="18" charset="0"/>
                        </a:rPr>
                        <a:t>ác loại tuy ô phanh mềm</a:t>
                      </a:r>
                      <a:endParaRPr lang="vi-VN" sz="850" b="0" i="0" u="none" strike="noStrike" dirty="0">
                        <a:solidFill>
                          <a:srgbClr val="000000"/>
                        </a:solidFill>
                        <a:effectLst/>
                        <a:latin typeface="Times New Roman" panose="02020603050405020304" pitchFamily="18" charset="0"/>
                        <a:ea typeface="等线" panose="02010600030101010101" pitchFamily="2" charset="-122"/>
                        <a:cs typeface="Times New Roman" panose="02020603050405020304" pitchFamily="18" charset="0"/>
                      </a:endParaRPr>
                    </a:p>
                  </a:txBody>
                  <a:tcPr marL="82296" marR="8229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buNone/>
                      </a:pPr>
                      <a:r>
                        <a:rPr lang="en-US" altLang="zh-CN" sz="850" u="none" strike="noStrike" dirty="0">
                          <a:effectLst/>
                          <a:latin typeface="Times New Roman" panose="02020603050405020304" pitchFamily="18" charset="0"/>
                          <a:cs typeface="Times New Roman" panose="02020603050405020304" pitchFamily="18" charset="0"/>
                        </a:rPr>
                        <a:t>3</a:t>
                      </a:r>
                      <a:endParaRPr lang="en-US" altLang="zh-CN" sz="850" b="0" i="0" u="none" strike="noStrike" dirty="0">
                        <a:solidFill>
                          <a:srgbClr val="000000"/>
                        </a:solidFill>
                        <a:effectLst/>
                        <a:latin typeface="Times New Roman" panose="02020603050405020304" pitchFamily="18" charset="0"/>
                        <a:ea typeface="等线" panose="02010600030101010101" pitchFamily="2" charset="-122"/>
                        <a:cs typeface="Times New Roman" panose="02020603050405020304" pitchFamily="18" charset="0"/>
                      </a:endParaRPr>
                    </a:p>
                  </a:txBody>
                  <a:tcPr marL="5640" marR="5640" marT="564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buNone/>
                      </a:pPr>
                      <a:r>
                        <a:rPr lang="en-US" altLang="zh-CN" sz="850" u="none" strike="noStrike" dirty="0">
                          <a:effectLst/>
                          <a:latin typeface="Times New Roman" panose="02020603050405020304" pitchFamily="18" charset="0"/>
                          <a:cs typeface="Times New Roman" panose="02020603050405020304" pitchFamily="18" charset="0"/>
                        </a:rPr>
                        <a:t>3</a:t>
                      </a:r>
                      <a:endParaRPr lang="en-US" altLang="zh-CN" sz="850" b="0" i="0" u="none" strike="noStrike" dirty="0">
                        <a:solidFill>
                          <a:srgbClr val="000000"/>
                        </a:solidFill>
                        <a:effectLst/>
                        <a:latin typeface="Times New Roman" panose="02020603050405020304" pitchFamily="18" charset="0"/>
                        <a:ea typeface="等线" panose="02010600030101010101" pitchFamily="2" charset="-122"/>
                        <a:cs typeface="Times New Roman" panose="02020603050405020304" pitchFamily="18" charset="0"/>
                      </a:endParaRPr>
                    </a:p>
                  </a:txBody>
                  <a:tcPr marL="5640" marR="5640" marT="564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buNone/>
                      </a:pPr>
                      <a:r>
                        <a:rPr lang="en-US" altLang="zh-CN" sz="850" u="none" strike="noStrike" dirty="0">
                          <a:effectLst/>
                          <a:latin typeface="Times New Roman" panose="02020603050405020304" pitchFamily="18" charset="0"/>
                          <a:cs typeface="Times New Roman" panose="02020603050405020304" pitchFamily="18" charset="0"/>
                        </a:rPr>
                        <a:t>3</a:t>
                      </a:r>
                      <a:endParaRPr lang="en-US" altLang="zh-CN" sz="850" b="0" i="0" u="none" strike="noStrike" dirty="0">
                        <a:solidFill>
                          <a:srgbClr val="000000"/>
                        </a:solidFill>
                        <a:effectLst/>
                        <a:latin typeface="Times New Roman" panose="02020603050405020304" pitchFamily="18" charset="0"/>
                        <a:ea typeface="等线" panose="02010600030101010101" pitchFamily="2" charset="-122"/>
                        <a:cs typeface="Times New Roman" panose="02020603050405020304" pitchFamily="18" charset="0"/>
                      </a:endParaRPr>
                    </a:p>
                  </a:txBody>
                  <a:tcPr marL="5640" marR="5640" marT="564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598207572"/>
                  </a:ext>
                </a:extLst>
              </a:tr>
              <a:tr h="166407">
                <a:tc vMerge="1">
                  <a:txBody>
                    <a:bodyPr/>
                    <a:lstStyle/>
                    <a:p>
                      <a:endParaRPr lang="zh-CN" altLang="en-US"/>
                    </a:p>
                  </a:txBody>
                  <a:tcPr/>
                </a:tc>
                <a:tc>
                  <a:txBody>
                    <a:bodyPr/>
                    <a:lstStyle/>
                    <a:p>
                      <a:pPr algn="l" fontAlgn="ctr">
                        <a:buNone/>
                      </a:pPr>
                      <a:r>
                        <a:rPr lang="en-US" sz="850" u="none" strike="noStrike" dirty="0">
                          <a:effectLst/>
                          <a:latin typeface="Times New Roman" panose="02020603050405020304" pitchFamily="18" charset="0"/>
                          <a:cs typeface="Times New Roman" panose="02020603050405020304" pitchFamily="18" charset="0"/>
                        </a:rPr>
                        <a:t>Đ</a:t>
                      </a:r>
                      <a:r>
                        <a:rPr lang="vi-VN" sz="850" u="none" strike="noStrike" dirty="0">
                          <a:effectLst/>
                          <a:latin typeface="Times New Roman" panose="02020603050405020304" pitchFamily="18" charset="0"/>
                          <a:cs typeface="Times New Roman" panose="02020603050405020304" pitchFamily="18" charset="0"/>
                        </a:rPr>
                        <a:t>ệm cao su chân máy, </a:t>
                      </a:r>
                      <a:r>
                        <a:rPr lang="en-US" sz="850" u="none" strike="noStrike" dirty="0">
                          <a:effectLst/>
                          <a:latin typeface="Times New Roman" panose="02020603050405020304" pitchFamily="18" charset="0"/>
                          <a:cs typeface="Times New Roman" panose="02020603050405020304" pitchFamily="18" charset="0"/>
                        </a:rPr>
                        <a:t>g</a:t>
                      </a:r>
                      <a:r>
                        <a:rPr lang="vi-VN" sz="850" u="none" strike="noStrike" dirty="0">
                          <a:effectLst/>
                          <a:latin typeface="Times New Roman" panose="02020603050405020304" pitchFamily="18" charset="0"/>
                          <a:cs typeface="Times New Roman" panose="02020603050405020304" pitchFamily="18" charset="0"/>
                        </a:rPr>
                        <a:t>iá đỡ động cơ</a:t>
                      </a:r>
                      <a:endParaRPr lang="vi-VN" sz="850" b="0" i="0" u="none" strike="noStrike" dirty="0">
                        <a:solidFill>
                          <a:srgbClr val="000000"/>
                        </a:solidFill>
                        <a:effectLst/>
                        <a:latin typeface="Times New Roman" panose="02020603050405020304" pitchFamily="18" charset="0"/>
                        <a:ea typeface="等线" panose="02010600030101010101" pitchFamily="2" charset="-122"/>
                        <a:cs typeface="Times New Roman" panose="02020603050405020304" pitchFamily="18" charset="0"/>
                      </a:endParaRPr>
                    </a:p>
                  </a:txBody>
                  <a:tcPr marL="82296" marR="8229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buNone/>
                      </a:pPr>
                      <a:r>
                        <a:rPr lang="en-US" altLang="zh-CN" sz="850" u="none" strike="noStrike">
                          <a:effectLst/>
                          <a:latin typeface="Times New Roman" panose="02020603050405020304" pitchFamily="18" charset="0"/>
                          <a:cs typeface="Times New Roman" panose="02020603050405020304" pitchFamily="18" charset="0"/>
                        </a:rPr>
                        <a:t>6</a:t>
                      </a:r>
                      <a:endParaRPr lang="en-US" altLang="zh-CN" sz="850" b="0" i="0" u="none" strike="noStrike">
                        <a:solidFill>
                          <a:srgbClr val="000000"/>
                        </a:solidFill>
                        <a:effectLst/>
                        <a:latin typeface="Times New Roman" panose="02020603050405020304" pitchFamily="18" charset="0"/>
                        <a:ea typeface="等线" panose="02010600030101010101" pitchFamily="2" charset="-122"/>
                        <a:cs typeface="Times New Roman" panose="02020603050405020304" pitchFamily="18" charset="0"/>
                      </a:endParaRPr>
                    </a:p>
                  </a:txBody>
                  <a:tcPr marL="5640" marR="5640" marT="564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buNone/>
                      </a:pPr>
                      <a:r>
                        <a:rPr lang="en-US" altLang="zh-CN" sz="850" u="none" strike="noStrike">
                          <a:effectLst/>
                          <a:latin typeface="Times New Roman" panose="02020603050405020304" pitchFamily="18" charset="0"/>
                          <a:cs typeface="Times New Roman" panose="02020603050405020304" pitchFamily="18" charset="0"/>
                        </a:rPr>
                        <a:t>6</a:t>
                      </a:r>
                      <a:endParaRPr lang="en-US" altLang="zh-CN" sz="850" b="0" i="0" u="none" strike="noStrike">
                        <a:solidFill>
                          <a:srgbClr val="000000"/>
                        </a:solidFill>
                        <a:effectLst/>
                        <a:latin typeface="Times New Roman" panose="02020603050405020304" pitchFamily="18" charset="0"/>
                        <a:ea typeface="等线" panose="02010600030101010101" pitchFamily="2" charset="-122"/>
                        <a:cs typeface="Times New Roman" panose="02020603050405020304" pitchFamily="18" charset="0"/>
                      </a:endParaRPr>
                    </a:p>
                  </a:txBody>
                  <a:tcPr marL="5640" marR="5640" marT="564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buNone/>
                      </a:pPr>
                      <a:r>
                        <a:rPr lang="en-US" altLang="zh-CN" sz="850" u="none" strike="noStrike" dirty="0">
                          <a:effectLst/>
                          <a:latin typeface="Times New Roman" panose="02020603050405020304" pitchFamily="18" charset="0"/>
                          <a:cs typeface="Times New Roman" panose="02020603050405020304" pitchFamily="18" charset="0"/>
                        </a:rPr>
                        <a:t>4</a:t>
                      </a:r>
                      <a:endParaRPr lang="en-US" altLang="zh-CN" sz="850" b="0" i="0" u="none" strike="noStrike" dirty="0">
                        <a:solidFill>
                          <a:srgbClr val="000000"/>
                        </a:solidFill>
                        <a:effectLst/>
                        <a:latin typeface="Times New Roman" panose="02020603050405020304" pitchFamily="18" charset="0"/>
                        <a:ea typeface="等线" panose="02010600030101010101" pitchFamily="2" charset="-122"/>
                        <a:cs typeface="Times New Roman" panose="02020603050405020304" pitchFamily="18" charset="0"/>
                      </a:endParaRPr>
                    </a:p>
                  </a:txBody>
                  <a:tcPr marL="5640" marR="5640" marT="564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16984216"/>
                  </a:ext>
                </a:extLst>
              </a:tr>
            </a:tbl>
          </a:graphicData>
        </a:graphic>
      </p:graphicFrame>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E481B163-E532-844C-C125-597198679ECD}"/>
            </a:ext>
          </a:extLst>
        </p:cNvPr>
        <p:cNvGrpSpPr/>
        <p:nvPr/>
      </p:nvGrpSpPr>
      <p:grpSpPr>
        <a:xfrm>
          <a:off x="0" y="0"/>
          <a:ext cx="0" cy="0"/>
          <a:chOff x="0" y="0"/>
          <a:chExt cx="0" cy="0"/>
        </a:xfrm>
      </p:grpSpPr>
      <p:sp>
        <p:nvSpPr>
          <p:cNvPr id="2" name="object 2">
            <a:extLst>
              <a:ext uri="{FF2B5EF4-FFF2-40B4-BE49-F238E27FC236}">
                <a16:creationId xmlns:a16="http://schemas.microsoft.com/office/drawing/2014/main" id="{C46223CB-7C8B-E997-5EDF-DDE09C993258}"/>
              </a:ext>
            </a:extLst>
          </p:cNvPr>
          <p:cNvSpPr/>
          <p:nvPr/>
        </p:nvSpPr>
        <p:spPr>
          <a:xfrm>
            <a:off x="6399050" y="171166"/>
            <a:ext cx="792553" cy="85737"/>
          </a:xfrm>
          <a:prstGeom prst="rect">
            <a:avLst/>
          </a:prstGeom>
          <a:blipFill>
            <a:blip r:embed="rId2" cstate="print"/>
            <a:stretch>
              <a:fillRect/>
            </a:stretch>
          </a:blipFill>
        </p:spPr>
        <p:txBody>
          <a:bodyPr wrap="square" lIns="0" tIns="0" rIns="0" bIns="0" rtlCol="0">
            <a:spAutoFit/>
          </a:bodyPr>
          <a:lstStyle/>
          <a:p>
            <a:endParaRPr/>
          </a:p>
        </p:txBody>
      </p:sp>
      <p:sp>
        <p:nvSpPr>
          <p:cNvPr id="3" name="object 3">
            <a:extLst>
              <a:ext uri="{FF2B5EF4-FFF2-40B4-BE49-F238E27FC236}">
                <a16:creationId xmlns:a16="http://schemas.microsoft.com/office/drawing/2014/main" id="{F76E7E7F-ACA3-4CBF-A166-9FD676DBF2BC}"/>
              </a:ext>
            </a:extLst>
          </p:cNvPr>
          <p:cNvSpPr/>
          <p:nvPr/>
        </p:nvSpPr>
        <p:spPr>
          <a:xfrm>
            <a:off x="408364" y="316552"/>
            <a:ext cx="6797802" cy="12700"/>
          </a:xfrm>
          <a:prstGeom prst="rect">
            <a:avLst/>
          </a:prstGeom>
          <a:blipFill>
            <a:blip r:embed="rId3" cstate="print"/>
            <a:stretch>
              <a:fillRect/>
            </a:stretch>
          </a:blipFill>
        </p:spPr>
        <p:txBody>
          <a:bodyPr wrap="square" lIns="0" tIns="0" rIns="0" bIns="0" rtlCol="0">
            <a:spAutoFit/>
          </a:bodyPr>
          <a:lstStyle/>
          <a:p>
            <a:endParaRPr/>
          </a:p>
        </p:txBody>
      </p:sp>
      <p:sp>
        <p:nvSpPr>
          <p:cNvPr id="4" name="object 4">
            <a:extLst>
              <a:ext uri="{FF2B5EF4-FFF2-40B4-BE49-F238E27FC236}">
                <a16:creationId xmlns:a16="http://schemas.microsoft.com/office/drawing/2014/main" id="{1F28CE1B-ABEB-8AC8-0739-34D45056817D}"/>
              </a:ext>
            </a:extLst>
          </p:cNvPr>
          <p:cNvSpPr/>
          <p:nvPr/>
        </p:nvSpPr>
        <p:spPr>
          <a:xfrm>
            <a:off x="0" y="4693401"/>
            <a:ext cx="7209731" cy="370569"/>
          </a:xfrm>
          <a:prstGeom prst="rect">
            <a:avLst/>
          </a:prstGeom>
          <a:blipFill>
            <a:blip r:embed="rId4" cstate="print"/>
            <a:stretch>
              <a:fillRect/>
            </a:stretch>
          </a:blipFill>
        </p:spPr>
        <p:txBody>
          <a:bodyPr wrap="square" lIns="0" tIns="0" rIns="0" bIns="0" rtlCol="0">
            <a:spAutoFit/>
          </a:bodyPr>
          <a:lstStyle/>
          <a:p>
            <a:endParaRPr/>
          </a:p>
        </p:txBody>
      </p:sp>
      <p:sp>
        <p:nvSpPr>
          <p:cNvPr id="6" name="object 6">
            <a:extLst>
              <a:ext uri="{FF2B5EF4-FFF2-40B4-BE49-F238E27FC236}">
                <a16:creationId xmlns:a16="http://schemas.microsoft.com/office/drawing/2014/main" id="{E2644454-B761-E5C1-82CF-306BB7492BB0}"/>
              </a:ext>
            </a:extLst>
          </p:cNvPr>
          <p:cNvSpPr txBox="1"/>
          <p:nvPr/>
        </p:nvSpPr>
        <p:spPr>
          <a:xfrm>
            <a:off x="415081" y="144170"/>
            <a:ext cx="3477986" cy="162352"/>
          </a:xfrm>
          <a:prstGeom prst="rect">
            <a:avLst/>
          </a:prstGeom>
        </p:spPr>
        <p:txBody>
          <a:bodyPr vert="horz" wrap="square" lIns="0" tIns="0" rIns="0" bIns="0" rtlCol="0">
            <a:spAutoFit/>
          </a:bodyPr>
          <a:lstStyle/>
          <a:p>
            <a:pPr marL="0" marR="0">
              <a:lnSpc>
                <a:spcPts val="1380"/>
              </a:lnSpc>
              <a:spcBef>
                <a:spcPts val="0"/>
              </a:spcBef>
              <a:spcAft>
                <a:spcPts val="0"/>
              </a:spcAft>
            </a:pPr>
            <a:r>
              <a:rPr sz="1000" spc="15" dirty="0">
                <a:solidFill>
                  <a:srgbClr val="005AAA"/>
                </a:solidFill>
                <a:latin typeface="JWOCJC+UTMAvoBold" panose="020B0604020202020204"/>
                <a:cs typeface="EBFWQV+UTMBanqueBold"/>
              </a:rPr>
              <a:t>SỔ</a:t>
            </a:r>
            <a:r>
              <a:rPr sz="1000" spc="35" dirty="0">
                <a:solidFill>
                  <a:srgbClr val="005AAA"/>
                </a:solidFill>
                <a:latin typeface="JWOCJC+UTMAvoBold" panose="020B0604020202020204"/>
                <a:cs typeface="EBFWQV+UTMBanqueBold"/>
              </a:rPr>
              <a:t> </a:t>
            </a:r>
            <a:r>
              <a:rPr sz="1000" spc="15" dirty="0">
                <a:solidFill>
                  <a:srgbClr val="005AAA"/>
                </a:solidFill>
                <a:latin typeface="JWOCJC+UTMAvoBold" panose="020B0604020202020204"/>
                <a:cs typeface="EBFWQV+UTMBanqueBold"/>
              </a:rPr>
              <a:t>BẢO</a:t>
            </a:r>
            <a:r>
              <a:rPr sz="1000" spc="35" dirty="0">
                <a:solidFill>
                  <a:srgbClr val="005AAA"/>
                </a:solidFill>
                <a:latin typeface="JWOCJC+UTMAvoBold" panose="020B0604020202020204"/>
                <a:cs typeface="EBFWQV+UTMBanqueBold"/>
              </a:rPr>
              <a:t> </a:t>
            </a:r>
            <a:r>
              <a:rPr sz="1000" spc="15" dirty="0">
                <a:solidFill>
                  <a:srgbClr val="005AAA"/>
                </a:solidFill>
                <a:latin typeface="JWOCJC+UTMAvoBold" panose="020B0604020202020204"/>
                <a:cs typeface="EBFWQV+UTMBanqueBold"/>
              </a:rPr>
              <a:t>HÀNH</a:t>
            </a:r>
            <a:r>
              <a:rPr sz="1000" spc="34" dirty="0">
                <a:solidFill>
                  <a:srgbClr val="005AAA"/>
                </a:solidFill>
                <a:latin typeface="JWOCJC+UTMAvoBold" panose="020B0604020202020204"/>
                <a:cs typeface="EBFWQV+UTMBanqueBold"/>
              </a:rPr>
              <a:t> </a:t>
            </a:r>
            <a:r>
              <a:rPr sz="1000" spc="14" dirty="0">
                <a:solidFill>
                  <a:srgbClr val="005AAA"/>
                </a:solidFill>
                <a:latin typeface="JWOCJC+UTMAvoBold" panose="020B0604020202020204"/>
                <a:cs typeface="EBFWQV+UTMBanqueBold"/>
              </a:rPr>
              <a:t>VÀ</a:t>
            </a:r>
            <a:r>
              <a:rPr sz="1000" spc="35" dirty="0">
                <a:solidFill>
                  <a:srgbClr val="005AAA"/>
                </a:solidFill>
                <a:latin typeface="JWOCJC+UTMAvoBold" panose="020B0604020202020204"/>
                <a:cs typeface="EBFWQV+UTMBanqueBold"/>
              </a:rPr>
              <a:t> </a:t>
            </a:r>
            <a:r>
              <a:rPr sz="1000" spc="15" dirty="0">
                <a:solidFill>
                  <a:srgbClr val="005AAA"/>
                </a:solidFill>
                <a:latin typeface="JWOCJC+UTMAvoBold" panose="020B0604020202020204"/>
                <a:cs typeface="EBFWQV+UTMBanqueBold"/>
              </a:rPr>
              <a:t>BẢO</a:t>
            </a:r>
            <a:r>
              <a:rPr sz="1000" spc="35" dirty="0">
                <a:solidFill>
                  <a:srgbClr val="005AAA"/>
                </a:solidFill>
                <a:latin typeface="JWOCJC+UTMAvoBold" panose="020B0604020202020204"/>
                <a:cs typeface="EBFWQV+UTMBanqueBold"/>
              </a:rPr>
              <a:t> </a:t>
            </a:r>
            <a:r>
              <a:rPr sz="1000" spc="15" dirty="0">
                <a:solidFill>
                  <a:srgbClr val="005AAA"/>
                </a:solidFill>
                <a:latin typeface="JWOCJC+UTMAvoBold" panose="020B0604020202020204"/>
                <a:cs typeface="EBFWQV+UTMBanqueBold"/>
              </a:rPr>
              <a:t>DƯỠNG</a:t>
            </a:r>
            <a:r>
              <a:rPr sz="1000" spc="34" dirty="0">
                <a:solidFill>
                  <a:srgbClr val="005AAA"/>
                </a:solidFill>
                <a:latin typeface="JWOCJC+UTMAvoBold" panose="020B0604020202020204"/>
                <a:cs typeface="EBFWQV+UTMBanqueBold"/>
              </a:rPr>
              <a:t> </a:t>
            </a:r>
            <a:r>
              <a:rPr sz="1000" spc="15" dirty="0">
                <a:solidFill>
                  <a:srgbClr val="005AAA"/>
                </a:solidFill>
                <a:latin typeface="JWOCJC+UTMAvoBold" panose="020B0604020202020204"/>
                <a:cs typeface="EBFWQV+UTMBanqueBold"/>
              </a:rPr>
              <a:t>SHACMAN</a:t>
            </a:r>
          </a:p>
        </p:txBody>
      </p:sp>
      <p:sp>
        <p:nvSpPr>
          <p:cNvPr id="35" name="object 35">
            <a:extLst>
              <a:ext uri="{FF2B5EF4-FFF2-40B4-BE49-F238E27FC236}">
                <a16:creationId xmlns:a16="http://schemas.microsoft.com/office/drawing/2014/main" id="{CE0006C1-3CD5-8ECC-20D4-7CC8959D35EF}"/>
              </a:ext>
            </a:extLst>
          </p:cNvPr>
          <p:cNvSpPr txBox="1"/>
          <p:nvPr/>
        </p:nvSpPr>
        <p:spPr>
          <a:xfrm>
            <a:off x="7094500" y="4700561"/>
            <a:ext cx="201903" cy="101566"/>
          </a:xfrm>
          <a:prstGeom prst="rect">
            <a:avLst/>
          </a:prstGeom>
        </p:spPr>
        <p:txBody>
          <a:bodyPr vert="horz" wrap="square" lIns="0" tIns="0" rIns="0" bIns="0" rtlCol="0">
            <a:spAutoFit/>
          </a:bodyPr>
          <a:lstStyle/>
          <a:p>
            <a:pPr marL="0" marR="0">
              <a:lnSpc>
                <a:spcPts val="850"/>
              </a:lnSpc>
              <a:spcBef>
                <a:spcPts val="0"/>
              </a:spcBef>
              <a:spcAft>
                <a:spcPts val="0"/>
              </a:spcAft>
            </a:pPr>
            <a:r>
              <a:rPr sz="600" spc="12" dirty="0">
                <a:solidFill>
                  <a:srgbClr val="FFFFFF"/>
                </a:solidFill>
                <a:latin typeface="WTHKIR+UTM-Avo"/>
                <a:cs typeface="WTHKIR+UTM-Avo"/>
              </a:rPr>
              <a:t>1</a:t>
            </a:r>
            <a:r>
              <a:rPr lang="en-US" sz="600" spc="12" dirty="0">
                <a:solidFill>
                  <a:srgbClr val="FFFFFF"/>
                </a:solidFill>
                <a:latin typeface="WTHKIR+UTM-Avo"/>
                <a:cs typeface="WTHKIR+UTM-Avo"/>
              </a:rPr>
              <a:t>5</a:t>
            </a:r>
            <a:endParaRPr sz="600" spc="12" dirty="0">
              <a:solidFill>
                <a:srgbClr val="FFFFFF"/>
              </a:solidFill>
              <a:latin typeface="WTHKIR+UTM-Avo"/>
              <a:cs typeface="WTHKIR+UTM-Avo"/>
            </a:endParaRPr>
          </a:p>
        </p:txBody>
      </p:sp>
      <p:sp>
        <p:nvSpPr>
          <p:cNvPr id="36" name="object 36">
            <a:extLst>
              <a:ext uri="{FF2B5EF4-FFF2-40B4-BE49-F238E27FC236}">
                <a16:creationId xmlns:a16="http://schemas.microsoft.com/office/drawing/2014/main" id="{FD8CDA57-F48D-0B92-1F74-970FA77BFEC6}"/>
              </a:ext>
            </a:extLst>
          </p:cNvPr>
          <p:cNvSpPr txBox="1"/>
          <p:nvPr/>
        </p:nvSpPr>
        <p:spPr>
          <a:xfrm>
            <a:off x="4383354" y="4813606"/>
            <a:ext cx="2824958" cy="227090"/>
          </a:xfrm>
          <a:prstGeom prst="rect">
            <a:avLst/>
          </a:prstGeom>
        </p:spPr>
        <p:txBody>
          <a:bodyPr vert="horz" wrap="square" lIns="0" tIns="0" rIns="0" bIns="0" rtlCol="0">
            <a:spAutoFit/>
          </a:bodyPr>
          <a:lstStyle/>
          <a:p>
            <a:pPr marL="0" marR="0">
              <a:lnSpc>
                <a:spcPts val="1488"/>
              </a:lnSpc>
              <a:spcBef>
                <a:spcPts val="0"/>
              </a:spcBef>
              <a:spcAft>
                <a:spcPts val="0"/>
              </a:spcAft>
            </a:pPr>
            <a:r>
              <a:rPr sz="1000" spc="12" dirty="0">
                <a:solidFill>
                  <a:srgbClr val="005AAA"/>
                </a:solidFill>
                <a:latin typeface="JWOCJC+UTMAvoBold"/>
                <a:cs typeface="JWOCJC+UTMAvoBold"/>
              </a:rPr>
              <a:t>CÔNG</a:t>
            </a:r>
            <a:r>
              <a:rPr sz="1000" spc="64" dirty="0">
                <a:solidFill>
                  <a:srgbClr val="005AAA"/>
                </a:solidFill>
                <a:latin typeface="JWOCJC+UTMAvoBold"/>
                <a:cs typeface="JWOCJC+UTMAvoBold"/>
              </a:rPr>
              <a:t> </a:t>
            </a:r>
            <a:r>
              <a:rPr sz="1000" dirty="0">
                <a:solidFill>
                  <a:srgbClr val="005AAA"/>
                </a:solidFill>
                <a:latin typeface="JWOCJC+UTMAvoBold"/>
                <a:cs typeface="JWOCJC+UTMAvoBold"/>
              </a:rPr>
              <a:t>TY</a:t>
            </a:r>
            <a:r>
              <a:rPr sz="1000" spc="65" dirty="0">
                <a:solidFill>
                  <a:srgbClr val="005AAA"/>
                </a:solidFill>
                <a:latin typeface="JWOCJC+UTMAvoBold"/>
                <a:cs typeface="JWOCJC+UTMAvoBold"/>
              </a:rPr>
              <a:t> </a:t>
            </a:r>
            <a:r>
              <a:rPr sz="1000" spc="12" dirty="0">
                <a:solidFill>
                  <a:srgbClr val="005AAA"/>
                </a:solidFill>
                <a:latin typeface="JWOCJC+UTMAvoBold"/>
                <a:cs typeface="JWOCJC+UTMAvoBold"/>
              </a:rPr>
              <a:t>CỔ</a:t>
            </a:r>
            <a:r>
              <a:rPr sz="1000" spc="63" dirty="0">
                <a:solidFill>
                  <a:srgbClr val="005AAA"/>
                </a:solidFill>
                <a:latin typeface="JWOCJC+UTMAvoBold"/>
                <a:cs typeface="JWOCJC+UTMAvoBold"/>
              </a:rPr>
              <a:t> </a:t>
            </a:r>
            <a:r>
              <a:rPr sz="1000" spc="10" dirty="0">
                <a:solidFill>
                  <a:srgbClr val="005AAA"/>
                </a:solidFill>
                <a:latin typeface="JWOCJC+UTMAvoBold"/>
                <a:cs typeface="JWOCJC+UTMAvoBold"/>
              </a:rPr>
              <a:t>PHẦN</a:t>
            </a:r>
            <a:r>
              <a:rPr sz="1000" spc="64" dirty="0">
                <a:solidFill>
                  <a:srgbClr val="005AAA"/>
                </a:solidFill>
                <a:latin typeface="JWOCJC+UTMAvoBold"/>
                <a:cs typeface="JWOCJC+UTMAvoBold"/>
              </a:rPr>
              <a:t> </a:t>
            </a:r>
            <a:r>
              <a:rPr sz="1000" dirty="0">
                <a:solidFill>
                  <a:srgbClr val="005AAA"/>
                </a:solidFill>
                <a:latin typeface="JWOCJC+UTMAvoBold"/>
                <a:cs typeface="JWOCJC+UTMAvoBold"/>
              </a:rPr>
              <a:t>SHACMAN</a:t>
            </a:r>
            <a:r>
              <a:rPr sz="1000" spc="66" dirty="0">
                <a:solidFill>
                  <a:srgbClr val="005AAA"/>
                </a:solidFill>
                <a:latin typeface="JWOCJC+UTMAvoBold"/>
                <a:cs typeface="JWOCJC+UTMAvoBold"/>
              </a:rPr>
              <a:t> </a:t>
            </a:r>
            <a:r>
              <a:rPr sz="1000" dirty="0">
                <a:solidFill>
                  <a:srgbClr val="005AAA"/>
                </a:solidFill>
                <a:latin typeface="JWOCJC+UTMAvoBold"/>
                <a:cs typeface="JWOCJC+UTMAvoBold"/>
              </a:rPr>
              <a:t>VIỆT</a:t>
            </a:r>
            <a:r>
              <a:rPr sz="1000" spc="63" dirty="0">
                <a:solidFill>
                  <a:srgbClr val="005AAA"/>
                </a:solidFill>
                <a:latin typeface="JWOCJC+UTMAvoBold"/>
                <a:cs typeface="JWOCJC+UTMAvoBold"/>
              </a:rPr>
              <a:t> </a:t>
            </a:r>
            <a:r>
              <a:rPr sz="1000" spc="11" dirty="0">
                <a:solidFill>
                  <a:srgbClr val="005AAA"/>
                </a:solidFill>
                <a:latin typeface="JWOCJC+UTMAvoBold"/>
                <a:cs typeface="JWOCJC+UTMAvoBold"/>
              </a:rPr>
              <a:t>NAM</a:t>
            </a:r>
          </a:p>
        </p:txBody>
      </p:sp>
      <p:graphicFrame>
        <p:nvGraphicFramePr>
          <p:cNvPr id="5" name="表格 4">
            <a:extLst>
              <a:ext uri="{FF2B5EF4-FFF2-40B4-BE49-F238E27FC236}">
                <a16:creationId xmlns:a16="http://schemas.microsoft.com/office/drawing/2014/main" id="{BC0E3A18-906F-9530-7E7B-D5231A63D775}"/>
              </a:ext>
            </a:extLst>
          </p:cNvPr>
          <p:cNvGraphicFramePr>
            <a:graphicFrameLocks noGrp="1"/>
          </p:cNvGraphicFramePr>
          <p:nvPr>
            <p:extLst>
              <p:ext uri="{D42A27DB-BD31-4B8C-83A1-F6EECF244321}">
                <p14:modId xmlns:p14="http://schemas.microsoft.com/office/powerpoint/2010/main" val="2811734910"/>
              </p:ext>
            </p:extLst>
          </p:nvPr>
        </p:nvGraphicFramePr>
        <p:xfrm>
          <a:off x="379413" y="458246"/>
          <a:ext cx="6783213" cy="4239466"/>
        </p:xfrm>
        <a:graphic>
          <a:graphicData uri="http://schemas.openxmlformats.org/drawingml/2006/table">
            <a:tbl>
              <a:tblPr>
                <a:tableStyleId>{5C22544A-7EE6-4342-B048-85BDC9FD1C3A}</a:tableStyleId>
              </a:tblPr>
              <a:tblGrid>
                <a:gridCol w="806549">
                  <a:extLst>
                    <a:ext uri="{9D8B030D-6E8A-4147-A177-3AD203B41FA5}">
                      <a16:colId xmlns:a16="http://schemas.microsoft.com/office/drawing/2014/main" val="2780381839"/>
                    </a:ext>
                  </a:extLst>
                </a:gridCol>
                <a:gridCol w="4680520">
                  <a:extLst>
                    <a:ext uri="{9D8B030D-6E8A-4147-A177-3AD203B41FA5}">
                      <a16:colId xmlns:a16="http://schemas.microsoft.com/office/drawing/2014/main" val="2160565935"/>
                    </a:ext>
                  </a:extLst>
                </a:gridCol>
                <a:gridCol w="504056">
                  <a:extLst>
                    <a:ext uri="{9D8B030D-6E8A-4147-A177-3AD203B41FA5}">
                      <a16:colId xmlns:a16="http://schemas.microsoft.com/office/drawing/2014/main" val="3611940017"/>
                    </a:ext>
                  </a:extLst>
                </a:gridCol>
                <a:gridCol w="432048">
                  <a:extLst>
                    <a:ext uri="{9D8B030D-6E8A-4147-A177-3AD203B41FA5}">
                      <a16:colId xmlns:a16="http://schemas.microsoft.com/office/drawing/2014/main" val="1436884645"/>
                    </a:ext>
                  </a:extLst>
                </a:gridCol>
                <a:gridCol w="360040">
                  <a:extLst>
                    <a:ext uri="{9D8B030D-6E8A-4147-A177-3AD203B41FA5}">
                      <a16:colId xmlns:a16="http://schemas.microsoft.com/office/drawing/2014/main" val="2476598101"/>
                    </a:ext>
                  </a:extLst>
                </a:gridCol>
              </a:tblGrid>
              <a:tr h="275691">
                <a:tc rowSpan="3">
                  <a:txBody>
                    <a:bodyPr/>
                    <a:lstStyle/>
                    <a:p>
                      <a:pPr algn="ctr" fontAlgn="ctr">
                        <a:buNone/>
                      </a:pPr>
                      <a:r>
                        <a:rPr lang="vi-VN" sz="850" u="none" strike="noStrike" dirty="0">
                          <a:effectLst/>
                          <a:latin typeface="+mj-lt"/>
                        </a:rPr>
                        <a:t>Hộp số và các linh kiện liên quan</a:t>
                      </a:r>
                      <a:endParaRPr lang="vi-VN" sz="850" b="0" i="0" u="none" strike="noStrike" dirty="0">
                        <a:solidFill>
                          <a:srgbClr val="000000"/>
                        </a:solidFill>
                        <a:effectLst/>
                        <a:latin typeface="+mj-lt"/>
                        <a:ea typeface="等线" panose="02010600030101010101" pitchFamily="2" charset="-122"/>
                      </a:endParaRPr>
                    </a:p>
                  </a:txBody>
                  <a:tcPr marL="5640" marR="5640" marT="564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
                        <a:buNone/>
                      </a:pPr>
                      <a:r>
                        <a:rPr lang="vi-VN" sz="850" u="none" strike="noStrike" dirty="0">
                          <a:effectLst/>
                          <a:latin typeface="+mj-lt"/>
                        </a:rPr>
                        <a:t>Vỏ hộp số, vỏ ly hợp, vỏ bộ trích công suất, nắp trên hộp số</a:t>
                      </a:r>
                      <a:endParaRPr lang="vi-VN" sz="850" b="0" i="0" u="none" strike="noStrike" dirty="0">
                        <a:solidFill>
                          <a:srgbClr val="000000"/>
                        </a:solidFill>
                        <a:effectLst/>
                        <a:latin typeface="+mj-lt"/>
                        <a:ea typeface="等线" panose="02010600030101010101" pitchFamily="2" charset="-122"/>
                      </a:endParaRPr>
                    </a:p>
                  </a:txBody>
                  <a:tcPr marL="45720" marR="4572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buNone/>
                      </a:pPr>
                      <a:r>
                        <a:rPr lang="en-US" altLang="zh-CN" sz="850" u="none" strike="noStrike" dirty="0">
                          <a:effectLst/>
                          <a:latin typeface="+mj-lt"/>
                        </a:rPr>
                        <a:t>24</a:t>
                      </a:r>
                      <a:endParaRPr lang="en-US" altLang="zh-CN" sz="850" b="0" i="0" u="none" strike="noStrike" dirty="0">
                        <a:solidFill>
                          <a:srgbClr val="000000"/>
                        </a:solidFill>
                        <a:effectLst/>
                        <a:latin typeface="+mj-lt"/>
                        <a:ea typeface="等线" panose="02010600030101010101" pitchFamily="2" charset="-122"/>
                      </a:endParaRPr>
                    </a:p>
                  </a:txBody>
                  <a:tcPr marL="5640" marR="5640" marT="564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buNone/>
                      </a:pPr>
                      <a:r>
                        <a:rPr lang="en-US" altLang="zh-CN" sz="850" u="none" strike="noStrike">
                          <a:effectLst/>
                          <a:latin typeface="+mj-lt"/>
                        </a:rPr>
                        <a:t>18</a:t>
                      </a:r>
                      <a:endParaRPr lang="en-US" altLang="zh-CN" sz="850" b="0" i="0" u="none" strike="noStrike">
                        <a:solidFill>
                          <a:srgbClr val="000000"/>
                        </a:solidFill>
                        <a:effectLst/>
                        <a:latin typeface="+mj-lt"/>
                        <a:ea typeface="等线" panose="02010600030101010101" pitchFamily="2" charset="-122"/>
                      </a:endParaRPr>
                    </a:p>
                  </a:txBody>
                  <a:tcPr marL="5640" marR="5640" marT="564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buNone/>
                      </a:pPr>
                      <a:r>
                        <a:rPr lang="en-US" altLang="zh-CN" sz="850" u="none" strike="noStrike">
                          <a:effectLst/>
                          <a:latin typeface="+mj-lt"/>
                        </a:rPr>
                        <a:t>12</a:t>
                      </a:r>
                      <a:endParaRPr lang="en-US" altLang="zh-CN" sz="850" b="0" i="0" u="none" strike="noStrike">
                        <a:solidFill>
                          <a:srgbClr val="000000"/>
                        </a:solidFill>
                        <a:effectLst/>
                        <a:latin typeface="+mj-lt"/>
                        <a:ea typeface="等线" panose="02010600030101010101" pitchFamily="2" charset="-122"/>
                      </a:endParaRPr>
                    </a:p>
                  </a:txBody>
                  <a:tcPr marL="5640" marR="5640" marT="564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297558582"/>
                  </a:ext>
                </a:extLst>
              </a:tr>
              <a:tr h="1081603">
                <a:tc vMerge="1">
                  <a:txBody>
                    <a:bodyPr/>
                    <a:lstStyle/>
                    <a:p>
                      <a:endParaRPr lang="zh-CN" altLang="en-US"/>
                    </a:p>
                  </a:txBody>
                  <a:tcPr/>
                </a:tc>
                <a:tc>
                  <a:txBody>
                    <a:bodyPr/>
                    <a:lstStyle/>
                    <a:p>
                      <a:pPr algn="l" fontAlgn="b">
                        <a:buNone/>
                      </a:pPr>
                      <a:r>
                        <a:rPr lang="vi-VN" sz="850" u="none" strike="noStrike" dirty="0">
                          <a:effectLst/>
                          <a:latin typeface="+mj-lt"/>
                        </a:rPr>
                        <a:t>Trục sơ cấp, trục thứ cấp, trục trung gian, trục trung gian số lùi, bánh răng hộp số chính, ống trượt, chốt lục giác, bộ đồng tốc hộp số chính, hộp số phụ, trục hàn, bánh răng dẫn động, bánh răng giảm tốc, càng gạt số phụ,  nắp sau,  bộ đồng tốc hộp số phụ, cụm cơ cấu điều khiển, tay đòn chọn số/đổi số, các loại nắp trục, mặt bích, càng gạt hộp số/trục càng gạt hộp số, xi lanh đổi số, bộ trích công suất (trừ vỏ, ống dẫn khí, công tắc, phớt dầu, linh kiện cao su), cụm cơ cấu vận hành hộp số (bao gồm cả bộ chọn số và dây dẫn của hộp số tự động), cụm thanh kéo đổi số co giãn, tổng thành tấm đỡ, thanh kéo đổi số, rô-tyun thanh kéo, dầm ngang hộp số, giá đỡ trái phải của dầm ngang hộp số</a:t>
                      </a:r>
                      <a:endParaRPr lang="vi-VN" sz="850" b="0" i="0" u="none" strike="noStrike" dirty="0">
                        <a:solidFill>
                          <a:srgbClr val="000000"/>
                        </a:solidFill>
                        <a:effectLst/>
                        <a:latin typeface="+mj-lt"/>
                        <a:ea typeface="等线" panose="02010600030101010101" pitchFamily="2" charset="-122"/>
                      </a:endParaRPr>
                    </a:p>
                  </a:txBody>
                  <a:tcPr marL="45720" marR="45720" marT="564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buNone/>
                      </a:pPr>
                      <a:r>
                        <a:rPr lang="en-US" altLang="zh-CN" sz="850" u="none" strike="noStrike" dirty="0">
                          <a:effectLst/>
                          <a:latin typeface="+mj-lt"/>
                        </a:rPr>
                        <a:t>18</a:t>
                      </a:r>
                      <a:endParaRPr lang="en-US" altLang="zh-CN" sz="850" b="0" i="0" u="none" strike="noStrike" dirty="0">
                        <a:solidFill>
                          <a:srgbClr val="000000"/>
                        </a:solidFill>
                        <a:effectLst/>
                        <a:latin typeface="+mj-lt"/>
                        <a:ea typeface="等线" panose="02010600030101010101" pitchFamily="2" charset="-122"/>
                      </a:endParaRPr>
                    </a:p>
                  </a:txBody>
                  <a:tcPr marL="5640" marR="5640" marT="564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buNone/>
                      </a:pPr>
                      <a:r>
                        <a:rPr lang="en-US" altLang="zh-CN" sz="850" u="none" strike="noStrike" dirty="0">
                          <a:effectLst/>
                          <a:latin typeface="+mj-lt"/>
                        </a:rPr>
                        <a:t>18</a:t>
                      </a:r>
                      <a:endParaRPr lang="en-US" altLang="zh-CN" sz="850" b="0" i="0" u="none" strike="noStrike" dirty="0">
                        <a:solidFill>
                          <a:srgbClr val="000000"/>
                        </a:solidFill>
                        <a:effectLst/>
                        <a:latin typeface="+mj-lt"/>
                        <a:ea typeface="等线" panose="02010600030101010101" pitchFamily="2" charset="-122"/>
                      </a:endParaRPr>
                    </a:p>
                  </a:txBody>
                  <a:tcPr marL="5640" marR="5640" marT="564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buNone/>
                      </a:pPr>
                      <a:r>
                        <a:rPr lang="en-US" altLang="zh-CN" sz="850" u="none" strike="noStrike">
                          <a:effectLst/>
                          <a:latin typeface="+mj-lt"/>
                        </a:rPr>
                        <a:t>9</a:t>
                      </a:r>
                      <a:endParaRPr lang="en-US" altLang="zh-CN" sz="850" b="0" i="0" u="none" strike="noStrike">
                        <a:solidFill>
                          <a:srgbClr val="000000"/>
                        </a:solidFill>
                        <a:effectLst/>
                        <a:latin typeface="+mj-lt"/>
                        <a:ea typeface="等线" panose="02010600030101010101" pitchFamily="2" charset="-122"/>
                      </a:endParaRPr>
                    </a:p>
                  </a:txBody>
                  <a:tcPr marL="5640" marR="5640" marT="564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903307803"/>
                  </a:ext>
                </a:extLst>
              </a:tr>
              <a:tr h="305107">
                <a:tc vMerge="1">
                  <a:txBody>
                    <a:bodyPr/>
                    <a:lstStyle/>
                    <a:p>
                      <a:endParaRPr lang="zh-CN" altLang="en-US"/>
                    </a:p>
                  </a:txBody>
                  <a:tcPr/>
                </a:tc>
                <a:tc>
                  <a:txBody>
                    <a:bodyPr/>
                    <a:lstStyle/>
                    <a:p>
                      <a:pPr algn="l" fontAlgn="b">
                        <a:buNone/>
                      </a:pPr>
                      <a:r>
                        <a:rPr lang="vi-VN" sz="850" u="none" strike="noStrike" dirty="0">
                          <a:effectLst/>
                          <a:latin typeface="+mj-lt"/>
                        </a:rPr>
                        <a:t>Các loại van hộp số, ống khí, đầu nối, phớt, công tắc áp suất, cảm biến đồng hồ công-tơ-mét, dây điện, ổ bi, gioăng  đệm kín, vòng gioăng chữ O, cần số hộp số</a:t>
                      </a:r>
                      <a:endParaRPr lang="vi-VN" sz="850" b="0" i="0" u="none" strike="noStrike" dirty="0">
                        <a:solidFill>
                          <a:srgbClr val="000000"/>
                        </a:solidFill>
                        <a:effectLst/>
                        <a:latin typeface="+mj-lt"/>
                        <a:ea typeface="等线" panose="02010600030101010101" pitchFamily="2" charset="-122"/>
                      </a:endParaRPr>
                    </a:p>
                  </a:txBody>
                  <a:tcPr marL="45720" marR="45720" marT="564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buNone/>
                      </a:pPr>
                      <a:r>
                        <a:rPr lang="en-US" altLang="zh-CN" sz="850" u="none" strike="noStrike">
                          <a:effectLst/>
                          <a:latin typeface="+mj-lt"/>
                        </a:rPr>
                        <a:t>12</a:t>
                      </a:r>
                      <a:endParaRPr lang="en-US" altLang="zh-CN" sz="850" b="0" i="0" u="none" strike="noStrike">
                        <a:solidFill>
                          <a:srgbClr val="000000"/>
                        </a:solidFill>
                        <a:effectLst/>
                        <a:latin typeface="+mj-lt"/>
                        <a:ea typeface="等线" panose="02010600030101010101" pitchFamily="2" charset="-122"/>
                      </a:endParaRPr>
                    </a:p>
                  </a:txBody>
                  <a:tcPr marL="5640" marR="5640" marT="564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buNone/>
                      </a:pPr>
                      <a:r>
                        <a:rPr lang="en-US" altLang="zh-CN" sz="850" u="none" strike="noStrike">
                          <a:effectLst/>
                          <a:latin typeface="+mj-lt"/>
                        </a:rPr>
                        <a:t>12</a:t>
                      </a:r>
                      <a:endParaRPr lang="en-US" altLang="zh-CN" sz="850" b="0" i="0" u="none" strike="noStrike">
                        <a:solidFill>
                          <a:srgbClr val="000000"/>
                        </a:solidFill>
                        <a:effectLst/>
                        <a:latin typeface="+mj-lt"/>
                        <a:ea typeface="等线" panose="02010600030101010101" pitchFamily="2" charset="-122"/>
                      </a:endParaRPr>
                    </a:p>
                  </a:txBody>
                  <a:tcPr marL="5640" marR="5640" marT="564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buNone/>
                      </a:pPr>
                      <a:r>
                        <a:rPr lang="en-US" altLang="zh-CN" sz="850" u="none" strike="noStrike" dirty="0">
                          <a:effectLst/>
                          <a:latin typeface="+mj-lt"/>
                        </a:rPr>
                        <a:t>6</a:t>
                      </a:r>
                      <a:endParaRPr lang="en-US" altLang="zh-CN" sz="850" b="0" i="0" u="none" strike="noStrike" dirty="0">
                        <a:solidFill>
                          <a:srgbClr val="000000"/>
                        </a:solidFill>
                        <a:effectLst/>
                        <a:latin typeface="+mj-lt"/>
                        <a:ea typeface="等线" panose="02010600030101010101" pitchFamily="2" charset="-122"/>
                      </a:endParaRPr>
                    </a:p>
                  </a:txBody>
                  <a:tcPr marL="5640" marR="5640" marT="564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274147597"/>
                  </a:ext>
                </a:extLst>
              </a:tr>
              <a:tr h="152553">
                <a:tc rowSpan="3">
                  <a:txBody>
                    <a:bodyPr/>
                    <a:lstStyle/>
                    <a:p>
                      <a:pPr algn="ctr" fontAlgn="ctr">
                        <a:buNone/>
                      </a:pPr>
                      <a:r>
                        <a:rPr lang="vi-VN" sz="850" u="none" strike="noStrike">
                          <a:effectLst/>
                          <a:latin typeface="+mj-lt"/>
                        </a:rPr>
                        <a:t>Bộ giảm tốc</a:t>
                      </a:r>
                      <a:endParaRPr lang="vi-VN" sz="850" b="0" i="0" u="none" strike="noStrike">
                        <a:solidFill>
                          <a:srgbClr val="000000"/>
                        </a:solidFill>
                        <a:effectLst/>
                        <a:latin typeface="+mj-lt"/>
                        <a:ea typeface="等线" panose="02010600030101010101" pitchFamily="2" charset="-122"/>
                      </a:endParaRPr>
                    </a:p>
                  </a:txBody>
                  <a:tcPr marL="5640" marR="5640" marT="564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
                        <a:buNone/>
                      </a:pPr>
                      <a:r>
                        <a:rPr lang="vi-VN" sz="850" u="none" strike="noStrike" dirty="0">
                          <a:effectLst/>
                          <a:latin typeface="+mj-lt"/>
                        </a:rPr>
                        <a:t>Vỏ bộ giảm tốc, nắp bộ giảm tốc, tấm khóa</a:t>
                      </a:r>
                      <a:endParaRPr lang="vi-VN" sz="850" b="0" i="0" u="none" strike="noStrike" dirty="0">
                        <a:solidFill>
                          <a:srgbClr val="000000"/>
                        </a:solidFill>
                        <a:effectLst/>
                        <a:latin typeface="+mj-lt"/>
                        <a:ea typeface="等线" panose="02010600030101010101" pitchFamily="2" charset="-122"/>
                      </a:endParaRPr>
                    </a:p>
                  </a:txBody>
                  <a:tcPr marL="45720" marR="45720" marT="564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buNone/>
                      </a:pPr>
                      <a:r>
                        <a:rPr lang="en-US" altLang="zh-CN" sz="850" u="none" strike="noStrike">
                          <a:effectLst/>
                          <a:latin typeface="+mj-lt"/>
                        </a:rPr>
                        <a:t>24</a:t>
                      </a:r>
                      <a:endParaRPr lang="en-US" altLang="zh-CN" sz="850" b="0" i="0" u="none" strike="noStrike">
                        <a:solidFill>
                          <a:srgbClr val="000000"/>
                        </a:solidFill>
                        <a:effectLst/>
                        <a:latin typeface="+mj-lt"/>
                        <a:ea typeface="等线" panose="02010600030101010101" pitchFamily="2" charset="-122"/>
                      </a:endParaRPr>
                    </a:p>
                  </a:txBody>
                  <a:tcPr marL="5640" marR="5640" marT="564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buNone/>
                      </a:pPr>
                      <a:r>
                        <a:rPr lang="en-US" altLang="zh-CN" sz="850" u="none" strike="noStrike">
                          <a:effectLst/>
                          <a:latin typeface="+mj-lt"/>
                        </a:rPr>
                        <a:t>18</a:t>
                      </a:r>
                      <a:endParaRPr lang="en-US" altLang="zh-CN" sz="850" b="0" i="0" u="none" strike="noStrike">
                        <a:solidFill>
                          <a:srgbClr val="000000"/>
                        </a:solidFill>
                        <a:effectLst/>
                        <a:latin typeface="+mj-lt"/>
                        <a:ea typeface="等线" panose="02010600030101010101" pitchFamily="2" charset="-122"/>
                      </a:endParaRPr>
                    </a:p>
                  </a:txBody>
                  <a:tcPr marL="5640" marR="5640" marT="564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buNone/>
                      </a:pPr>
                      <a:r>
                        <a:rPr lang="en-US" altLang="zh-CN" sz="850" u="none" strike="noStrike">
                          <a:effectLst/>
                          <a:latin typeface="+mj-lt"/>
                        </a:rPr>
                        <a:t>9</a:t>
                      </a:r>
                      <a:endParaRPr lang="en-US" altLang="zh-CN" sz="850" b="0" i="0" u="none" strike="noStrike">
                        <a:solidFill>
                          <a:srgbClr val="000000"/>
                        </a:solidFill>
                        <a:effectLst/>
                        <a:latin typeface="+mj-lt"/>
                        <a:ea typeface="等线" panose="02010600030101010101" pitchFamily="2" charset="-122"/>
                      </a:endParaRPr>
                    </a:p>
                  </a:txBody>
                  <a:tcPr marL="5640" marR="5640" marT="564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924037128"/>
                  </a:ext>
                </a:extLst>
              </a:tr>
              <a:tr h="152553">
                <a:tc vMerge="1">
                  <a:txBody>
                    <a:bodyPr/>
                    <a:lstStyle/>
                    <a:p>
                      <a:endParaRPr lang="zh-CN" altLang="en-US"/>
                    </a:p>
                  </a:txBody>
                  <a:tcPr/>
                </a:tc>
                <a:tc>
                  <a:txBody>
                    <a:bodyPr/>
                    <a:lstStyle/>
                    <a:p>
                      <a:pPr algn="l" fontAlgn="b">
                        <a:buNone/>
                      </a:pPr>
                      <a:r>
                        <a:rPr lang="vi-VN" sz="850" u="none" strike="noStrike" dirty="0">
                          <a:effectLst/>
                          <a:latin typeface="+mj-lt"/>
                        </a:rPr>
                        <a:t>Roto, stato, mặt bích, trục rỗng</a:t>
                      </a:r>
                      <a:endParaRPr lang="vi-VN" sz="850" b="0" i="0" u="none" strike="noStrike" dirty="0">
                        <a:solidFill>
                          <a:srgbClr val="000000"/>
                        </a:solidFill>
                        <a:effectLst/>
                        <a:latin typeface="+mj-lt"/>
                        <a:ea typeface="等线" panose="02010600030101010101" pitchFamily="2" charset="-122"/>
                      </a:endParaRPr>
                    </a:p>
                  </a:txBody>
                  <a:tcPr marL="45720" marR="45720" marT="564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buNone/>
                      </a:pPr>
                      <a:r>
                        <a:rPr lang="en-US" altLang="zh-CN" sz="850" u="none" strike="noStrike">
                          <a:effectLst/>
                          <a:latin typeface="+mj-lt"/>
                        </a:rPr>
                        <a:t>18</a:t>
                      </a:r>
                      <a:endParaRPr lang="en-US" altLang="zh-CN" sz="850" b="0" i="0" u="none" strike="noStrike">
                        <a:solidFill>
                          <a:srgbClr val="000000"/>
                        </a:solidFill>
                        <a:effectLst/>
                        <a:latin typeface="+mj-lt"/>
                        <a:ea typeface="等线" panose="02010600030101010101" pitchFamily="2" charset="-122"/>
                      </a:endParaRPr>
                    </a:p>
                  </a:txBody>
                  <a:tcPr marL="5640" marR="5640" marT="564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buNone/>
                      </a:pPr>
                      <a:r>
                        <a:rPr lang="en-US" altLang="zh-CN" sz="850" u="none" strike="noStrike">
                          <a:effectLst/>
                          <a:latin typeface="+mj-lt"/>
                        </a:rPr>
                        <a:t>18</a:t>
                      </a:r>
                      <a:endParaRPr lang="en-US" altLang="zh-CN" sz="850" b="0" i="0" u="none" strike="noStrike">
                        <a:solidFill>
                          <a:srgbClr val="000000"/>
                        </a:solidFill>
                        <a:effectLst/>
                        <a:latin typeface="+mj-lt"/>
                        <a:ea typeface="等线" panose="02010600030101010101" pitchFamily="2" charset="-122"/>
                      </a:endParaRPr>
                    </a:p>
                  </a:txBody>
                  <a:tcPr marL="5640" marR="5640" marT="564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buNone/>
                      </a:pPr>
                      <a:r>
                        <a:rPr lang="en-US" altLang="zh-CN" sz="850" u="none" strike="noStrike" dirty="0">
                          <a:effectLst/>
                          <a:latin typeface="+mj-lt"/>
                        </a:rPr>
                        <a:t>9</a:t>
                      </a:r>
                      <a:endParaRPr lang="en-US" altLang="zh-CN" sz="850" b="0" i="0" u="none" strike="noStrike" dirty="0">
                        <a:solidFill>
                          <a:srgbClr val="000000"/>
                        </a:solidFill>
                        <a:effectLst/>
                        <a:latin typeface="+mj-lt"/>
                        <a:ea typeface="等线" panose="02010600030101010101" pitchFamily="2" charset="-122"/>
                      </a:endParaRPr>
                    </a:p>
                  </a:txBody>
                  <a:tcPr marL="5640" marR="5640" marT="564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32692589"/>
                  </a:ext>
                </a:extLst>
              </a:tr>
              <a:tr h="152553">
                <a:tc vMerge="1">
                  <a:txBody>
                    <a:bodyPr/>
                    <a:lstStyle/>
                    <a:p>
                      <a:endParaRPr lang="zh-CN" altLang="en-US"/>
                    </a:p>
                  </a:txBody>
                  <a:tcPr/>
                </a:tc>
                <a:tc>
                  <a:txBody>
                    <a:bodyPr/>
                    <a:lstStyle/>
                    <a:p>
                      <a:pPr algn="l" fontAlgn="b">
                        <a:buNone/>
                      </a:pPr>
                      <a:r>
                        <a:rPr lang="vi-VN" sz="850" u="none" strike="noStrike" dirty="0">
                          <a:effectLst/>
                          <a:latin typeface="+mj-lt"/>
                        </a:rPr>
                        <a:t>Bộ trao đổi nhiệt, bộ điều khiển, vòng gioăng chữ O</a:t>
                      </a:r>
                      <a:endParaRPr lang="vi-VN" sz="850" b="0" i="0" u="none" strike="noStrike" dirty="0">
                        <a:solidFill>
                          <a:srgbClr val="000000"/>
                        </a:solidFill>
                        <a:effectLst/>
                        <a:latin typeface="+mj-lt"/>
                        <a:ea typeface="等线" panose="02010600030101010101" pitchFamily="2" charset="-122"/>
                      </a:endParaRPr>
                    </a:p>
                  </a:txBody>
                  <a:tcPr marL="45720" marR="45720" marT="564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buNone/>
                      </a:pPr>
                      <a:r>
                        <a:rPr lang="en-US" altLang="zh-CN" sz="850" u="none" strike="noStrike" dirty="0">
                          <a:effectLst/>
                          <a:latin typeface="+mj-lt"/>
                        </a:rPr>
                        <a:t>12</a:t>
                      </a:r>
                      <a:endParaRPr lang="en-US" altLang="zh-CN" sz="850" b="0" i="0" u="none" strike="noStrike" dirty="0">
                        <a:solidFill>
                          <a:srgbClr val="000000"/>
                        </a:solidFill>
                        <a:effectLst/>
                        <a:latin typeface="+mj-lt"/>
                        <a:ea typeface="等线" panose="02010600030101010101" pitchFamily="2" charset="-122"/>
                      </a:endParaRPr>
                    </a:p>
                  </a:txBody>
                  <a:tcPr marL="5640" marR="5640" marT="564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buNone/>
                      </a:pPr>
                      <a:r>
                        <a:rPr lang="en-US" altLang="zh-CN" sz="850" u="none" strike="noStrike">
                          <a:effectLst/>
                          <a:latin typeface="+mj-lt"/>
                        </a:rPr>
                        <a:t>12</a:t>
                      </a:r>
                      <a:endParaRPr lang="en-US" altLang="zh-CN" sz="850" b="0" i="0" u="none" strike="noStrike">
                        <a:solidFill>
                          <a:srgbClr val="000000"/>
                        </a:solidFill>
                        <a:effectLst/>
                        <a:latin typeface="+mj-lt"/>
                        <a:ea typeface="等线" panose="02010600030101010101" pitchFamily="2" charset="-122"/>
                      </a:endParaRPr>
                    </a:p>
                  </a:txBody>
                  <a:tcPr marL="5640" marR="5640" marT="564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buNone/>
                      </a:pPr>
                      <a:r>
                        <a:rPr lang="en-US" altLang="zh-CN" sz="850" u="none" strike="noStrike">
                          <a:effectLst/>
                          <a:latin typeface="+mj-lt"/>
                        </a:rPr>
                        <a:t>6</a:t>
                      </a:r>
                      <a:endParaRPr lang="en-US" altLang="zh-CN" sz="850" b="0" i="0" u="none" strike="noStrike">
                        <a:solidFill>
                          <a:srgbClr val="000000"/>
                        </a:solidFill>
                        <a:effectLst/>
                        <a:latin typeface="+mj-lt"/>
                        <a:ea typeface="等线" panose="02010600030101010101" pitchFamily="2" charset="-122"/>
                      </a:endParaRPr>
                    </a:p>
                  </a:txBody>
                  <a:tcPr marL="5640" marR="5640" marT="564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945700412"/>
                  </a:ext>
                </a:extLst>
              </a:tr>
              <a:tr h="276122">
                <a:tc rowSpan="2">
                  <a:txBody>
                    <a:bodyPr/>
                    <a:lstStyle/>
                    <a:p>
                      <a:pPr algn="ctr" fontAlgn="ctr">
                        <a:buNone/>
                      </a:pPr>
                      <a:r>
                        <a:rPr lang="vi-VN" sz="850" u="none" strike="noStrike">
                          <a:effectLst/>
                          <a:latin typeface="+mj-lt"/>
                        </a:rPr>
                        <a:t>Ly hợp</a:t>
                      </a:r>
                      <a:endParaRPr lang="vi-VN" sz="850" b="0" i="0" u="none" strike="noStrike">
                        <a:solidFill>
                          <a:srgbClr val="000000"/>
                        </a:solidFill>
                        <a:effectLst/>
                        <a:latin typeface="+mj-lt"/>
                        <a:ea typeface="等线" panose="02010600030101010101" pitchFamily="2" charset="-122"/>
                      </a:endParaRPr>
                    </a:p>
                  </a:txBody>
                  <a:tcPr marL="5640" marR="5640" marT="564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
                        <a:buNone/>
                      </a:pPr>
                      <a:r>
                        <a:rPr lang="vi-VN" sz="850" u="none" strike="noStrike" dirty="0">
                          <a:effectLst/>
                          <a:latin typeface="+mj-lt"/>
                        </a:rPr>
                        <a:t>Cơ cấu điều khiển ly hợp, cụm đĩa ép ly hợp, đòn bẩy ly hợp, cụm ống dẫn dầu, cụm bình dầu</a:t>
                      </a:r>
                      <a:endParaRPr lang="vi-VN" sz="850" b="0" i="0" u="none" strike="noStrike" dirty="0">
                        <a:solidFill>
                          <a:srgbClr val="000000"/>
                        </a:solidFill>
                        <a:effectLst/>
                        <a:latin typeface="+mj-lt"/>
                        <a:ea typeface="等线" panose="02010600030101010101" pitchFamily="2" charset="-122"/>
                      </a:endParaRPr>
                    </a:p>
                  </a:txBody>
                  <a:tcPr marL="45720" marR="45720" marT="564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buNone/>
                      </a:pPr>
                      <a:r>
                        <a:rPr lang="en-US" altLang="zh-CN" sz="850" u="none" strike="noStrike" dirty="0">
                          <a:effectLst/>
                          <a:latin typeface="+mj-lt"/>
                        </a:rPr>
                        <a:t>18</a:t>
                      </a:r>
                      <a:endParaRPr lang="en-US" altLang="zh-CN" sz="850" b="0" i="0" u="none" strike="noStrike" dirty="0">
                        <a:solidFill>
                          <a:srgbClr val="000000"/>
                        </a:solidFill>
                        <a:effectLst/>
                        <a:latin typeface="+mj-lt"/>
                        <a:ea typeface="等线" panose="02010600030101010101" pitchFamily="2" charset="-122"/>
                      </a:endParaRPr>
                    </a:p>
                  </a:txBody>
                  <a:tcPr marL="5640" marR="5640" marT="564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buNone/>
                      </a:pPr>
                      <a:r>
                        <a:rPr lang="en-US" altLang="zh-CN" sz="850" u="none" strike="noStrike">
                          <a:effectLst/>
                          <a:latin typeface="+mj-lt"/>
                        </a:rPr>
                        <a:t>18</a:t>
                      </a:r>
                      <a:endParaRPr lang="en-US" altLang="zh-CN" sz="850" b="0" i="0" u="none" strike="noStrike">
                        <a:solidFill>
                          <a:srgbClr val="000000"/>
                        </a:solidFill>
                        <a:effectLst/>
                        <a:latin typeface="+mj-lt"/>
                        <a:ea typeface="等线" panose="02010600030101010101" pitchFamily="2" charset="-122"/>
                      </a:endParaRPr>
                    </a:p>
                  </a:txBody>
                  <a:tcPr marL="5640" marR="5640" marT="564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buNone/>
                      </a:pPr>
                      <a:r>
                        <a:rPr lang="en-US" altLang="zh-CN" sz="850" u="none" strike="noStrike" dirty="0">
                          <a:effectLst/>
                          <a:latin typeface="+mj-lt"/>
                        </a:rPr>
                        <a:t>9</a:t>
                      </a:r>
                      <a:endParaRPr lang="en-US" altLang="zh-CN" sz="850" b="0" i="0" u="none" strike="noStrike" dirty="0">
                        <a:solidFill>
                          <a:srgbClr val="000000"/>
                        </a:solidFill>
                        <a:effectLst/>
                        <a:latin typeface="+mj-lt"/>
                        <a:ea typeface="等线" panose="02010600030101010101" pitchFamily="2" charset="-122"/>
                      </a:endParaRPr>
                    </a:p>
                  </a:txBody>
                  <a:tcPr marL="5640" marR="5640" marT="564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085373489"/>
                  </a:ext>
                </a:extLst>
              </a:tr>
              <a:tr h="410368">
                <a:tc vMerge="1">
                  <a:txBody>
                    <a:bodyPr/>
                    <a:lstStyle/>
                    <a:p>
                      <a:endParaRPr lang="zh-CN" altLang="en-US"/>
                    </a:p>
                  </a:txBody>
                  <a:tcPr/>
                </a:tc>
                <a:tc>
                  <a:txBody>
                    <a:bodyPr/>
                    <a:lstStyle/>
                    <a:p>
                      <a:pPr algn="l" fontAlgn="b">
                        <a:buNone/>
                      </a:pPr>
                      <a:r>
                        <a:rPr lang="vi-VN" sz="850" u="none" strike="noStrike" dirty="0">
                          <a:effectLst/>
                          <a:latin typeface="+mj-lt"/>
                        </a:rPr>
                        <a:t>Đĩa ma sát ly hợp (không bao gồm trường hợp cháy, mòn), bàn đạp ly hợp, lò xo hồi vị, bơm trợ lực ly hợp (không bao gồm gioăng/phớt làm kín), tổng bơm ly hợp (không bao gồm gioăng/phớt làm kín), ổ bi tách ly hợp (bạc đạn cắt ly hợp)</a:t>
                      </a:r>
                      <a:endParaRPr lang="vi-VN" sz="850" b="0" i="0" u="none" strike="noStrike" dirty="0">
                        <a:solidFill>
                          <a:srgbClr val="000000"/>
                        </a:solidFill>
                        <a:effectLst/>
                        <a:latin typeface="+mj-lt"/>
                        <a:ea typeface="等线" panose="02010600030101010101" pitchFamily="2" charset="-122"/>
                      </a:endParaRPr>
                    </a:p>
                  </a:txBody>
                  <a:tcPr marL="45720" marR="45720" marT="564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buNone/>
                      </a:pPr>
                      <a:r>
                        <a:rPr lang="en-US" altLang="zh-CN" sz="850" u="none" strike="noStrike">
                          <a:effectLst/>
                          <a:latin typeface="+mj-lt"/>
                        </a:rPr>
                        <a:t>12</a:t>
                      </a:r>
                      <a:endParaRPr lang="en-US" altLang="zh-CN" sz="850" b="0" i="0" u="none" strike="noStrike">
                        <a:solidFill>
                          <a:srgbClr val="000000"/>
                        </a:solidFill>
                        <a:effectLst/>
                        <a:latin typeface="+mj-lt"/>
                        <a:ea typeface="等线" panose="02010600030101010101" pitchFamily="2" charset="-122"/>
                      </a:endParaRPr>
                    </a:p>
                  </a:txBody>
                  <a:tcPr marL="5640" marR="5640" marT="564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buNone/>
                      </a:pPr>
                      <a:r>
                        <a:rPr lang="en-US" altLang="zh-CN" sz="850" u="none" strike="noStrike">
                          <a:effectLst/>
                          <a:latin typeface="+mj-lt"/>
                        </a:rPr>
                        <a:t>12</a:t>
                      </a:r>
                      <a:endParaRPr lang="en-US" altLang="zh-CN" sz="850" b="0" i="0" u="none" strike="noStrike">
                        <a:solidFill>
                          <a:srgbClr val="000000"/>
                        </a:solidFill>
                        <a:effectLst/>
                        <a:latin typeface="+mj-lt"/>
                        <a:ea typeface="等线" panose="02010600030101010101" pitchFamily="2" charset="-122"/>
                      </a:endParaRPr>
                    </a:p>
                  </a:txBody>
                  <a:tcPr marL="5640" marR="5640" marT="564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buNone/>
                      </a:pPr>
                      <a:r>
                        <a:rPr lang="en-US" altLang="zh-CN" sz="850" u="none" strike="noStrike" dirty="0">
                          <a:effectLst/>
                          <a:latin typeface="+mj-lt"/>
                        </a:rPr>
                        <a:t>6</a:t>
                      </a:r>
                      <a:endParaRPr lang="en-US" altLang="zh-CN" sz="850" b="0" i="0" u="none" strike="noStrike" dirty="0">
                        <a:solidFill>
                          <a:srgbClr val="000000"/>
                        </a:solidFill>
                        <a:effectLst/>
                        <a:latin typeface="+mj-lt"/>
                        <a:ea typeface="等线" panose="02010600030101010101" pitchFamily="2" charset="-122"/>
                      </a:endParaRPr>
                    </a:p>
                  </a:txBody>
                  <a:tcPr marL="5640" marR="5640" marT="564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26952592"/>
                  </a:ext>
                </a:extLst>
              </a:tr>
              <a:tr h="254374">
                <a:tc>
                  <a:txBody>
                    <a:bodyPr/>
                    <a:lstStyle/>
                    <a:p>
                      <a:pPr algn="ctr" fontAlgn="ctr">
                        <a:buNone/>
                      </a:pPr>
                      <a:r>
                        <a:rPr lang="vi-VN" sz="850" u="none" strike="noStrike" dirty="0">
                          <a:effectLst/>
                          <a:latin typeface="+mj-lt"/>
                        </a:rPr>
                        <a:t>Hệ thống truyền động</a:t>
                      </a:r>
                      <a:endParaRPr lang="vi-VN" sz="850" b="0" i="0" u="none" strike="noStrike" dirty="0">
                        <a:solidFill>
                          <a:srgbClr val="000000"/>
                        </a:solidFill>
                        <a:effectLst/>
                        <a:latin typeface="+mj-lt"/>
                        <a:ea typeface="等线" panose="02010600030101010101" pitchFamily="2" charset="-122"/>
                      </a:endParaRPr>
                    </a:p>
                  </a:txBody>
                  <a:tcPr marL="5640" marR="5640" marT="564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
                        <a:buNone/>
                      </a:pPr>
                      <a:r>
                        <a:rPr lang="vi-VN" sz="850" u="none" strike="noStrike" dirty="0">
                          <a:effectLst/>
                          <a:latin typeface="+mj-lt"/>
                        </a:rPr>
                        <a:t>Trục truyền động, trục chữ thập, càng mặt bích, chạc chữ U, cụm giá đỡ trung gian</a:t>
                      </a:r>
                      <a:endParaRPr lang="vi-VN" sz="850" b="0" i="0" u="none" strike="noStrike" dirty="0">
                        <a:solidFill>
                          <a:srgbClr val="000000"/>
                        </a:solidFill>
                        <a:effectLst/>
                        <a:latin typeface="+mj-lt"/>
                        <a:ea typeface="等线" panose="02010600030101010101" pitchFamily="2" charset="-122"/>
                      </a:endParaRPr>
                    </a:p>
                  </a:txBody>
                  <a:tcPr marL="45720" marR="45720" marT="564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buNone/>
                      </a:pPr>
                      <a:r>
                        <a:rPr lang="en-US" altLang="zh-CN" sz="850" u="none" strike="noStrike">
                          <a:effectLst/>
                          <a:latin typeface="+mj-lt"/>
                        </a:rPr>
                        <a:t>12</a:t>
                      </a:r>
                      <a:endParaRPr lang="en-US" altLang="zh-CN" sz="850" b="0" i="0" u="none" strike="noStrike">
                        <a:solidFill>
                          <a:srgbClr val="000000"/>
                        </a:solidFill>
                        <a:effectLst/>
                        <a:latin typeface="+mj-lt"/>
                        <a:ea typeface="等线" panose="02010600030101010101" pitchFamily="2" charset="-122"/>
                      </a:endParaRPr>
                    </a:p>
                  </a:txBody>
                  <a:tcPr marL="5640" marR="5640" marT="564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buNone/>
                      </a:pPr>
                      <a:r>
                        <a:rPr lang="en-US" altLang="zh-CN" sz="850" u="none" strike="noStrike">
                          <a:effectLst/>
                          <a:latin typeface="+mj-lt"/>
                        </a:rPr>
                        <a:t>12</a:t>
                      </a:r>
                      <a:endParaRPr lang="en-US" altLang="zh-CN" sz="850" b="0" i="0" u="none" strike="noStrike">
                        <a:solidFill>
                          <a:srgbClr val="000000"/>
                        </a:solidFill>
                        <a:effectLst/>
                        <a:latin typeface="+mj-lt"/>
                        <a:ea typeface="等线" panose="02010600030101010101" pitchFamily="2" charset="-122"/>
                      </a:endParaRPr>
                    </a:p>
                  </a:txBody>
                  <a:tcPr marL="5640" marR="5640" marT="564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buNone/>
                      </a:pPr>
                      <a:r>
                        <a:rPr lang="en-US" altLang="zh-CN" sz="850" u="none" strike="noStrike" dirty="0">
                          <a:effectLst/>
                          <a:latin typeface="+mj-lt"/>
                        </a:rPr>
                        <a:t>6</a:t>
                      </a:r>
                      <a:endParaRPr lang="en-US" altLang="zh-CN" sz="850" b="0" i="0" u="none" strike="noStrike" dirty="0">
                        <a:solidFill>
                          <a:srgbClr val="000000"/>
                        </a:solidFill>
                        <a:effectLst/>
                        <a:latin typeface="+mj-lt"/>
                        <a:ea typeface="等线" panose="02010600030101010101" pitchFamily="2" charset="-122"/>
                      </a:endParaRPr>
                    </a:p>
                  </a:txBody>
                  <a:tcPr marL="5640" marR="5640" marT="564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53861052"/>
                  </a:ext>
                </a:extLst>
              </a:tr>
              <a:tr h="152553">
                <a:tc rowSpan="5">
                  <a:txBody>
                    <a:bodyPr/>
                    <a:lstStyle/>
                    <a:p>
                      <a:pPr algn="ctr" fontAlgn="ctr">
                        <a:buNone/>
                      </a:pPr>
                      <a:r>
                        <a:rPr lang="vi-VN" sz="850" u="none" strike="noStrike" dirty="0">
                          <a:effectLst/>
                          <a:latin typeface="+mj-lt"/>
                        </a:rPr>
                        <a:t>Hệ thống chuyển hướng</a:t>
                      </a:r>
                      <a:endParaRPr lang="vi-VN" sz="850" b="0" i="0" u="none" strike="noStrike" dirty="0">
                        <a:solidFill>
                          <a:srgbClr val="000000"/>
                        </a:solidFill>
                        <a:effectLst/>
                        <a:latin typeface="+mj-lt"/>
                        <a:ea typeface="等线" panose="02010600030101010101" pitchFamily="2" charset="-122"/>
                      </a:endParaRPr>
                    </a:p>
                  </a:txBody>
                  <a:tcPr marL="5640" marR="5640" marT="564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
                        <a:buNone/>
                      </a:pPr>
                      <a:r>
                        <a:rPr lang="vi-VN" sz="850" u="none" strike="noStrike" dirty="0">
                          <a:effectLst/>
                          <a:latin typeface="+mj-lt"/>
                        </a:rPr>
                        <a:t>Trục cam, guốc phanh</a:t>
                      </a:r>
                      <a:endParaRPr lang="vi-VN" sz="850" b="0" i="0" u="none" strike="noStrike" dirty="0">
                        <a:solidFill>
                          <a:srgbClr val="000000"/>
                        </a:solidFill>
                        <a:effectLst/>
                        <a:latin typeface="+mj-lt"/>
                        <a:ea typeface="等线" panose="02010600030101010101" pitchFamily="2" charset="-122"/>
                      </a:endParaRPr>
                    </a:p>
                  </a:txBody>
                  <a:tcPr marL="45720" marR="45720" marT="564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buNone/>
                      </a:pPr>
                      <a:r>
                        <a:rPr lang="en-US" altLang="zh-CN" sz="850" u="none" strike="noStrike">
                          <a:effectLst/>
                          <a:latin typeface="+mj-lt"/>
                        </a:rPr>
                        <a:t>24</a:t>
                      </a:r>
                      <a:endParaRPr lang="en-US" altLang="zh-CN" sz="850" b="0" i="0" u="none" strike="noStrike">
                        <a:solidFill>
                          <a:srgbClr val="000000"/>
                        </a:solidFill>
                        <a:effectLst/>
                        <a:latin typeface="+mj-lt"/>
                        <a:ea typeface="等线" panose="02010600030101010101" pitchFamily="2" charset="-122"/>
                      </a:endParaRPr>
                    </a:p>
                  </a:txBody>
                  <a:tcPr marL="5640" marR="5640" marT="564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buNone/>
                      </a:pPr>
                      <a:r>
                        <a:rPr lang="en-US" altLang="zh-CN" sz="850" u="none" strike="noStrike">
                          <a:effectLst/>
                          <a:latin typeface="+mj-lt"/>
                        </a:rPr>
                        <a:t>18</a:t>
                      </a:r>
                      <a:endParaRPr lang="en-US" altLang="zh-CN" sz="850" b="0" i="0" u="none" strike="noStrike">
                        <a:solidFill>
                          <a:srgbClr val="000000"/>
                        </a:solidFill>
                        <a:effectLst/>
                        <a:latin typeface="+mj-lt"/>
                        <a:ea typeface="等线" panose="02010600030101010101" pitchFamily="2" charset="-122"/>
                      </a:endParaRPr>
                    </a:p>
                  </a:txBody>
                  <a:tcPr marL="5640" marR="5640" marT="564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buNone/>
                      </a:pPr>
                      <a:r>
                        <a:rPr lang="en-US" altLang="zh-CN" sz="850" u="none" strike="noStrike" dirty="0">
                          <a:effectLst/>
                          <a:latin typeface="+mj-lt"/>
                        </a:rPr>
                        <a:t>12</a:t>
                      </a:r>
                      <a:endParaRPr lang="en-US" altLang="zh-CN" sz="850" b="0" i="0" u="none" strike="noStrike" dirty="0">
                        <a:solidFill>
                          <a:srgbClr val="000000"/>
                        </a:solidFill>
                        <a:effectLst/>
                        <a:latin typeface="+mj-lt"/>
                        <a:ea typeface="等线" panose="02010600030101010101" pitchFamily="2" charset="-122"/>
                      </a:endParaRPr>
                    </a:p>
                  </a:txBody>
                  <a:tcPr marL="5640" marR="5640" marT="564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586598677"/>
                  </a:ext>
                </a:extLst>
              </a:tr>
              <a:tr h="410368">
                <a:tc vMerge="1">
                  <a:txBody>
                    <a:bodyPr/>
                    <a:lstStyle/>
                    <a:p>
                      <a:endParaRPr lang="zh-CN" altLang="en-US"/>
                    </a:p>
                  </a:txBody>
                  <a:tcPr/>
                </a:tc>
                <a:tc>
                  <a:txBody>
                    <a:bodyPr/>
                    <a:lstStyle/>
                    <a:p>
                      <a:pPr algn="l" fontAlgn="b">
                        <a:buNone/>
                      </a:pPr>
                      <a:r>
                        <a:rPr lang="vi-VN" sz="850" u="none" strike="noStrike" dirty="0">
                          <a:effectLst/>
                          <a:latin typeface="+mj-lt"/>
                        </a:rPr>
                        <a:t>Trục cầu sau, vô lăng, trục tước, khớp các đăng, tay đòn, thanh lái ngang, tay đòn thanh lái ngang, cụm giá đỡ trung gian hàn với tay đòn trung gian, chốt trụ, tay đòn khớp lái, cụm khớp lái, giá đỡ cột lái</a:t>
                      </a:r>
                      <a:endParaRPr lang="vi-VN" sz="850" b="0" i="0" u="none" strike="noStrike" dirty="0">
                        <a:solidFill>
                          <a:srgbClr val="000000"/>
                        </a:solidFill>
                        <a:effectLst/>
                        <a:latin typeface="+mj-lt"/>
                        <a:ea typeface="等线" panose="02010600030101010101" pitchFamily="2" charset="-122"/>
                      </a:endParaRPr>
                    </a:p>
                  </a:txBody>
                  <a:tcPr marL="45720" marR="45720" marT="564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buNone/>
                      </a:pPr>
                      <a:r>
                        <a:rPr lang="en-US" altLang="zh-CN" sz="850" u="none" strike="noStrike" dirty="0">
                          <a:effectLst/>
                          <a:latin typeface="+mj-lt"/>
                        </a:rPr>
                        <a:t>24</a:t>
                      </a:r>
                      <a:endParaRPr lang="en-US" altLang="zh-CN" sz="850" b="0" i="0" u="none" strike="noStrike" dirty="0">
                        <a:solidFill>
                          <a:srgbClr val="000000"/>
                        </a:solidFill>
                        <a:effectLst/>
                        <a:latin typeface="+mj-lt"/>
                        <a:ea typeface="等线" panose="02010600030101010101" pitchFamily="2" charset="-122"/>
                      </a:endParaRPr>
                    </a:p>
                  </a:txBody>
                  <a:tcPr marL="5640" marR="5640" marT="564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buNone/>
                      </a:pPr>
                      <a:r>
                        <a:rPr lang="en-US" altLang="zh-CN" sz="850" u="none" strike="noStrike">
                          <a:effectLst/>
                          <a:latin typeface="+mj-lt"/>
                        </a:rPr>
                        <a:t>18</a:t>
                      </a:r>
                      <a:endParaRPr lang="en-US" altLang="zh-CN" sz="850" b="0" i="0" u="none" strike="noStrike">
                        <a:solidFill>
                          <a:srgbClr val="000000"/>
                        </a:solidFill>
                        <a:effectLst/>
                        <a:latin typeface="+mj-lt"/>
                        <a:ea typeface="等线" panose="02010600030101010101" pitchFamily="2" charset="-122"/>
                      </a:endParaRPr>
                    </a:p>
                  </a:txBody>
                  <a:tcPr marL="5640" marR="5640" marT="564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buNone/>
                      </a:pPr>
                      <a:r>
                        <a:rPr lang="en-US" altLang="zh-CN" sz="850" u="none" strike="noStrike" dirty="0">
                          <a:effectLst/>
                          <a:latin typeface="+mj-lt"/>
                        </a:rPr>
                        <a:t>9</a:t>
                      </a:r>
                      <a:endParaRPr lang="en-US" altLang="zh-CN" sz="850" b="0" i="0" u="none" strike="noStrike" dirty="0">
                        <a:solidFill>
                          <a:srgbClr val="000000"/>
                        </a:solidFill>
                        <a:effectLst/>
                        <a:latin typeface="+mj-lt"/>
                        <a:ea typeface="等线" panose="02010600030101010101" pitchFamily="2" charset="-122"/>
                      </a:endParaRPr>
                    </a:p>
                  </a:txBody>
                  <a:tcPr marL="5640" marR="5640" marT="564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86386666"/>
                  </a:ext>
                </a:extLst>
              </a:tr>
              <a:tr h="152553">
                <a:tc vMerge="1">
                  <a:txBody>
                    <a:bodyPr/>
                    <a:lstStyle/>
                    <a:p>
                      <a:endParaRPr lang="zh-CN" altLang="en-US"/>
                    </a:p>
                  </a:txBody>
                  <a:tcPr/>
                </a:tc>
                <a:tc>
                  <a:txBody>
                    <a:bodyPr/>
                    <a:lstStyle/>
                    <a:p>
                      <a:pPr algn="l" fontAlgn="b">
                        <a:buNone/>
                      </a:pPr>
                      <a:r>
                        <a:rPr lang="vi-VN" sz="850" u="none" strike="noStrike" dirty="0">
                          <a:effectLst/>
                          <a:latin typeface="+mj-lt"/>
                        </a:rPr>
                        <a:t>Giá đỡ trục cam</a:t>
                      </a:r>
                      <a:endParaRPr lang="vi-VN" sz="850" b="0" i="0" u="none" strike="noStrike" dirty="0">
                        <a:solidFill>
                          <a:srgbClr val="000000"/>
                        </a:solidFill>
                        <a:effectLst/>
                        <a:latin typeface="+mj-lt"/>
                        <a:ea typeface="等线" panose="02010600030101010101" pitchFamily="2" charset="-122"/>
                      </a:endParaRPr>
                    </a:p>
                  </a:txBody>
                  <a:tcPr marL="45720" marR="45720" marT="564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buNone/>
                      </a:pPr>
                      <a:r>
                        <a:rPr lang="en-US" altLang="zh-CN" sz="850" u="none" strike="noStrike">
                          <a:effectLst/>
                          <a:latin typeface="+mj-lt"/>
                        </a:rPr>
                        <a:t>18</a:t>
                      </a:r>
                      <a:endParaRPr lang="en-US" altLang="zh-CN" sz="850" b="0" i="0" u="none" strike="noStrike">
                        <a:solidFill>
                          <a:srgbClr val="000000"/>
                        </a:solidFill>
                        <a:effectLst/>
                        <a:latin typeface="+mj-lt"/>
                        <a:ea typeface="等线" panose="02010600030101010101" pitchFamily="2" charset="-122"/>
                      </a:endParaRPr>
                    </a:p>
                  </a:txBody>
                  <a:tcPr marL="5640" marR="5640" marT="564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buNone/>
                      </a:pPr>
                      <a:r>
                        <a:rPr lang="en-US" altLang="zh-CN" sz="850" u="none" strike="noStrike" dirty="0">
                          <a:effectLst/>
                          <a:latin typeface="+mj-lt"/>
                        </a:rPr>
                        <a:t>18</a:t>
                      </a:r>
                      <a:endParaRPr lang="en-US" altLang="zh-CN" sz="850" b="0" i="0" u="none" strike="noStrike" dirty="0">
                        <a:solidFill>
                          <a:srgbClr val="000000"/>
                        </a:solidFill>
                        <a:effectLst/>
                        <a:latin typeface="+mj-lt"/>
                        <a:ea typeface="等线" panose="02010600030101010101" pitchFamily="2" charset="-122"/>
                      </a:endParaRPr>
                    </a:p>
                  </a:txBody>
                  <a:tcPr marL="5640" marR="5640" marT="564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buNone/>
                      </a:pPr>
                      <a:r>
                        <a:rPr lang="en-US" altLang="zh-CN" sz="850" u="none" strike="noStrike">
                          <a:effectLst/>
                          <a:latin typeface="+mj-lt"/>
                        </a:rPr>
                        <a:t>9</a:t>
                      </a:r>
                      <a:endParaRPr lang="en-US" altLang="zh-CN" sz="850" b="0" i="0" u="none" strike="noStrike">
                        <a:solidFill>
                          <a:srgbClr val="000000"/>
                        </a:solidFill>
                        <a:effectLst/>
                        <a:latin typeface="+mj-lt"/>
                        <a:ea typeface="等线" panose="02010600030101010101" pitchFamily="2" charset="-122"/>
                      </a:endParaRPr>
                    </a:p>
                  </a:txBody>
                  <a:tcPr marL="5640" marR="5640" marT="564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979958979"/>
                  </a:ext>
                </a:extLst>
              </a:tr>
              <a:tr h="152553">
                <a:tc vMerge="1">
                  <a:txBody>
                    <a:bodyPr/>
                    <a:lstStyle/>
                    <a:p>
                      <a:endParaRPr lang="zh-CN" altLang="en-US"/>
                    </a:p>
                  </a:txBody>
                  <a:tcPr/>
                </a:tc>
                <a:tc>
                  <a:txBody>
                    <a:bodyPr/>
                    <a:lstStyle/>
                    <a:p>
                      <a:pPr algn="l" fontAlgn="b">
                        <a:buNone/>
                      </a:pPr>
                      <a:r>
                        <a:rPr lang="vi-VN" sz="850" u="none" strike="noStrike" dirty="0">
                          <a:effectLst/>
                          <a:latin typeface="+mj-lt"/>
                        </a:rPr>
                        <a:t>Tay đòn điều chỉnh, tay đòn thanh lái dọc</a:t>
                      </a:r>
                      <a:endParaRPr lang="vi-VN" sz="850" b="0" i="0" u="none" strike="noStrike" dirty="0">
                        <a:solidFill>
                          <a:srgbClr val="000000"/>
                        </a:solidFill>
                        <a:effectLst/>
                        <a:latin typeface="+mj-lt"/>
                        <a:ea typeface="等线" panose="02010600030101010101" pitchFamily="2" charset="-122"/>
                      </a:endParaRPr>
                    </a:p>
                  </a:txBody>
                  <a:tcPr marL="45720" marR="45720" marT="564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buNone/>
                      </a:pPr>
                      <a:r>
                        <a:rPr lang="en-US" altLang="zh-CN" sz="850" u="none" strike="noStrike" dirty="0">
                          <a:effectLst/>
                          <a:latin typeface="+mj-lt"/>
                        </a:rPr>
                        <a:t>18</a:t>
                      </a:r>
                      <a:endParaRPr lang="en-US" altLang="zh-CN" sz="850" b="0" i="0" u="none" strike="noStrike" dirty="0">
                        <a:solidFill>
                          <a:srgbClr val="000000"/>
                        </a:solidFill>
                        <a:effectLst/>
                        <a:latin typeface="+mj-lt"/>
                        <a:ea typeface="等线" panose="02010600030101010101" pitchFamily="2" charset="-122"/>
                      </a:endParaRPr>
                    </a:p>
                  </a:txBody>
                  <a:tcPr marL="5640" marR="5640" marT="564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buNone/>
                      </a:pPr>
                      <a:r>
                        <a:rPr lang="en-US" altLang="zh-CN" sz="850" u="none" strike="noStrike" dirty="0">
                          <a:effectLst/>
                          <a:latin typeface="+mj-lt"/>
                        </a:rPr>
                        <a:t>18</a:t>
                      </a:r>
                      <a:endParaRPr lang="en-US" altLang="zh-CN" sz="850" b="0" i="0" u="none" strike="noStrike" dirty="0">
                        <a:solidFill>
                          <a:srgbClr val="000000"/>
                        </a:solidFill>
                        <a:effectLst/>
                        <a:latin typeface="+mj-lt"/>
                        <a:ea typeface="等线" panose="02010600030101010101" pitchFamily="2" charset="-122"/>
                      </a:endParaRPr>
                    </a:p>
                  </a:txBody>
                  <a:tcPr marL="5640" marR="5640" marT="564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buNone/>
                      </a:pPr>
                      <a:r>
                        <a:rPr lang="en-US" altLang="zh-CN" sz="850" u="none" strike="noStrike" dirty="0">
                          <a:effectLst/>
                          <a:latin typeface="+mj-lt"/>
                        </a:rPr>
                        <a:t>9</a:t>
                      </a:r>
                      <a:endParaRPr lang="en-US" altLang="zh-CN" sz="850" b="0" i="0" u="none" strike="noStrike" dirty="0">
                        <a:solidFill>
                          <a:srgbClr val="000000"/>
                        </a:solidFill>
                        <a:effectLst/>
                        <a:latin typeface="+mj-lt"/>
                        <a:ea typeface="等线" panose="02010600030101010101" pitchFamily="2" charset="-122"/>
                      </a:endParaRPr>
                    </a:p>
                  </a:txBody>
                  <a:tcPr marL="5640" marR="5640" marT="564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82936859"/>
                  </a:ext>
                </a:extLst>
              </a:tr>
              <a:tr h="300169">
                <a:tc vMerge="1">
                  <a:txBody>
                    <a:bodyPr/>
                    <a:lstStyle/>
                    <a:p>
                      <a:endParaRPr lang="zh-CN" altLang="en-US"/>
                    </a:p>
                  </a:txBody>
                  <a:tcPr/>
                </a:tc>
                <a:tc>
                  <a:txBody>
                    <a:bodyPr/>
                    <a:lstStyle/>
                    <a:p>
                      <a:pPr algn="l" fontAlgn="b">
                        <a:buNone/>
                      </a:pPr>
                      <a:r>
                        <a:rPr lang="vi-VN" sz="850" u="none" strike="noStrike" dirty="0">
                          <a:effectLst/>
                          <a:latin typeface="+mj-lt"/>
                        </a:rPr>
                        <a:t>Ổ bi, cơ cấu lái, bình dầu trợ lực lái, cụm giảm chấn lái, bạc lót khớp lái, bạc lót tay lái, rô-tyun lái, bơm trợ lực lái, xi lanh trợ lực lái</a:t>
                      </a:r>
                      <a:endParaRPr lang="vi-VN" sz="850" b="0" i="0" u="none" strike="noStrike" dirty="0">
                        <a:solidFill>
                          <a:srgbClr val="000000"/>
                        </a:solidFill>
                        <a:effectLst/>
                        <a:latin typeface="+mj-lt"/>
                        <a:ea typeface="等线" panose="02010600030101010101" pitchFamily="2" charset="-122"/>
                      </a:endParaRPr>
                    </a:p>
                  </a:txBody>
                  <a:tcPr marL="45720" marR="45720" marT="564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buNone/>
                      </a:pPr>
                      <a:r>
                        <a:rPr lang="en-US" altLang="zh-CN" sz="850" u="none" strike="noStrike">
                          <a:effectLst/>
                          <a:latin typeface="+mj-lt"/>
                        </a:rPr>
                        <a:t>12</a:t>
                      </a:r>
                      <a:endParaRPr lang="en-US" altLang="zh-CN" sz="850" b="0" i="0" u="none" strike="noStrike">
                        <a:solidFill>
                          <a:srgbClr val="000000"/>
                        </a:solidFill>
                        <a:effectLst/>
                        <a:latin typeface="+mj-lt"/>
                        <a:ea typeface="等线" panose="02010600030101010101" pitchFamily="2" charset="-122"/>
                      </a:endParaRPr>
                    </a:p>
                  </a:txBody>
                  <a:tcPr marL="5640" marR="5640" marT="564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buNone/>
                      </a:pPr>
                      <a:r>
                        <a:rPr lang="en-US" altLang="zh-CN" sz="850" u="none" strike="noStrike" dirty="0">
                          <a:effectLst/>
                          <a:latin typeface="+mj-lt"/>
                        </a:rPr>
                        <a:t>12</a:t>
                      </a:r>
                      <a:endParaRPr lang="en-US" altLang="zh-CN" sz="850" b="0" i="0" u="none" strike="noStrike" dirty="0">
                        <a:solidFill>
                          <a:srgbClr val="000000"/>
                        </a:solidFill>
                        <a:effectLst/>
                        <a:latin typeface="+mj-lt"/>
                        <a:ea typeface="等线" panose="02010600030101010101" pitchFamily="2" charset="-122"/>
                      </a:endParaRPr>
                    </a:p>
                  </a:txBody>
                  <a:tcPr marL="5640" marR="5640" marT="564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buNone/>
                      </a:pPr>
                      <a:r>
                        <a:rPr lang="en-US" altLang="zh-CN" sz="850" u="none" strike="noStrike" dirty="0">
                          <a:effectLst/>
                          <a:latin typeface="+mj-lt"/>
                        </a:rPr>
                        <a:t>6</a:t>
                      </a:r>
                      <a:endParaRPr lang="en-US" altLang="zh-CN" sz="850" b="0" i="0" u="none" strike="noStrike" dirty="0">
                        <a:solidFill>
                          <a:srgbClr val="000000"/>
                        </a:solidFill>
                        <a:effectLst/>
                        <a:latin typeface="+mj-lt"/>
                        <a:ea typeface="等线" panose="02010600030101010101" pitchFamily="2" charset="-122"/>
                      </a:endParaRPr>
                    </a:p>
                  </a:txBody>
                  <a:tcPr marL="5640" marR="5640" marT="564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786074099"/>
                  </a:ext>
                </a:extLst>
              </a:tr>
            </a:tbl>
          </a:graphicData>
        </a:graphic>
      </p:graphicFrame>
    </p:spTree>
    <p:extLst>
      <p:ext uri="{BB962C8B-B14F-4D97-AF65-F5344CB8AC3E}">
        <p14:creationId xmlns:p14="http://schemas.microsoft.com/office/powerpoint/2010/main" val="401487165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481B163-E532-844C-C125-597198679ECD}"/>
            </a:ext>
          </a:extLst>
        </p:cNvPr>
        <p:cNvGrpSpPr/>
        <p:nvPr/>
      </p:nvGrpSpPr>
      <p:grpSpPr>
        <a:xfrm>
          <a:off x="0" y="0"/>
          <a:ext cx="0" cy="0"/>
          <a:chOff x="0" y="0"/>
          <a:chExt cx="0" cy="0"/>
        </a:xfrm>
      </p:grpSpPr>
      <p:sp>
        <p:nvSpPr>
          <p:cNvPr id="2" name="object 2">
            <a:extLst>
              <a:ext uri="{FF2B5EF4-FFF2-40B4-BE49-F238E27FC236}">
                <a16:creationId xmlns:a16="http://schemas.microsoft.com/office/drawing/2014/main" id="{C46223CB-7C8B-E997-5EDF-DDE09C993258}"/>
              </a:ext>
            </a:extLst>
          </p:cNvPr>
          <p:cNvSpPr/>
          <p:nvPr/>
        </p:nvSpPr>
        <p:spPr>
          <a:xfrm>
            <a:off x="6399050" y="171166"/>
            <a:ext cx="792553" cy="85737"/>
          </a:xfrm>
          <a:prstGeom prst="rect">
            <a:avLst/>
          </a:prstGeom>
          <a:blipFill>
            <a:blip r:embed="rId2" cstate="print"/>
            <a:stretch>
              <a:fillRect/>
            </a:stretch>
          </a:blipFill>
        </p:spPr>
        <p:txBody>
          <a:bodyPr wrap="square" lIns="0" tIns="0" rIns="0" bIns="0" rtlCol="0">
            <a:spAutoFit/>
          </a:bodyPr>
          <a:lstStyle/>
          <a:p>
            <a:endParaRPr/>
          </a:p>
        </p:txBody>
      </p:sp>
      <p:sp>
        <p:nvSpPr>
          <p:cNvPr id="3" name="object 3">
            <a:extLst>
              <a:ext uri="{FF2B5EF4-FFF2-40B4-BE49-F238E27FC236}">
                <a16:creationId xmlns:a16="http://schemas.microsoft.com/office/drawing/2014/main" id="{F76E7E7F-ACA3-4CBF-A166-9FD676DBF2BC}"/>
              </a:ext>
            </a:extLst>
          </p:cNvPr>
          <p:cNvSpPr/>
          <p:nvPr/>
        </p:nvSpPr>
        <p:spPr>
          <a:xfrm>
            <a:off x="408364" y="316552"/>
            <a:ext cx="6797802" cy="12700"/>
          </a:xfrm>
          <a:prstGeom prst="rect">
            <a:avLst/>
          </a:prstGeom>
          <a:blipFill>
            <a:blip r:embed="rId3" cstate="print"/>
            <a:stretch>
              <a:fillRect/>
            </a:stretch>
          </a:blipFill>
        </p:spPr>
        <p:txBody>
          <a:bodyPr wrap="square" lIns="0" tIns="0" rIns="0" bIns="0" rtlCol="0">
            <a:spAutoFit/>
          </a:bodyPr>
          <a:lstStyle/>
          <a:p>
            <a:endParaRPr/>
          </a:p>
        </p:txBody>
      </p:sp>
      <p:sp>
        <p:nvSpPr>
          <p:cNvPr id="4" name="object 4">
            <a:extLst>
              <a:ext uri="{FF2B5EF4-FFF2-40B4-BE49-F238E27FC236}">
                <a16:creationId xmlns:a16="http://schemas.microsoft.com/office/drawing/2014/main" id="{1F28CE1B-ABEB-8AC8-0739-34D45056817D}"/>
              </a:ext>
            </a:extLst>
          </p:cNvPr>
          <p:cNvSpPr/>
          <p:nvPr/>
        </p:nvSpPr>
        <p:spPr>
          <a:xfrm>
            <a:off x="0" y="4693401"/>
            <a:ext cx="7209731" cy="370569"/>
          </a:xfrm>
          <a:prstGeom prst="rect">
            <a:avLst/>
          </a:prstGeom>
          <a:blipFill>
            <a:blip r:embed="rId4" cstate="print"/>
            <a:stretch>
              <a:fillRect/>
            </a:stretch>
          </a:blipFill>
        </p:spPr>
        <p:txBody>
          <a:bodyPr wrap="square" lIns="0" tIns="0" rIns="0" bIns="0" rtlCol="0">
            <a:spAutoFit/>
          </a:bodyPr>
          <a:lstStyle/>
          <a:p>
            <a:endParaRPr/>
          </a:p>
        </p:txBody>
      </p:sp>
      <p:sp>
        <p:nvSpPr>
          <p:cNvPr id="6" name="object 6">
            <a:extLst>
              <a:ext uri="{FF2B5EF4-FFF2-40B4-BE49-F238E27FC236}">
                <a16:creationId xmlns:a16="http://schemas.microsoft.com/office/drawing/2014/main" id="{E2644454-B761-E5C1-82CF-306BB7492BB0}"/>
              </a:ext>
            </a:extLst>
          </p:cNvPr>
          <p:cNvSpPr txBox="1"/>
          <p:nvPr/>
        </p:nvSpPr>
        <p:spPr>
          <a:xfrm>
            <a:off x="415081" y="144170"/>
            <a:ext cx="3477986" cy="162352"/>
          </a:xfrm>
          <a:prstGeom prst="rect">
            <a:avLst/>
          </a:prstGeom>
        </p:spPr>
        <p:txBody>
          <a:bodyPr vert="horz" wrap="square" lIns="0" tIns="0" rIns="0" bIns="0" rtlCol="0">
            <a:spAutoFit/>
          </a:bodyPr>
          <a:lstStyle/>
          <a:p>
            <a:pPr marL="0" marR="0">
              <a:lnSpc>
                <a:spcPts val="1380"/>
              </a:lnSpc>
              <a:spcBef>
                <a:spcPts val="0"/>
              </a:spcBef>
              <a:spcAft>
                <a:spcPts val="0"/>
              </a:spcAft>
            </a:pPr>
            <a:r>
              <a:rPr sz="1000" spc="15" dirty="0">
                <a:solidFill>
                  <a:srgbClr val="005AAA"/>
                </a:solidFill>
                <a:latin typeface="JWOCJC+UTMAvoBold" panose="020B0604020202020204"/>
                <a:cs typeface="EBFWQV+UTMBanqueBold"/>
              </a:rPr>
              <a:t>SỔ</a:t>
            </a:r>
            <a:r>
              <a:rPr sz="1000" spc="35" dirty="0">
                <a:solidFill>
                  <a:srgbClr val="005AAA"/>
                </a:solidFill>
                <a:latin typeface="JWOCJC+UTMAvoBold" panose="020B0604020202020204"/>
                <a:cs typeface="EBFWQV+UTMBanqueBold"/>
              </a:rPr>
              <a:t> </a:t>
            </a:r>
            <a:r>
              <a:rPr sz="1000" spc="15" dirty="0">
                <a:solidFill>
                  <a:srgbClr val="005AAA"/>
                </a:solidFill>
                <a:latin typeface="JWOCJC+UTMAvoBold" panose="020B0604020202020204"/>
                <a:cs typeface="EBFWQV+UTMBanqueBold"/>
              </a:rPr>
              <a:t>BẢO</a:t>
            </a:r>
            <a:r>
              <a:rPr sz="1000" spc="35" dirty="0">
                <a:solidFill>
                  <a:srgbClr val="005AAA"/>
                </a:solidFill>
                <a:latin typeface="JWOCJC+UTMAvoBold" panose="020B0604020202020204"/>
                <a:cs typeface="EBFWQV+UTMBanqueBold"/>
              </a:rPr>
              <a:t> </a:t>
            </a:r>
            <a:r>
              <a:rPr sz="1000" spc="15" dirty="0">
                <a:solidFill>
                  <a:srgbClr val="005AAA"/>
                </a:solidFill>
                <a:latin typeface="JWOCJC+UTMAvoBold" panose="020B0604020202020204"/>
                <a:cs typeface="EBFWQV+UTMBanqueBold"/>
              </a:rPr>
              <a:t>HÀNH</a:t>
            </a:r>
            <a:r>
              <a:rPr sz="1000" spc="34" dirty="0">
                <a:solidFill>
                  <a:srgbClr val="005AAA"/>
                </a:solidFill>
                <a:latin typeface="JWOCJC+UTMAvoBold" panose="020B0604020202020204"/>
                <a:cs typeface="EBFWQV+UTMBanqueBold"/>
              </a:rPr>
              <a:t> </a:t>
            </a:r>
            <a:r>
              <a:rPr sz="1000" spc="14" dirty="0">
                <a:solidFill>
                  <a:srgbClr val="005AAA"/>
                </a:solidFill>
                <a:latin typeface="JWOCJC+UTMAvoBold" panose="020B0604020202020204"/>
                <a:cs typeface="EBFWQV+UTMBanqueBold"/>
              </a:rPr>
              <a:t>VÀ</a:t>
            </a:r>
            <a:r>
              <a:rPr sz="1000" spc="35" dirty="0">
                <a:solidFill>
                  <a:srgbClr val="005AAA"/>
                </a:solidFill>
                <a:latin typeface="JWOCJC+UTMAvoBold" panose="020B0604020202020204"/>
                <a:cs typeface="EBFWQV+UTMBanqueBold"/>
              </a:rPr>
              <a:t> </a:t>
            </a:r>
            <a:r>
              <a:rPr sz="1000" spc="15" dirty="0">
                <a:solidFill>
                  <a:srgbClr val="005AAA"/>
                </a:solidFill>
                <a:latin typeface="JWOCJC+UTMAvoBold" panose="020B0604020202020204"/>
                <a:cs typeface="EBFWQV+UTMBanqueBold"/>
              </a:rPr>
              <a:t>BẢO</a:t>
            </a:r>
            <a:r>
              <a:rPr sz="1000" spc="35" dirty="0">
                <a:solidFill>
                  <a:srgbClr val="005AAA"/>
                </a:solidFill>
                <a:latin typeface="JWOCJC+UTMAvoBold" panose="020B0604020202020204"/>
                <a:cs typeface="EBFWQV+UTMBanqueBold"/>
              </a:rPr>
              <a:t> </a:t>
            </a:r>
            <a:r>
              <a:rPr sz="1000" spc="15" dirty="0">
                <a:solidFill>
                  <a:srgbClr val="005AAA"/>
                </a:solidFill>
                <a:latin typeface="JWOCJC+UTMAvoBold" panose="020B0604020202020204"/>
                <a:cs typeface="EBFWQV+UTMBanqueBold"/>
              </a:rPr>
              <a:t>DƯỠNG</a:t>
            </a:r>
            <a:r>
              <a:rPr sz="1000" spc="34" dirty="0">
                <a:solidFill>
                  <a:srgbClr val="005AAA"/>
                </a:solidFill>
                <a:latin typeface="JWOCJC+UTMAvoBold" panose="020B0604020202020204"/>
                <a:cs typeface="EBFWQV+UTMBanqueBold"/>
              </a:rPr>
              <a:t> </a:t>
            </a:r>
            <a:r>
              <a:rPr sz="1000" spc="15" dirty="0">
                <a:solidFill>
                  <a:srgbClr val="005AAA"/>
                </a:solidFill>
                <a:latin typeface="JWOCJC+UTMAvoBold" panose="020B0604020202020204"/>
                <a:cs typeface="EBFWQV+UTMBanqueBold"/>
              </a:rPr>
              <a:t>SHACMAN</a:t>
            </a:r>
          </a:p>
        </p:txBody>
      </p:sp>
      <p:sp>
        <p:nvSpPr>
          <p:cNvPr id="35" name="object 35">
            <a:extLst>
              <a:ext uri="{FF2B5EF4-FFF2-40B4-BE49-F238E27FC236}">
                <a16:creationId xmlns:a16="http://schemas.microsoft.com/office/drawing/2014/main" id="{CE0006C1-3CD5-8ECC-20D4-7CC8959D35EF}"/>
              </a:ext>
            </a:extLst>
          </p:cNvPr>
          <p:cNvSpPr txBox="1"/>
          <p:nvPr/>
        </p:nvSpPr>
        <p:spPr>
          <a:xfrm>
            <a:off x="7094500" y="4700561"/>
            <a:ext cx="201903" cy="101566"/>
          </a:xfrm>
          <a:prstGeom prst="rect">
            <a:avLst/>
          </a:prstGeom>
        </p:spPr>
        <p:txBody>
          <a:bodyPr vert="horz" wrap="square" lIns="0" tIns="0" rIns="0" bIns="0" rtlCol="0">
            <a:spAutoFit/>
          </a:bodyPr>
          <a:lstStyle/>
          <a:p>
            <a:pPr marL="0" marR="0">
              <a:lnSpc>
                <a:spcPts val="850"/>
              </a:lnSpc>
              <a:spcBef>
                <a:spcPts val="0"/>
              </a:spcBef>
              <a:spcAft>
                <a:spcPts val="0"/>
              </a:spcAft>
            </a:pPr>
            <a:r>
              <a:rPr sz="600" spc="12" dirty="0">
                <a:solidFill>
                  <a:srgbClr val="FFFFFF"/>
                </a:solidFill>
                <a:latin typeface="WTHKIR+UTM-Avo"/>
                <a:cs typeface="WTHKIR+UTM-Avo"/>
              </a:rPr>
              <a:t>1</a:t>
            </a:r>
            <a:r>
              <a:rPr lang="en-US" sz="600" spc="12" dirty="0">
                <a:solidFill>
                  <a:srgbClr val="FFFFFF"/>
                </a:solidFill>
                <a:latin typeface="WTHKIR+UTM-Avo"/>
                <a:cs typeface="WTHKIR+UTM-Avo"/>
              </a:rPr>
              <a:t>6</a:t>
            </a:r>
            <a:endParaRPr sz="600" spc="12" dirty="0">
              <a:solidFill>
                <a:srgbClr val="FFFFFF"/>
              </a:solidFill>
              <a:latin typeface="WTHKIR+UTM-Avo"/>
              <a:cs typeface="WTHKIR+UTM-Avo"/>
            </a:endParaRPr>
          </a:p>
        </p:txBody>
      </p:sp>
      <p:sp>
        <p:nvSpPr>
          <p:cNvPr id="36" name="object 36">
            <a:extLst>
              <a:ext uri="{FF2B5EF4-FFF2-40B4-BE49-F238E27FC236}">
                <a16:creationId xmlns:a16="http://schemas.microsoft.com/office/drawing/2014/main" id="{FD8CDA57-F48D-0B92-1F74-970FA77BFEC6}"/>
              </a:ext>
            </a:extLst>
          </p:cNvPr>
          <p:cNvSpPr txBox="1"/>
          <p:nvPr/>
        </p:nvSpPr>
        <p:spPr>
          <a:xfrm>
            <a:off x="4383354" y="4813606"/>
            <a:ext cx="2824958" cy="227090"/>
          </a:xfrm>
          <a:prstGeom prst="rect">
            <a:avLst/>
          </a:prstGeom>
        </p:spPr>
        <p:txBody>
          <a:bodyPr vert="horz" wrap="square" lIns="0" tIns="0" rIns="0" bIns="0" rtlCol="0">
            <a:spAutoFit/>
          </a:bodyPr>
          <a:lstStyle/>
          <a:p>
            <a:pPr marL="0" marR="0">
              <a:lnSpc>
                <a:spcPts val="1488"/>
              </a:lnSpc>
              <a:spcBef>
                <a:spcPts val="0"/>
              </a:spcBef>
              <a:spcAft>
                <a:spcPts val="0"/>
              </a:spcAft>
            </a:pPr>
            <a:r>
              <a:rPr sz="1000" spc="12" dirty="0">
                <a:solidFill>
                  <a:srgbClr val="005AAA"/>
                </a:solidFill>
                <a:latin typeface="JWOCJC+UTMAvoBold"/>
                <a:cs typeface="JWOCJC+UTMAvoBold"/>
              </a:rPr>
              <a:t>CÔNG</a:t>
            </a:r>
            <a:r>
              <a:rPr sz="1000" spc="64" dirty="0">
                <a:solidFill>
                  <a:srgbClr val="005AAA"/>
                </a:solidFill>
                <a:latin typeface="JWOCJC+UTMAvoBold"/>
                <a:cs typeface="JWOCJC+UTMAvoBold"/>
              </a:rPr>
              <a:t> </a:t>
            </a:r>
            <a:r>
              <a:rPr sz="1000" dirty="0">
                <a:solidFill>
                  <a:srgbClr val="005AAA"/>
                </a:solidFill>
                <a:latin typeface="JWOCJC+UTMAvoBold"/>
                <a:cs typeface="JWOCJC+UTMAvoBold"/>
              </a:rPr>
              <a:t>TY</a:t>
            </a:r>
            <a:r>
              <a:rPr sz="1000" spc="65" dirty="0">
                <a:solidFill>
                  <a:srgbClr val="005AAA"/>
                </a:solidFill>
                <a:latin typeface="JWOCJC+UTMAvoBold"/>
                <a:cs typeface="JWOCJC+UTMAvoBold"/>
              </a:rPr>
              <a:t> </a:t>
            </a:r>
            <a:r>
              <a:rPr sz="1000" spc="12" dirty="0">
                <a:solidFill>
                  <a:srgbClr val="005AAA"/>
                </a:solidFill>
                <a:latin typeface="JWOCJC+UTMAvoBold"/>
                <a:cs typeface="JWOCJC+UTMAvoBold"/>
              </a:rPr>
              <a:t>CỔ</a:t>
            </a:r>
            <a:r>
              <a:rPr sz="1000" spc="63" dirty="0">
                <a:solidFill>
                  <a:srgbClr val="005AAA"/>
                </a:solidFill>
                <a:latin typeface="JWOCJC+UTMAvoBold"/>
                <a:cs typeface="JWOCJC+UTMAvoBold"/>
              </a:rPr>
              <a:t> </a:t>
            </a:r>
            <a:r>
              <a:rPr sz="1000" spc="10" dirty="0">
                <a:solidFill>
                  <a:srgbClr val="005AAA"/>
                </a:solidFill>
                <a:latin typeface="JWOCJC+UTMAvoBold"/>
                <a:cs typeface="JWOCJC+UTMAvoBold"/>
              </a:rPr>
              <a:t>PHẦN</a:t>
            </a:r>
            <a:r>
              <a:rPr sz="1000" spc="64" dirty="0">
                <a:solidFill>
                  <a:srgbClr val="005AAA"/>
                </a:solidFill>
                <a:latin typeface="JWOCJC+UTMAvoBold"/>
                <a:cs typeface="JWOCJC+UTMAvoBold"/>
              </a:rPr>
              <a:t> </a:t>
            </a:r>
            <a:r>
              <a:rPr sz="1000" dirty="0">
                <a:solidFill>
                  <a:srgbClr val="005AAA"/>
                </a:solidFill>
                <a:latin typeface="JWOCJC+UTMAvoBold"/>
                <a:cs typeface="JWOCJC+UTMAvoBold"/>
              </a:rPr>
              <a:t>SHACMAN</a:t>
            </a:r>
            <a:r>
              <a:rPr sz="1000" spc="66" dirty="0">
                <a:solidFill>
                  <a:srgbClr val="005AAA"/>
                </a:solidFill>
                <a:latin typeface="JWOCJC+UTMAvoBold"/>
                <a:cs typeface="JWOCJC+UTMAvoBold"/>
              </a:rPr>
              <a:t> </a:t>
            </a:r>
            <a:r>
              <a:rPr sz="1000" dirty="0">
                <a:solidFill>
                  <a:srgbClr val="005AAA"/>
                </a:solidFill>
                <a:latin typeface="JWOCJC+UTMAvoBold"/>
                <a:cs typeface="JWOCJC+UTMAvoBold"/>
              </a:rPr>
              <a:t>VIỆT</a:t>
            </a:r>
            <a:r>
              <a:rPr sz="1000" spc="63" dirty="0">
                <a:solidFill>
                  <a:srgbClr val="005AAA"/>
                </a:solidFill>
                <a:latin typeface="JWOCJC+UTMAvoBold"/>
                <a:cs typeface="JWOCJC+UTMAvoBold"/>
              </a:rPr>
              <a:t> </a:t>
            </a:r>
            <a:r>
              <a:rPr sz="1000" spc="11" dirty="0">
                <a:solidFill>
                  <a:srgbClr val="005AAA"/>
                </a:solidFill>
                <a:latin typeface="JWOCJC+UTMAvoBold"/>
                <a:cs typeface="JWOCJC+UTMAvoBold"/>
              </a:rPr>
              <a:t>NAM</a:t>
            </a:r>
          </a:p>
        </p:txBody>
      </p:sp>
      <p:graphicFrame>
        <p:nvGraphicFramePr>
          <p:cNvPr id="7" name="Table 6">
            <a:extLst>
              <a:ext uri="{FF2B5EF4-FFF2-40B4-BE49-F238E27FC236}">
                <a16:creationId xmlns:a16="http://schemas.microsoft.com/office/drawing/2014/main" id="{3497CDF6-1794-408B-86E1-6E95B569FFAB}"/>
              </a:ext>
            </a:extLst>
          </p:cNvPr>
          <p:cNvGraphicFramePr>
            <a:graphicFrameLocks noGrp="1"/>
          </p:cNvGraphicFramePr>
          <p:nvPr>
            <p:extLst>
              <p:ext uri="{D42A27DB-BD31-4B8C-83A1-F6EECF244321}">
                <p14:modId xmlns:p14="http://schemas.microsoft.com/office/powerpoint/2010/main" val="4198344109"/>
              </p:ext>
            </p:extLst>
          </p:nvPr>
        </p:nvGraphicFramePr>
        <p:xfrm>
          <a:off x="377825" y="449610"/>
          <a:ext cx="6784801" cy="2470753"/>
        </p:xfrm>
        <a:graphic>
          <a:graphicData uri="http://schemas.openxmlformats.org/drawingml/2006/table">
            <a:tbl>
              <a:tblPr>
                <a:tableStyleId>{5C22544A-7EE6-4342-B048-85BDC9FD1C3A}</a:tableStyleId>
              </a:tblPr>
              <a:tblGrid>
                <a:gridCol w="806549">
                  <a:extLst>
                    <a:ext uri="{9D8B030D-6E8A-4147-A177-3AD203B41FA5}">
                      <a16:colId xmlns:a16="http://schemas.microsoft.com/office/drawing/2014/main" val="3178589683"/>
                    </a:ext>
                  </a:extLst>
                </a:gridCol>
                <a:gridCol w="4682108">
                  <a:extLst>
                    <a:ext uri="{9D8B030D-6E8A-4147-A177-3AD203B41FA5}">
                      <a16:colId xmlns:a16="http://schemas.microsoft.com/office/drawing/2014/main" val="502800364"/>
                    </a:ext>
                  </a:extLst>
                </a:gridCol>
                <a:gridCol w="504056">
                  <a:extLst>
                    <a:ext uri="{9D8B030D-6E8A-4147-A177-3AD203B41FA5}">
                      <a16:colId xmlns:a16="http://schemas.microsoft.com/office/drawing/2014/main" val="3041417461"/>
                    </a:ext>
                  </a:extLst>
                </a:gridCol>
                <a:gridCol w="430460">
                  <a:extLst>
                    <a:ext uri="{9D8B030D-6E8A-4147-A177-3AD203B41FA5}">
                      <a16:colId xmlns:a16="http://schemas.microsoft.com/office/drawing/2014/main" val="2245182514"/>
                    </a:ext>
                  </a:extLst>
                </a:gridCol>
                <a:gridCol w="361628">
                  <a:extLst>
                    <a:ext uri="{9D8B030D-6E8A-4147-A177-3AD203B41FA5}">
                      <a16:colId xmlns:a16="http://schemas.microsoft.com/office/drawing/2014/main" val="3934130105"/>
                    </a:ext>
                  </a:extLst>
                </a:gridCol>
              </a:tblGrid>
              <a:tr h="379551">
                <a:tc rowSpan="8">
                  <a:txBody>
                    <a:bodyPr/>
                    <a:lstStyle/>
                    <a:p>
                      <a:pPr algn="ctr" fontAlgn="ctr">
                        <a:buNone/>
                      </a:pPr>
                      <a:r>
                        <a:rPr lang="vi-VN" sz="850" u="none" strike="noStrike" dirty="0">
                          <a:effectLst/>
                          <a:latin typeface="+mj-lt"/>
                        </a:rPr>
                        <a:t>Cầu giữa và cầu sau</a:t>
                      </a:r>
                      <a:endParaRPr lang="vi-VN" sz="850" b="0" i="0" u="none" strike="noStrike" dirty="0">
                        <a:solidFill>
                          <a:srgbClr val="000000"/>
                        </a:solidFill>
                        <a:effectLst/>
                        <a:latin typeface="+mj-lt"/>
                        <a:ea typeface="等线" panose="02010600030101010101" pitchFamily="2" charset="-122"/>
                      </a:endParaRPr>
                    </a:p>
                  </a:txBody>
                  <a:tcPr marL="5640" marR="5640" marT="564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
                        <a:buNone/>
                      </a:pPr>
                      <a:r>
                        <a:rPr lang="vi-VN" sz="850" u="none" strike="noStrike" dirty="0">
                          <a:effectLst/>
                          <a:latin typeface="+mj-lt"/>
                        </a:rPr>
                        <a:t>Giá đỡ ổ bi, nắp hộp cầu trung gian, hộp cầu trung gian, giá đỡ phớt dầu</a:t>
                      </a:r>
                      <a:endParaRPr lang="vi-VN" sz="850" b="0" i="0" u="none" strike="noStrike" dirty="0">
                        <a:solidFill>
                          <a:srgbClr val="000000"/>
                        </a:solidFill>
                        <a:effectLst/>
                        <a:latin typeface="+mj-lt"/>
                        <a:ea typeface="等线" panose="02010600030101010101" pitchFamily="2" charset="-122"/>
                      </a:endParaRPr>
                    </a:p>
                  </a:txBody>
                  <a:tcPr marL="45720" marR="45720" marT="564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buNone/>
                      </a:pPr>
                      <a:r>
                        <a:rPr lang="en-US" altLang="zh-CN" sz="850" u="none" strike="noStrike" dirty="0">
                          <a:effectLst/>
                          <a:latin typeface="+mj-lt"/>
                        </a:rPr>
                        <a:t>24</a:t>
                      </a:r>
                      <a:endParaRPr lang="en-US" altLang="zh-CN" sz="850" b="0" i="0" u="none" strike="noStrike" dirty="0">
                        <a:solidFill>
                          <a:srgbClr val="000000"/>
                        </a:solidFill>
                        <a:effectLst/>
                        <a:latin typeface="+mj-lt"/>
                        <a:ea typeface="等线" panose="02010600030101010101" pitchFamily="2" charset="-122"/>
                      </a:endParaRPr>
                    </a:p>
                  </a:txBody>
                  <a:tcPr marL="5640" marR="5640" marT="564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buNone/>
                      </a:pPr>
                      <a:r>
                        <a:rPr lang="en-US" altLang="zh-CN" sz="850" u="none" strike="noStrike">
                          <a:effectLst/>
                          <a:latin typeface="+mj-lt"/>
                        </a:rPr>
                        <a:t>18</a:t>
                      </a:r>
                      <a:endParaRPr lang="en-US" altLang="zh-CN" sz="850" b="0" i="0" u="none" strike="noStrike">
                        <a:solidFill>
                          <a:srgbClr val="000000"/>
                        </a:solidFill>
                        <a:effectLst/>
                        <a:latin typeface="+mj-lt"/>
                        <a:ea typeface="等线" panose="02010600030101010101" pitchFamily="2" charset="-122"/>
                      </a:endParaRPr>
                    </a:p>
                  </a:txBody>
                  <a:tcPr marL="5640" marR="5640" marT="564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buNone/>
                      </a:pPr>
                      <a:r>
                        <a:rPr lang="en-US" altLang="zh-CN" sz="850" u="none" strike="noStrike" dirty="0">
                          <a:effectLst/>
                          <a:latin typeface="+mj-lt"/>
                        </a:rPr>
                        <a:t>12</a:t>
                      </a:r>
                      <a:endParaRPr lang="en-US" altLang="zh-CN" sz="850" b="0" i="0" u="none" strike="noStrike" dirty="0">
                        <a:solidFill>
                          <a:srgbClr val="000000"/>
                        </a:solidFill>
                        <a:effectLst/>
                        <a:latin typeface="+mj-lt"/>
                        <a:ea typeface="等线" panose="02010600030101010101" pitchFamily="2" charset="-122"/>
                      </a:endParaRPr>
                    </a:p>
                  </a:txBody>
                  <a:tcPr marL="5640" marR="5640" marT="564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938246835"/>
                  </a:ext>
                </a:extLst>
              </a:tr>
              <a:tr h="184735">
                <a:tc vMerge="1">
                  <a:txBody>
                    <a:bodyPr/>
                    <a:lstStyle/>
                    <a:p>
                      <a:endParaRPr lang="zh-CN" altLang="en-US"/>
                    </a:p>
                  </a:txBody>
                  <a:tcPr/>
                </a:tc>
                <a:tc>
                  <a:txBody>
                    <a:bodyPr/>
                    <a:lstStyle/>
                    <a:p>
                      <a:pPr algn="l" fontAlgn="b">
                        <a:buNone/>
                      </a:pPr>
                      <a:r>
                        <a:rPr lang="vi-VN" sz="850" u="none" strike="noStrike" dirty="0">
                          <a:effectLst/>
                          <a:latin typeface="+mj-lt"/>
                        </a:rPr>
                        <a:t>Trục nâng, trục đỡ, cụm vỏ cầu</a:t>
                      </a:r>
                      <a:endParaRPr lang="vi-VN" sz="850" b="0" i="0" u="none" strike="noStrike" dirty="0">
                        <a:solidFill>
                          <a:srgbClr val="000000"/>
                        </a:solidFill>
                        <a:effectLst/>
                        <a:latin typeface="+mj-lt"/>
                        <a:ea typeface="等线" panose="02010600030101010101" pitchFamily="2" charset="-122"/>
                      </a:endParaRPr>
                    </a:p>
                  </a:txBody>
                  <a:tcPr marL="45720" marR="45720" marT="564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buNone/>
                      </a:pPr>
                      <a:r>
                        <a:rPr lang="en-US" altLang="zh-CN" sz="850" u="none" strike="noStrike">
                          <a:effectLst/>
                          <a:latin typeface="+mj-lt"/>
                        </a:rPr>
                        <a:t>24</a:t>
                      </a:r>
                      <a:endParaRPr lang="en-US" altLang="zh-CN" sz="850" b="0" i="0" u="none" strike="noStrike">
                        <a:solidFill>
                          <a:srgbClr val="000000"/>
                        </a:solidFill>
                        <a:effectLst/>
                        <a:latin typeface="+mj-lt"/>
                        <a:ea typeface="等线" panose="02010600030101010101" pitchFamily="2" charset="-122"/>
                      </a:endParaRPr>
                    </a:p>
                  </a:txBody>
                  <a:tcPr marL="5640" marR="5640" marT="564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buNone/>
                      </a:pPr>
                      <a:r>
                        <a:rPr lang="en-US" altLang="zh-CN" sz="850" u="none" strike="noStrike">
                          <a:effectLst/>
                          <a:latin typeface="+mj-lt"/>
                        </a:rPr>
                        <a:t>/</a:t>
                      </a:r>
                      <a:endParaRPr lang="en-US" altLang="zh-CN" sz="850" b="0" i="0" u="none" strike="noStrike">
                        <a:solidFill>
                          <a:srgbClr val="000000"/>
                        </a:solidFill>
                        <a:effectLst/>
                        <a:latin typeface="+mj-lt"/>
                        <a:ea typeface="等线" panose="02010600030101010101" pitchFamily="2" charset="-122"/>
                      </a:endParaRPr>
                    </a:p>
                  </a:txBody>
                  <a:tcPr marL="5640" marR="5640" marT="564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buNone/>
                      </a:pPr>
                      <a:r>
                        <a:rPr lang="en-US" altLang="zh-CN" sz="850" u="none" strike="noStrike">
                          <a:effectLst/>
                          <a:latin typeface="+mj-lt"/>
                        </a:rPr>
                        <a:t>/</a:t>
                      </a:r>
                      <a:endParaRPr lang="en-US" altLang="zh-CN" sz="850" b="0" i="0" u="none" strike="noStrike">
                        <a:solidFill>
                          <a:srgbClr val="000000"/>
                        </a:solidFill>
                        <a:effectLst/>
                        <a:latin typeface="+mj-lt"/>
                        <a:ea typeface="等线" panose="02010600030101010101" pitchFamily="2" charset="-122"/>
                      </a:endParaRPr>
                    </a:p>
                  </a:txBody>
                  <a:tcPr marL="5640" marR="5640" marT="564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052501782"/>
                  </a:ext>
                </a:extLst>
              </a:tr>
              <a:tr h="628736">
                <a:tc vMerge="1">
                  <a:txBody>
                    <a:bodyPr/>
                    <a:lstStyle/>
                    <a:p>
                      <a:endParaRPr lang="zh-CN" altLang="en-US"/>
                    </a:p>
                  </a:txBody>
                  <a:tcPr/>
                </a:tc>
                <a:tc>
                  <a:txBody>
                    <a:bodyPr/>
                    <a:lstStyle/>
                    <a:p>
                      <a:pPr algn="l" fontAlgn="b">
                        <a:buNone/>
                      </a:pPr>
                      <a:r>
                        <a:rPr lang="vi-VN" sz="850" u="none" strike="noStrike" dirty="0">
                          <a:effectLst/>
                          <a:latin typeface="+mj-lt"/>
                        </a:rPr>
                        <a:t>Vỏ cầu giữa và cầu sau, vỏ bộ giảm tốc chính, vòng răng phía trong giá đỡ phớt dầu, giá đỡ vòng răng, trục bánh răng hành tinh, tấm chắn dầu, vòng chặn, vòng chặn, nắp đầu moay-ơ, chốt trụ, ống khớp, vỏ bộ vi sai, vỏ bộ giảm tốc moay-ơ, trục láp, trục xuyên, trục chính</a:t>
                      </a:r>
                      <a:endParaRPr lang="vi-VN" sz="850" b="0" i="0" u="none" strike="noStrike" dirty="0">
                        <a:solidFill>
                          <a:srgbClr val="000000"/>
                        </a:solidFill>
                        <a:effectLst/>
                        <a:latin typeface="+mj-lt"/>
                        <a:ea typeface="等线" panose="02010600030101010101" pitchFamily="2" charset="-122"/>
                      </a:endParaRPr>
                    </a:p>
                  </a:txBody>
                  <a:tcPr marL="45720" marR="45720" marT="564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buNone/>
                      </a:pPr>
                      <a:r>
                        <a:rPr lang="en-US" altLang="zh-CN" sz="850" u="none" strike="noStrike" dirty="0">
                          <a:effectLst/>
                          <a:latin typeface="+mj-lt"/>
                        </a:rPr>
                        <a:t>24</a:t>
                      </a:r>
                      <a:endParaRPr lang="en-US" altLang="zh-CN" sz="850" b="0" i="0" u="none" strike="noStrike" dirty="0">
                        <a:solidFill>
                          <a:srgbClr val="000000"/>
                        </a:solidFill>
                        <a:effectLst/>
                        <a:latin typeface="+mj-lt"/>
                        <a:ea typeface="等线" panose="02010600030101010101" pitchFamily="2" charset="-122"/>
                      </a:endParaRPr>
                    </a:p>
                  </a:txBody>
                  <a:tcPr marL="5640" marR="5640" marT="564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buNone/>
                      </a:pPr>
                      <a:r>
                        <a:rPr lang="en-US" altLang="zh-CN" sz="850" u="none" strike="noStrike">
                          <a:effectLst/>
                          <a:latin typeface="+mj-lt"/>
                        </a:rPr>
                        <a:t>18</a:t>
                      </a:r>
                      <a:endParaRPr lang="en-US" altLang="zh-CN" sz="850" b="0" i="0" u="none" strike="noStrike">
                        <a:solidFill>
                          <a:srgbClr val="000000"/>
                        </a:solidFill>
                        <a:effectLst/>
                        <a:latin typeface="+mj-lt"/>
                        <a:ea typeface="等线" panose="02010600030101010101" pitchFamily="2" charset="-122"/>
                      </a:endParaRPr>
                    </a:p>
                  </a:txBody>
                  <a:tcPr marL="5640" marR="5640" marT="564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buNone/>
                      </a:pPr>
                      <a:r>
                        <a:rPr lang="en-US" altLang="zh-CN" sz="850" u="none" strike="noStrike" dirty="0">
                          <a:effectLst/>
                          <a:latin typeface="+mj-lt"/>
                        </a:rPr>
                        <a:t>12</a:t>
                      </a:r>
                      <a:endParaRPr lang="en-US" altLang="zh-CN" sz="850" b="0" i="0" u="none" strike="noStrike" dirty="0">
                        <a:solidFill>
                          <a:srgbClr val="000000"/>
                        </a:solidFill>
                        <a:effectLst/>
                        <a:latin typeface="+mj-lt"/>
                        <a:ea typeface="等线" panose="02010600030101010101" pitchFamily="2" charset="-122"/>
                      </a:endParaRPr>
                    </a:p>
                  </a:txBody>
                  <a:tcPr marL="5640" marR="5640" marT="564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868248628"/>
                  </a:ext>
                </a:extLst>
              </a:tr>
              <a:tr h="538791">
                <a:tc vMerge="1">
                  <a:txBody>
                    <a:bodyPr/>
                    <a:lstStyle/>
                    <a:p>
                      <a:endParaRPr lang="zh-CN" altLang="en-US"/>
                    </a:p>
                  </a:txBody>
                  <a:tcPr/>
                </a:tc>
                <a:tc>
                  <a:txBody>
                    <a:bodyPr/>
                    <a:lstStyle/>
                    <a:p>
                      <a:pPr algn="l" fontAlgn="b">
                        <a:buNone/>
                      </a:pPr>
                      <a:r>
                        <a:rPr lang="vi-VN" sz="850" u="none" strike="noStrike" dirty="0">
                          <a:effectLst/>
                          <a:latin typeface="+mj-lt"/>
                        </a:rPr>
                        <a:t>Bu-lông cố định vỏ vi sai và bánh răng bị động, bu-lông cố định nắp ổ bi vi sai, tấm trượt nhíp, tổng thành phanh, trục chữ thập, trục rỗng, bánh răng côn, bánh răng trụ, bánh răng hành tinh, bánh răng bán trục, giá đỡ hành tinh, moay-ơ, cụm ổ bi moay-ơ</a:t>
                      </a:r>
                      <a:endParaRPr lang="vi-VN" sz="850" b="0" i="0" u="none" strike="noStrike" dirty="0">
                        <a:solidFill>
                          <a:srgbClr val="000000"/>
                        </a:solidFill>
                        <a:effectLst/>
                        <a:latin typeface="+mj-lt"/>
                        <a:ea typeface="等线" panose="02010600030101010101" pitchFamily="2" charset="-122"/>
                      </a:endParaRPr>
                    </a:p>
                  </a:txBody>
                  <a:tcPr marL="45720" marR="45720" marT="564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buNone/>
                      </a:pPr>
                      <a:r>
                        <a:rPr lang="en-US" altLang="zh-CN" sz="850" u="none" strike="noStrike" dirty="0">
                          <a:effectLst/>
                          <a:latin typeface="+mj-lt"/>
                        </a:rPr>
                        <a:t>18</a:t>
                      </a:r>
                      <a:endParaRPr lang="en-US" altLang="zh-CN" sz="850" b="0" i="0" u="none" strike="noStrike" dirty="0">
                        <a:solidFill>
                          <a:srgbClr val="000000"/>
                        </a:solidFill>
                        <a:effectLst/>
                        <a:latin typeface="+mj-lt"/>
                        <a:ea typeface="等线" panose="02010600030101010101" pitchFamily="2" charset="-122"/>
                      </a:endParaRPr>
                    </a:p>
                  </a:txBody>
                  <a:tcPr marL="5640" marR="5640" marT="564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buNone/>
                      </a:pPr>
                      <a:r>
                        <a:rPr lang="en-US" altLang="zh-CN" sz="850" u="none" strike="noStrike" dirty="0">
                          <a:effectLst/>
                          <a:latin typeface="+mj-lt"/>
                        </a:rPr>
                        <a:t>18</a:t>
                      </a:r>
                      <a:endParaRPr lang="en-US" altLang="zh-CN" sz="850" b="0" i="0" u="none" strike="noStrike" dirty="0">
                        <a:solidFill>
                          <a:srgbClr val="000000"/>
                        </a:solidFill>
                        <a:effectLst/>
                        <a:latin typeface="+mj-lt"/>
                        <a:ea typeface="等线" panose="02010600030101010101" pitchFamily="2" charset="-122"/>
                      </a:endParaRPr>
                    </a:p>
                  </a:txBody>
                  <a:tcPr marL="5640" marR="5640" marT="564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buNone/>
                      </a:pPr>
                      <a:r>
                        <a:rPr lang="en-US" altLang="zh-CN" sz="850" u="none" strike="noStrike" dirty="0">
                          <a:effectLst/>
                          <a:latin typeface="+mj-lt"/>
                        </a:rPr>
                        <a:t>9</a:t>
                      </a:r>
                      <a:endParaRPr lang="en-US" altLang="zh-CN" sz="850" b="0" i="0" u="none" strike="noStrike" dirty="0">
                        <a:solidFill>
                          <a:srgbClr val="000000"/>
                        </a:solidFill>
                        <a:effectLst/>
                        <a:latin typeface="+mj-lt"/>
                        <a:ea typeface="等线" panose="02010600030101010101" pitchFamily="2" charset="-122"/>
                      </a:endParaRPr>
                    </a:p>
                  </a:txBody>
                  <a:tcPr marL="5640" marR="5640" marT="564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293949808"/>
                  </a:ext>
                </a:extLst>
              </a:tr>
              <a:tr h="184735">
                <a:tc vMerge="1">
                  <a:txBody>
                    <a:bodyPr/>
                    <a:lstStyle/>
                    <a:p>
                      <a:endParaRPr lang="zh-CN" altLang="en-US"/>
                    </a:p>
                  </a:txBody>
                  <a:tcPr/>
                </a:tc>
                <a:tc>
                  <a:txBody>
                    <a:bodyPr/>
                    <a:lstStyle/>
                    <a:p>
                      <a:pPr algn="l" fontAlgn="b">
                        <a:buNone/>
                      </a:pPr>
                      <a:r>
                        <a:rPr lang="vi-VN" sz="850" u="none" strike="noStrike" dirty="0">
                          <a:effectLst/>
                          <a:latin typeface="+mj-lt"/>
                        </a:rPr>
                        <a:t>Các loại ổ bi côn lăn, ổ bi cầu, ổ bi chặn, các loại giăng đệm, ống lót</a:t>
                      </a:r>
                      <a:endParaRPr lang="vi-VN" sz="850" b="0" i="0" u="none" strike="noStrike" dirty="0">
                        <a:solidFill>
                          <a:srgbClr val="000000"/>
                        </a:solidFill>
                        <a:effectLst/>
                        <a:latin typeface="+mj-lt"/>
                        <a:ea typeface="等线" panose="02010600030101010101" pitchFamily="2" charset="-122"/>
                      </a:endParaRPr>
                    </a:p>
                  </a:txBody>
                  <a:tcPr marL="45720" marR="45720" marT="564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buNone/>
                      </a:pPr>
                      <a:r>
                        <a:rPr lang="en-US" altLang="zh-CN" sz="850" u="none" strike="noStrike">
                          <a:effectLst/>
                          <a:latin typeface="+mj-lt"/>
                        </a:rPr>
                        <a:t>18</a:t>
                      </a:r>
                      <a:endParaRPr lang="en-US" altLang="zh-CN" sz="850" b="0" i="0" u="none" strike="noStrike">
                        <a:solidFill>
                          <a:srgbClr val="000000"/>
                        </a:solidFill>
                        <a:effectLst/>
                        <a:latin typeface="+mj-lt"/>
                        <a:ea typeface="等线" panose="02010600030101010101" pitchFamily="2" charset="-122"/>
                      </a:endParaRPr>
                    </a:p>
                  </a:txBody>
                  <a:tcPr marL="5640" marR="5640" marT="564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buNone/>
                      </a:pPr>
                      <a:r>
                        <a:rPr lang="en-US" altLang="zh-CN" sz="850" u="none" strike="noStrike">
                          <a:effectLst/>
                          <a:latin typeface="+mj-lt"/>
                        </a:rPr>
                        <a:t>18</a:t>
                      </a:r>
                      <a:endParaRPr lang="en-US" altLang="zh-CN" sz="850" b="0" i="0" u="none" strike="noStrike">
                        <a:solidFill>
                          <a:srgbClr val="000000"/>
                        </a:solidFill>
                        <a:effectLst/>
                        <a:latin typeface="+mj-lt"/>
                        <a:ea typeface="等线" panose="02010600030101010101" pitchFamily="2" charset="-122"/>
                      </a:endParaRPr>
                    </a:p>
                  </a:txBody>
                  <a:tcPr marL="5640" marR="5640" marT="564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buNone/>
                      </a:pPr>
                      <a:r>
                        <a:rPr lang="en-US" altLang="zh-CN" sz="850" u="none" strike="noStrike" dirty="0">
                          <a:effectLst/>
                          <a:latin typeface="+mj-lt"/>
                        </a:rPr>
                        <a:t>9</a:t>
                      </a:r>
                      <a:endParaRPr lang="en-US" altLang="zh-CN" sz="850" b="0" i="0" u="none" strike="noStrike" dirty="0">
                        <a:solidFill>
                          <a:srgbClr val="000000"/>
                        </a:solidFill>
                        <a:effectLst/>
                        <a:latin typeface="+mj-lt"/>
                        <a:ea typeface="等线" panose="02010600030101010101" pitchFamily="2" charset="-122"/>
                      </a:endParaRPr>
                    </a:p>
                  </a:txBody>
                  <a:tcPr marL="5640" marR="5640" marT="564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921802420"/>
                  </a:ext>
                </a:extLst>
              </a:tr>
              <a:tr h="184735">
                <a:tc vMerge="1">
                  <a:txBody>
                    <a:bodyPr/>
                    <a:lstStyle/>
                    <a:p>
                      <a:endParaRPr lang="zh-CN" altLang="en-US"/>
                    </a:p>
                  </a:txBody>
                  <a:tcPr/>
                </a:tc>
                <a:tc>
                  <a:txBody>
                    <a:bodyPr/>
                    <a:lstStyle/>
                    <a:p>
                      <a:pPr algn="l" fontAlgn="b">
                        <a:buNone/>
                      </a:pPr>
                      <a:r>
                        <a:rPr lang="vi-VN" sz="850" u="none" strike="noStrike" dirty="0">
                          <a:effectLst/>
                          <a:latin typeface="+mj-lt"/>
                        </a:rPr>
                        <a:t>Ống chặn</a:t>
                      </a:r>
                      <a:endParaRPr lang="vi-VN" sz="850" b="0" i="0" u="none" strike="noStrike" dirty="0">
                        <a:solidFill>
                          <a:srgbClr val="000000"/>
                        </a:solidFill>
                        <a:effectLst/>
                        <a:latin typeface="+mj-lt"/>
                        <a:ea typeface="等线" panose="02010600030101010101" pitchFamily="2" charset="-122"/>
                      </a:endParaRPr>
                    </a:p>
                  </a:txBody>
                  <a:tcPr marL="45720" marR="45720" marT="564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buNone/>
                      </a:pPr>
                      <a:r>
                        <a:rPr lang="en-US" altLang="zh-CN" sz="850" u="none" strike="noStrike" dirty="0">
                          <a:effectLst/>
                          <a:latin typeface="+mj-lt"/>
                        </a:rPr>
                        <a:t>12</a:t>
                      </a:r>
                      <a:endParaRPr lang="en-US" altLang="zh-CN" sz="850" b="0" i="0" u="none" strike="noStrike" dirty="0">
                        <a:solidFill>
                          <a:srgbClr val="000000"/>
                        </a:solidFill>
                        <a:effectLst/>
                        <a:latin typeface="+mj-lt"/>
                        <a:ea typeface="等线" panose="02010600030101010101" pitchFamily="2" charset="-122"/>
                      </a:endParaRPr>
                    </a:p>
                  </a:txBody>
                  <a:tcPr marL="5640" marR="5640" marT="564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buNone/>
                      </a:pPr>
                      <a:r>
                        <a:rPr lang="en-US" altLang="zh-CN" sz="850" u="none" strike="noStrike">
                          <a:effectLst/>
                          <a:latin typeface="+mj-lt"/>
                        </a:rPr>
                        <a:t>12</a:t>
                      </a:r>
                      <a:endParaRPr lang="en-US" altLang="zh-CN" sz="850" b="0" i="0" u="none" strike="noStrike">
                        <a:solidFill>
                          <a:srgbClr val="000000"/>
                        </a:solidFill>
                        <a:effectLst/>
                        <a:latin typeface="+mj-lt"/>
                        <a:ea typeface="等线" panose="02010600030101010101" pitchFamily="2" charset="-122"/>
                      </a:endParaRPr>
                    </a:p>
                  </a:txBody>
                  <a:tcPr marL="5640" marR="5640" marT="564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buNone/>
                      </a:pPr>
                      <a:r>
                        <a:rPr lang="en-US" altLang="zh-CN" sz="850" u="none" strike="noStrike" dirty="0">
                          <a:effectLst/>
                          <a:latin typeface="+mj-lt"/>
                        </a:rPr>
                        <a:t>9</a:t>
                      </a:r>
                      <a:endParaRPr lang="en-US" altLang="zh-CN" sz="850" b="0" i="0" u="none" strike="noStrike" dirty="0">
                        <a:solidFill>
                          <a:srgbClr val="000000"/>
                        </a:solidFill>
                        <a:effectLst/>
                        <a:latin typeface="+mj-lt"/>
                        <a:ea typeface="等线" panose="02010600030101010101" pitchFamily="2" charset="-122"/>
                      </a:endParaRPr>
                    </a:p>
                  </a:txBody>
                  <a:tcPr marL="5640" marR="5640" marT="564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160089697"/>
                  </a:ext>
                </a:extLst>
              </a:tr>
              <a:tr h="184735">
                <a:tc vMerge="1">
                  <a:txBody>
                    <a:bodyPr/>
                    <a:lstStyle/>
                    <a:p>
                      <a:endParaRPr lang="zh-CN" altLang="en-US"/>
                    </a:p>
                  </a:txBody>
                  <a:tcPr/>
                </a:tc>
                <a:tc>
                  <a:txBody>
                    <a:bodyPr/>
                    <a:lstStyle/>
                    <a:p>
                      <a:pPr algn="l" fontAlgn="b">
                        <a:buNone/>
                      </a:pPr>
                      <a:r>
                        <a:rPr lang="vi-VN" sz="850" u="none" strike="noStrike" dirty="0">
                          <a:effectLst/>
                          <a:latin typeface="+mj-lt"/>
                        </a:rPr>
                        <a:t>Đệm điều chỉnh, vòng hãm trục xuyên, lò xo hồi vị, đai ốc, mặt bích, phớt dầu, gioăng</a:t>
                      </a:r>
                      <a:endParaRPr lang="vi-VN" sz="850" b="0" i="0" u="none" strike="noStrike" dirty="0">
                        <a:solidFill>
                          <a:srgbClr val="000000"/>
                        </a:solidFill>
                        <a:effectLst/>
                        <a:latin typeface="+mj-lt"/>
                        <a:ea typeface="等线" panose="02010600030101010101" pitchFamily="2" charset="-122"/>
                      </a:endParaRPr>
                    </a:p>
                  </a:txBody>
                  <a:tcPr marL="45720" marR="45720" marT="564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buNone/>
                      </a:pPr>
                      <a:r>
                        <a:rPr lang="en-US" altLang="zh-CN" sz="850" u="none" strike="noStrike" dirty="0">
                          <a:effectLst/>
                          <a:latin typeface="+mj-lt"/>
                        </a:rPr>
                        <a:t>12</a:t>
                      </a:r>
                      <a:endParaRPr lang="en-US" altLang="zh-CN" sz="850" b="0" i="0" u="none" strike="noStrike" dirty="0">
                        <a:solidFill>
                          <a:srgbClr val="000000"/>
                        </a:solidFill>
                        <a:effectLst/>
                        <a:latin typeface="+mj-lt"/>
                        <a:ea typeface="等线" panose="02010600030101010101" pitchFamily="2" charset="-122"/>
                      </a:endParaRPr>
                    </a:p>
                  </a:txBody>
                  <a:tcPr marL="5640" marR="5640" marT="564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buNone/>
                      </a:pPr>
                      <a:r>
                        <a:rPr lang="en-US" altLang="zh-CN" sz="850" u="none" strike="noStrike" dirty="0">
                          <a:effectLst/>
                          <a:latin typeface="+mj-lt"/>
                        </a:rPr>
                        <a:t>12</a:t>
                      </a:r>
                      <a:endParaRPr lang="en-US" altLang="zh-CN" sz="850" b="0" i="0" u="none" strike="noStrike" dirty="0">
                        <a:solidFill>
                          <a:srgbClr val="000000"/>
                        </a:solidFill>
                        <a:effectLst/>
                        <a:latin typeface="+mj-lt"/>
                        <a:ea typeface="等线" panose="02010600030101010101" pitchFamily="2" charset="-122"/>
                      </a:endParaRPr>
                    </a:p>
                  </a:txBody>
                  <a:tcPr marL="5640" marR="5640" marT="564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buNone/>
                      </a:pPr>
                      <a:r>
                        <a:rPr lang="en-US" altLang="zh-CN" sz="850" u="none" strike="noStrike" dirty="0">
                          <a:effectLst/>
                          <a:latin typeface="+mj-lt"/>
                        </a:rPr>
                        <a:t>6</a:t>
                      </a:r>
                      <a:endParaRPr lang="en-US" altLang="zh-CN" sz="850" b="0" i="0" u="none" strike="noStrike" dirty="0">
                        <a:solidFill>
                          <a:srgbClr val="000000"/>
                        </a:solidFill>
                        <a:effectLst/>
                        <a:latin typeface="+mj-lt"/>
                        <a:ea typeface="等线" panose="02010600030101010101" pitchFamily="2" charset="-122"/>
                      </a:endParaRPr>
                    </a:p>
                  </a:txBody>
                  <a:tcPr marL="5640" marR="5640" marT="564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011549844"/>
                  </a:ext>
                </a:extLst>
              </a:tr>
              <a:tr h="184735">
                <a:tc vMerge="1">
                  <a:txBody>
                    <a:bodyPr/>
                    <a:lstStyle/>
                    <a:p>
                      <a:endParaRPr lang="zh-CN" altLang="en-US"/>
                    </a:p>
                  </a:txBody>
                  <a:tcPr/>
                </a:tc>
                <a:tc>
                  <a:txBody>
                    <a:bodyPr/>
                    <a:lstStyle/>
                    <a:p>
                      <a:pPr algn="l" fontAlgn="b">
                        <a:buNone/>
                      </a:pPr>
                      <a:r>
                        <a:rPr lang="vi-VN" sz="850" u="none" strike="noStrike" dirty="0">
                          <a:effectLst/>
                          <a:latin typeface="+mj-lt"/>
                        </a:rPr>
                        <a:t>Linh kiện cao su</a:t>
                      </a:r>
                      <a:endParaRPr lang="vi-VN" sz="850" b="0" i="0" u="none" strike="noStrike" dirty="0">
                        <a:solidFill>
                          <a:srgbClr val="000000"/>
                        </a:solidFill>
                        <a:effectLst/>
                        <a:latin typeface="+mj-lt"/>
                        <a:ea typeface="等线" panose="02010600030101010101" pitchFamily="2" charset="-122"/>
                      </a:endParaRPr>
                    </a:p>
                  </a:txBody>
                  <a:tcPr marL="45720" marR="45720" marT="564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buNone/>
                      </a:pPr>
                      <a:r>
                        <a:rPr lang="en-US" altLang="zh-CN" sz="850" u="none" strike="noStrike">
                          <a:effectLst/>
                          <a:latin typeface="+mj-lt"/>
                        </a:rPr>
                        <a:t>6</a:t>
                      </a:r>
                      <a:endParaRPr lang="en-US" altLang="zh-CN" sz="850" b="0" i="0" u="none" strike="noStrike">
                        <a:solidFill>
                          <a:srgbClr val="000000"/>
                        </a:solidFill>
                        <a:effectLst/>
                        <a:latin typeface="+mj-lt"/>
                        <a:ea typeface="等线" panose="02010600030101010101" pitchFamily="2" charset="-122"/>
                      </a:endParaRPr>
                    </a:p>
                  </a:txBody>
                  <a:tcPr marL="5640" marR="5640" marT="564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buNone/>
                      </a:pPr>
                      <a:r>
                        <a:rPr lang="en-US" altLang="zh-CN" sz="850" u="none" strike="noStrike" dirty="0">
                          <a:effectLst/>
                          <a:latin typeface="+mj-lt"/>
                        </a:rPr>
                        <a:t>6</a:t>
                      </a:r>
                      <a:endParaRPr lang="en-US" altLang="zh-CN" sz="850" b="0" i="0" u="none" strike="noStrike" dirty="0">
                        <a:solidFill>
                          <a:srgbClr val="000000"/>
                        </a:solidFill>
                        <a:effectLst/>
                        <a:latin typeface="+mj-lt"/>
                        <a:ea typeface="等线" panose="02010600030101010101" pitchFamily="2" charset="-122"/>
                      </a:endParaRPr>
                    </a:p>
                  </a:txBody>
                  <a:tcPr marL="5640" marR="5640" marT="564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buNone/>
                      </a:pPr>
                      <a:r>
                        <a:rPr lang="en-US" altLang="zh-CN" sz="850" u="none" strike="noStrike" dirty="0">
                          <a:effectLst/>
                          <a:latin typeface="+mj-lt"/>
                        </a:rPr>
                        <a:t>4</a:t>
                      </a:r>
                      <a:endParaRPr lang="en-US" altLang="zh-CN" sz="850" b="0" i="0" u="none" strike="noStrike" dirty="0">
                        <a:solidFill>
                          <a:srgbClr val="000000"/>
                        </a:solidFill>
                        <a:effectLst/>
                        <a:latin typeface="+mj-lt"/>
                        <a:ea typeface="等线" panose="02010600030101010101" pitchFamily="2" charset="-122"/>
                      </a:endParaRPr>
                    </a:p>
                  </a:txBody>
                  <a:tcPr marL="5640" marR="5640" marT="564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795875222"/>
                  </a:ext>
                </a:extLst>
              </a:tr>
            </a:tbl>
          </a:graphicData>
        </a:graphic>
      </p:graphicFrame>
      <p:graphicFrame>
        <p:nvGraphicFramePr>
          <p:cNvPr id="8" name="Table 7">
            <a:extLst>
              <a:ext uri="{FF2B5EF4-FFF2-40B4-BE49-F238E27FC236}">
                <a16:creationId xmlns:a16="http://schemas.microsoft.com/office/drawing/2014/main" id="{80B69117-3287-4ACF-9C10-E667878A125B}"/>
              </a:ext>
            </a:extLst>
          </p:cNvPr>
          <p:cNvGraphicFramePr>
            <a:graphicFrameLocks noGrp="1"/>
          </p:cNvGraphicFramePr>
          <p:nvPr>
            <p:extLst>
              <p:ext uri="{D42A27DB-BD31-4B8C-83A1-F6EECF244321}">
                <p14:modId xmlns:p14="http://schemas.microsoft.com/office/powerpoint/2010/main" val="2799042816"/>
              </p:ext>
            </p:extLst>
          </p:nvPr>
        </p:nvGraphicFramePr>
        <p:xfrm>
          <a:off x="377825" y="2927524"/>
          <a:ext cx="6784801" cy="1076878"/>
        </p:xfrm>
        <a:graphic>
          <a:graphicData uri="http://schemas.openxmlformats.org/drawingml/2006/table">
            <a:tbl>
              <a:tblPr>
                <a:tableStyleId>{5C22544A-7EE6-4342-B048-85BDC9FD1C3A}</a:tableStyleId>
              </a:tblPr>
              <a:tblGrid>
                <a:gridCol w="806549">
                  <a:extLst>
                    <a:ext uri="{9D8B030D-6E8A-4147-A177-3AD203B41FA5}">
                      <a16:colId xmlns:a16="http://schemas.microsoft.com/office/drawing/2014/main" val="2867253047"/>
                    </a:ext>
                  </a:extLst>
                </a:gridCol>
                <a:gridCol w="4682108">
                  <a:extLst>
                    <a:ext uri="{9D8B030D-6E8A-4147-A177-3AD203B41FA5}">
                      <a16:colId xmlns:a16="http://schemas.microsoft.com/office/drawing/2014/main" val="287133507"/>
                    </a:ext>
                  </a:extLst>
                </a:gridCol>
                <a:gridCol w="504056">
                  <a:extLst>
                    <a:ext uri="{9D8B030D-6E8A-4147-A177-3AD203B41FA5}">
                      <a16:colId xmlns:a16="http://schemas.microsoft.com/office/drawing/2014/main" val="3367280412"/>
                    </a:ext>
                  </a:extLst>
                </a:gridCol>
                <a:gridCol w="430460">
                  <a:extLst>
                    <a:ext uri="{9D8B030D-6E8A-4147-A177-3AD203B41FA5}">
                      <a16:colId xmlns:a16="http://schemas.microsoft.com/office/drawing/2014/main" val="1975432204"/>
                    </a:ext>
                  </a:extLst>
                </a:gridCol>
                <a:gridCol w="361628">
                  <a:extLst>
                    <a:ext uri="{9D8B030D-6E8A-4147-A177-3AD203B41FA5}">
                      <a16:colId xmlns:a16="http://schemas.microsoft.com/office/drawing/2014/main" val="651829827"/>
                    </a:ext>
                  </a:extLst>
                </a:gridCol>
              </a:tblGrid>
              <a:tr h="318734">
                <a:tc rowSpan="2">
                  <a:txBody>
                    <a:bodyPr/>
                    <a:lstStyle/>
                    <a:p>
                      <a:pPr algn="ctr" fontAlgn="ctr">
                        <a:buNone/>
                      </a:pPr>
                      <a:r>
                        <a:rPr lang="vi-VN" sz="800" u="none" strike="noStrike" dirty="0">
                          <a:effectLst/>
                          <a:latin typeface="+mj-lt"/>
                        </a:rPr>
                        <a:t>Khung xe</a:t>
                      </a:r>
                      <a:endParaRPr lang="vi-VN" sz="800" b="0" i="0" u="none" strike="noStrike" dirty="0">
                        <a:solidFill>
                          <a:srgbClr val="000000"/>
                        </a:solidFill>
                        <a:effectLst/>
                        <a:latin typeface="+mj-lt"/>
                        <a:ea typeface="等线" panose="02010600030101010101" pitchFamily="2" charset="-122"/>
                      </a:endParaRPr>
                    </a:p>
                  </a:txBody>
                  <a:tcPr marL="5640" marR="5640" marT="564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
                        <a:buNone/>
                      </a:pPr>
                      <a:r>
                        <a:rPr lang="vi-VN" sz="800" u="none" strike="noStrike" dirty="0">
                          <a:effectLst/>
                          <a:latin typeface="+mj-lt"/>
                        </a:rPr>
                        <a:t>Dầm ngang dạng ống, các dầm ngang khung xe khác, khung xe chính</a:t>
                      </a:r>
                      <a:endParaRPr lang="vi-VN" sz="800" b="0" i="0" u="none" strike="noStrike" dirty="0">
                        <a:solidFill>
                          <a:srgbClr val="000000"/>
                        </a:solidFill>
                        <a:effectLst/>
                        <a:latin typeface="+mj-lt"/>
                        <a:ea typeface="等线" panose="02010600030101010101" pitchFamily="2" charset="-122"/>
                      </a:endParaRPr>
                    </a:p>
                  </a:txBody>
                  <a:tcPr marL="45720" marR="45720" marT="564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buNone/>
                      </a:pPr>
                      <a:r>
                        <a:rPr lang="en-US" altLang="zh-CN" sz="800" u="none" strike="noStrike">
                          <a:effectLst/>
                          <a:latin typeface="+mj-lt"/>
                        </a:rPr>
                        <a:t>24</a:t>
                      </a:r>
                      <a:endParaRPr lang="en-US" altLang="zh-CN" sz="800" b="0" i="0" u="none" strike="noStrike">
                        <a:solidFill>
                          <a:srgbClr val="000000"/>
                        </a:solidFill>
                        <a:effectLst/>
                        <a:latin typeface="+mj-lt"/>
                        <a:ea typeface="等线" panose="02010600030101010101" pitchFamily="2" charset="-122"/>
                      </a:endParaRPr>
                    </a:p>
                  </a:txBody>
                  <a:tcPr marL="5640" marR="5640" marT="564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buNone/>
                      </a:pPr>
                      <a:r>
                        <a:rPr lang="en-US" altLang="zh-CN" sz="800" u="none" strike="noStrike">
                          <a:effectLst/>
                          <a:latin typeface="+mj-lt"/>
                        </a:rPr>
                        <a:t>18</a:t>
                      </a:r>
                      <a:endParaRPr lang="en-US" altLang="zh-CN" sz="800" b="0" i="0" u="none" strike="noStrike">
                        <a:solidFill>
                          <a:srgbClr val="000000"/>
                        </a:solidFill>
                        <a:effectLst/>
                        <a:latin typeface="+mj-lt"/>
                        <a:ea typeface="等线" panose="02010600030101010101" pitchFamily="2" charset="-122"/>
                      </a:endParaRPr>
                    </a:p>
                  </a:txBody>
                  <a:tcPr marL="5640" marR="5640" marT="564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buNone/>
                      </a:pPr>
                      <a:r>
                        <a:rPr lang="en-US" altLang="zh-CN" sz="800" u="none" strike="noStrike">
                          <a:effectLst/>
                          <a:latin typeface="+mj-lt"/>
                        </a:rPr>
                        <a:t>9</a:t>
                      </a:r>
                      <a:endParaRPr lang="en-US" altLang="zh-CN" sz="800" b="0" i="0" u="none" strike="noStrike">
                        <a:solidFill>
                          <a:srgbClr val="000000"/>
                        </a:solidFill>
                        <a:effectLst/>
                        <a:latin typeface="+mj-lt"/>
                        <a:ea typeface="等线" panose="02010600030101010101" pitchFamily="2" charset="-122"/>
                      </a:endParaRPr>
                    </a:p>
                  </a:txBody>
                  <a:tcPr marL="5640" marR="5640" marT="564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80325440"/>
                  </a:ext>
                </a:extLst>
              </a:tr>
              <a:tr h="758144">
                <a:tc vMerge="1">
                  <a:txBody>
                    <a:bodyPr/>
                    <a:lstStyle/>
                    <a:p>
                      <a:endParaRPr lang="zh-CN" altLang="en-US"/>
                    </a:p>
                  </a:txBody>
                  <a:tcPr/>
                </a:tc>
                <a:tc>
                  <a:txBody>
                    <a:bodyPr/>
                    <a:lstStyle/>
                    <a:p>
                      <a:pPr algn="l" fontAlgn="b">
                        <a:buNone/>
                      </a:pPr>
                      <a:r>
                        <a:rPr lang="vi-VN" sz="800" u="none" strike="noStrike" dirty="0">
                          <a:effectLst/>
                          <a:latin typeface="+mj-lt"/>
                        </a:rPr>
                        <a:t>Giá đỡ lốp dự phòng, giá đỡ thân xe, giá đỡ bình chứa khí nén, tai treo, giá đỗ động cơ, các loại giá đỡ khác, giá đỡ đẹm cao su giảm chấn, tấm gia cường, giá đỡ giảm xóc, giá đỡ ắc-quy, giá đỡ thùng nhiên liệu, giá đỡ trung gian</a:t>
                      </a:r>
                      <a:endParaRPr lang="vi-VN" sz="800" b="0" i="0" u="none" strike="noStrike" dirty="0">
                        <a:solidFill>
                          <a:srgbClr val="000000"/>
                        </a:solidFill>
                        <a:effectLst/>
                        <a:latin typeface="+mj-lt"/>
                        <a:ea typeface="等线" panose="02010600030101010101" pitchFamily="2" charset="-122"/>
                      </a:endParaRPr>
                    </a:p>
                  </a:txBody>
                  <a:tcPr marL="45720" marR="45720" marT="564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buNone/>
                      </a:pPr>
                      <a:r>
                        <a:rPr lang="en-US" altLang="zh-CN" sz="800" u="none" strike="noStrike" dirty="0">
                          <a:effectLst/>
                          <a:latin typeface="+mj-lt"/>
                        </a:rPr>
                        <a:t>18</a:t>
                      </a:r>
                      <a:endParaRPr lang="en-US" altLang="zh-CN" sz="800" b="0" i="0" u="none" strike="noStrike" dirty="0">
                        <a:solidFill>
                          <a:srgbClr val="000000"/>
                        </a:solidFill>
                        <a:effectLst/>
                        <a:latin typeface="+mj-lt"/>
                        <a:ea typeface="等线" panose="02010600030101010101" pitchFamily="2" charset="-122"/>
                      </a:endParaRPr>
                    </a:p>
                  </a:txBody>
                  <a:tcPr marL="5640" marR="5640" marT="564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buNone/>
                      </a:pPr>
                      <a:r>
                        <a:rPr lang="en-US" altLang="zh-CN" sz="800" u="none" strike="noStrike" dirty="0">
                          <a:effectLst/>
                          <a:latin typeface="+mj-lt"/>
                        </a:rPr>
                        <a:t>18</a:t>
                      </a:r>
                      <a:endParaRPr lang="en-US" altLang="zh-CN" sz="800" b="0" i="0" u="none" strike="noStrike" dirty="0">
                        <a:solidFill>
                          <a:srgbClr val="000000"/>
                        </a:solidFill>
                        <a:effectLst/>
                        <a:latin typeface="+mj-lt"/>
                        <a:ea typeface="等线" panose="02010600030101010101" pitchFamily="2" charset="-122"/>
                      </a:endParaRPr>
                    </a:p>
                  </a:txBody>
                  <a:tcPr marL="5640" marR="5640" marT="564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buNone/>
                      </a:pPr>
                      <a:r>
                        <a:rPr lang="en-US" altLang="zh-CN" sz="800" u="none" strike="noStrike" dirty="0">
                          <a:effectLst/>
                          <a:latin typeface="+mj-lt"/>
                        </a:rPr>
                        <a:t>9</a:t>
                      </a:r>
                      <a:endParaRPr lang="en-US" altLang="zh-CN" sz="800" b="0" i="0" u="none" strike="noStrike" dirty="0">
                        <a:solidFill>
                          <a:srgbClr val="000000"/>
                        </a:solidFill>
                        <a:effectLst/>
                        <a:latin typeface="+mj-lt"/>
                        <a:ea typeface="等线" panose="02010600030101010101" pitchFamily="2" charset="-122"/>
                      </a:endParaRPr>
                    </a:p>
                  </a:txBody>
                  <a:tcPr marL="5640" marR="5640" marT="564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26270108"/>
                  </a:ext>
                </a:extLst>
              </a:tr>
            </a:tbl>
          </a:graphicData>
        </a:graphic>
      </p:graphicFrame>
      <p:graphicFrame>
        <p:nvGraphicFramePr>
          <p:cNvPr id="9" name="Table 8">
            <a:extLst>
              <a:ext uri="{FF2B5EF4-FFF2-40B4-BE49-F238E27FC236}">
                <a16:creationId xmlns:a16="http://schemas.microsoft.com/office/drawing/2014/main" id="{0A2CF2D0-3711-465D-9A1E-36150863AB86}"/>
              </a:ext>
            </a:extLst>
          </p:cNvPr>
          <p:cNvGraphicFramePr>
            <a:graphicFrameLocks noGrp="1"/>
          </p:cNvGraphicFramePr>
          <p:nvPr>
            <p:extLst>
              <p:ext uri="{D42A27DB-BD31-4B8C-83A1-F6EECF244321}">
                <p14:modId xmlns:p14="http://schemas.microsoft.com/office/powerpoint/2010/main" val="1674300706"/>
              </p:ext>
            </p:extLst>
          </p:nvPr>
        </p:nvGraphicFramePr>
        <p:xfrm>
          <a:off x="377825" y="4011562"/>
          <a:ext cx="6784801" cy="686520"/>
        </p:xfrm>
        <a:graphic>
          <a:graphicData uri="http://schemas.openxmlformats.org/drawingml/2006/table">
            <a:tbl>
              <a:tblPr>
                <a:tableStyleId>{5C22544A-7EE6-4342-B048-85BDC9FD1C3A}</a:tableStyleId>
              </a:tblPr>
              <a:tblGrid>
                <a:gridCol w="808137">
                  <a:extLst>
                    <a:ext uri="{9D8B030D-6E8A-4147-A177-3AD203B41FA5}">
                      <a16:colId xmlns:a16="http://schemas.microsoft.com/office/drawing/2014/main" val="3748097062"/>
                    </a:ext>
                  </a:extLst>
                </a:gridCol>
                <a:gridCol w="4680520">
                  <a:extLst>
                    <a:ext uri="{9D8B030D-6E8A-4147-A177-3AD203B41FA5}">
                      <a16:colId xmlns:a16="http://schemas.microsoft.com/office/drawing/2014/main" val="1511888803"/>
                    </a:ext>
                  </a:extLst>
                </a:gridCol>
                <a:gridCol w="504056">
                  <a:extLst>
                    <a:ext uri="{9D8B030D-6E8A-4147-A177-3AD203B41FA5}">
                      <a16:colId xmlns:a16="http://schemas.microsoft.com/office/drawing/2014/main" val="2475576067"/>
                    </a:ext>
                  </a:extLst>
                </a:gridCol>
                <a:gridCol w="430460">
                  <a:extLst>
                    <a:ext uri="{9D8B030D-6E8A-4147-A177-3AD203B41FA5}">
                      <a16:colId xmlns:a16="http://schemas.microsoft.com/office/drawing/2014/main" val="2106207460"/>
                    </a:ext>
                  </a:extLst>
                </a:gridCol>
                <a:gridCol w="361628">
                  <a:extLst>
                    <a:ext uri="{9D8B030D-6E8A-4147-A177-3AD203B41FA5}">
                      <a16:colId xmlns:a16="http://schemas.microsoft.com/office/drawing/2014/main" val="643239171"/>
                    </a:ext>
                  </a:extLst>
                </a:gridCol>
              </a:tblGrid>
              <a:tr h="686520">
                <a:tc>
                  <a:txBody>
                    <a:bodyPr/>
                    <a:lstStyle/>
                    <a:p>
                      <a:pPr algn="ctr" fontAlgn="ctr">
                        <a:buNone/>
                      </a:pPr>
                      <a:r>
                        <a:rPr lang="vi-VN" sz="900" u="none" strike="noStrike" dirty="0">
                          <a:effectLst/>
                          <a:latin typeface="+mj-lt"/>
                        </a:rPr>
                        <a:t>Cản chống va chạm và thiết bị kéo</a:t>
                      </a:r>
                      <a:endParaRPr lang="vi-VN" sz="900" b="0" i="0" u="none" strike="noStrike" dirty="0">
                        <a:solidFill>
                          <a:srgbClr val="000000"/>
                        </a:solidFill>
                        <a:effectLst/>
                        <a:latin typeface="+mj-lt"/>
                        <a:ea typeface="等线" panose="02010600030101010101" pitchFamily="2" charset="-122"/>
                      </a:endParaRPr>
                    </a:p>
                  </a:txBody>
                  <a:tcPr marL="5640" marR="5640" marT="564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
                        <a:buNone/>
                      </a:pPr>
                      <a:r>
                        <a:rPr lang="vi-VN" sz="800" u="none" strike="noStrike" dirty="0">
                          <a:effectLst/>
                          <a:latin typeface="Times New Roman" panose="02020603050405020304" pitchFamily="18" charset="0"/>
                          <a:cs typeface="Times New Roman" panose="02020603050405020304" pitchFamily="18" charset="0"/>
                        </a:rPr>
                        <a:t>Giá đỡ nối đèn pha, móc kéo</a:t>
                      </a:r>
                      <a:endParaRPr lang="vi-VN" sz="800" b="0" i="0" u="none" strike="noStrike" dirty="0">
                        <a:solidFill>
                          <a:srgbClr val="000000"/>
                        </a:solidFill>
                        <a:effectLst/>
                        <a:latin typeface="Times New Roman" panose="02020603050405020304" pitchFamily="18" charset="0"/>
                        <a:ea typeface="等线" panose="02010600030101010101" pitchFamily="2" charset="-122"/>
                        <a:cs typeface="Times New Roman" panose="02020603050405020304" pitchFamily="18" charset="0"/>
                      </a:endParaRPr>
                    </a:p>
                  </a:txBody>
                  <a:tcPr marL="45720" marR="45720" marT="564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buNone/>
                      </a:pPr>
                      <a:r>
                        <a:rPr lang="en-US" altLang="zh-CN" sz="800" u="none" strike="noStrike">
                          <a:effectLst/>
                        </a:rPr>
                        <a:t>24</a:t>
                      </a:r>
                      <a:endParaRPr lang="en-US" altLang="zh-CN" sz="800" b="0" i="0" u="none" strike="noStrike">
                        <a:solidFill>
                          <a:srgbClr val="000000"/>
                        </a:solidFill>
                        <a:effectLst/>
                        <a:latin typeface="Times New Roman" panose="02020603050405020304" pitchFamily="18" charset="0"/>
                        <a:ea typeface="等线" panose="02010600030101010101" pitchFamily="2" charset="-122"/>
                      </a:endParaRPr>
                    </a:p>
                  </a:txBody>
                  <a:tcPr marL="5640" marR="5640" marT="564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buNone/>
                      </a:pPr>
                      <a:r>
                        <a:rPr lang="en-US" altLang="zh-CN" sz="800" u="none" strike="noStrike">
                          <a:effectLst/>
                        </a:rPr>
                        <a:t>18</a:t>
                      </a:r>
                      <a:endParaRPr lang="en-US" altLang="zh-CN" sz="800" b="0" i="0" u="none" strike="noStrike">
                        <a:solidFill>
                          <a:srgbClr val="000000"/>
                        </a:solidFill>
                        <a:effectLst/>
                        <a:latin typeface="Times New Roman" panose="02020603050405020304" pitchFamily="18" charset="0"/>
                        <a:ea typeface="等线" panose="02010600030101010101" pitchFamily="2" charset="-122"/>
                      </a:endParaRPr>
                    </a:p>
                  </a:txBody>
                  <a:tcPr marL="5640" marR="5640" marT="564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buNone/>
                      </a:pPr>
                      <a:r>
                        <a:rPr lang="en-US" altLang="zh-CN" sz="800" u="none" strike="noStrike" dirty="0">
                          <a:effectLst/>
                        </a:rPr>
                        <a:t>9</a:t>
                      </a:r>
                      <a:endParaRPr lang="en-US" altLang="zh-CN" sz="800" b="0" i="0" u="none" strike="noStrike" dirty="0">
                        <a:solidFill>
                          <a:srgbClr val="000000"/>
                        </a:solidFill>
                        <a:effectLst/>
                        <a:latin typeface="Times New Roman" panose="02020603050405020304" pitchFamily="18" charset="0"/>
                        <a:ea typeface="等线" panose="02010600030101010101" pitchFamily="2" charset="-122"/>
                      </a:endParaRPr>
                    </a:p>
                  </a:txBody>
                  <a:tcPr marL="5640" marR="5640" marT="564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525933870"/>
                  </a:ext>
                </a:extLst>
              </a:tr>
            </a:tbl>
          </a:graphicData>
        </a:graphic>
      </p:graphicFrame>
    </p:spTree>
    <p:extLst>
      <p:ext uri="{BB962C8B-B14F-4D97-AF65-F5344CB8AC3E}">
        <p14:creationId xmlns:p14="http://schemas.microsoft.com/office/powerpoint/2010/main" val="27138180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3F549FE5-3FFE-B7AA-4C60-304739B394ED}"/>
            </a:ext>
          </a:extLst>
        </p:cNvPr>
        <p:cNvGrpSpPr/>
        <p:nvPr/>
      </p:nvGrpSpPr>
      <p:grpSpPr>
        <a:xfrm>
          <a:off x="0" y="0"/>
          <a:ext cx="0" cy="0"/>
          <a:chOff x="0" y="0"/>
          <a:chExt cx="0" cy="0"/>
        </a:xfrm>
      </p:grpSpPr>
      <p:sp>
        <p:nvSpPr>
          <p:cNvPr id="2" name="object 2">
            <a:extLst>
              <a:ext uri="{FF2B5EF4-FFF2-40B4-BE49-F238E27FC236}">
                <a16:creationId xmlns:a16="http://schemas.microsoft.com/office/drawing/2014/main" id="{6AAF3420-11DC-6B1B-380B-5BB7A9214AD5}"/>
              </a:ext>
            </a:extLst>
          </p:cNvPr>
          <p:cNvSpPr/>
          <p:nvPr/>
        </p:nvSpPr>
        <p:spPr>
          <a:xfrm>
            <a:off x="6399050" y="171166"/>
            <a:ext cx="792553" cy="85737"/>
          </a:xfrm>
          <a:prstGeom prst="rect">
            <a:avLst/>
          </a:prstGeom>
          <a:blipFill>
            <a:blip r:embed="rId2" cstate="print"/>
            <a:stretch>
              <a:fillRect/>
            </a:stretch>
          </a:blipFill>
        </p:spPr>
        <p:txBody>
          <a:bodyPr wrap="square" lIns="0" tIns="0" rIns="0" bIns="0" rtlCol="0">
            <a:spAutoFit/>
          </a:bodyPr>
          <a:lstStyle/>
          <a:p>
            <a:endParaRPr/>
          </a:p>
        </p:txBody>
      </p:sp>
      <p:sp>
        <p:nvSpPr>
          <p:cNvPr id="3" name="object 3">
            <a:extLst>
              <a:ext uri="{FF2B5EF4-FFF2-40B4-BE49-F238E27FC236}">
                <a16:creationId xmlns:a16="http://schemas.microsoft.com/office/drawing/2014/main" id="{8CAB1D3E-42C5-044A-5FFF-B93A3AB4F6D9}"/>
              </a:ext>
            </a:extLst>
          </p:cNvPr>
          <p:cNvSpPr/>
          <p:nvPr/>
        </p:nvSpPr>
        <p:spPr>
          <a:xfrm>
            <a:off x="408364" y="316552"/>
            <a:ext cx="6797802" cy="12700"/>
          </a:xfrm>
          <a:prstGeom prst="rect">
            <a:avLst/>
          </a:prstGeom>
          <a:blipFill>
            <a:blip r:embed="rId3" cstate="print"/>
            <a:stretch>
              <a:fillRect/>
            </a:stretch>
          </a:blipFill>
        </p:spPr>
        <p:txBody>
          <a:bodyPr wrap="square" lIns="0" tIns="0" rIns="0" bIns="0" rtlCol="0">
            <a:spAutoFit/>
          </a:bodyPr>
          <a:lstStyle/>
          <a:p>
            <a:endParaRPr/>
          </a:p>
        </p:txBody>
      </p:sp>
      <p:sp>
        <p:nvSpPr>
          <p:cNvPr id="4" name="object 4">
            <a:extLst>
              <a:ext uri="{FF2B5EF4-FFF2-40B4-BE49-F238E27FC236}">
                <a16:creationId xmlns:a16="http://schemas.microsoft.com/office/drawing/2014/main" id="{721CF4CA-DF91-D5DC-B9D5-C88D20704DF7}"/>
              </a:ext>
            </a:extLst>
          </p:cNvPr>
          <p:cNvSpPr/>
          <p:nvPr/>
        </p:nvSpPr>
        <p:spPr>
          <a:xfrm>
            <a:off x="0" y="4693401"/>
            <a:ext cx="7209731" cy="370569"/>
          </a:xfrm>
          <a:prstGeom prst="rect">
            <a:avLst/>
          </a:prstGeom>
          <a:blipFill>
            <a:blip r:embed="rId4" cstate="print"/>
            <a:stretch>
              <a:fillRect/>
            </a:stretch>
          </a:blipFill>
        </p:spPr>
        <p:txBody>
          <a:bodyPr wrap="square" lIns="0" tIns="0" rIns="0" bIns="0" rtlCol="0">
            <a:spAutoFit/>
          </a:bodyPr>
          <a:lstStyle/>
          <a:p>
            <a:endParaRPr/>
          </a:p>
        </p:txBody>
      </p:sp>
      <p:sp>
        <p:nvSpPr>
          <p:cNvPr id="6" name="object 6">
            <a:extLst>
              <a:ext uri="{FF2B5EF4-FFF2-40B4-BE49-F238E27FC236}">
                <a16:creationId xmlns:a16="http://schemas.microsoft.com/office/drawing/2014/main" id="{54736270-2E19-B6DB-8AD4-600EE9E4C19C}"/>
              </a:ext>
            </a:extLst>
          </p:cNvPr>
          <p:cNvSpPr txBox="1"/>
          <p:nvPr/>
        </p:nvSpPr>
        <p:spPr>
          <a:xfrm>
            <a:off x="415081" y="144170"/>
            <a:ext cx="3477986" cy="162352"/>
          </a:xfrm>
          <a:prstGeom prst="rect">
            <a:avLst/>
          </a:prstGeom>
        </p:spPr>
        <p:txBody>
          <a:bodyPr vert="horz" wrap="square" lIns="0" tIns="0" rIns="0" bIns="0" rtlCol="0">
            <a:spAutoFit/>
          </a:bodyPr>
          <a:lstStyle/>
          <a:p>
            <a:pPr marL="0" marR="0">
              <a:lnSpc>
                <a:spcPts val="1380"/>
              </a:lnSpc>
              <a:spcBef>
                <a:spcPts val="0"/>
              </a:spcBef>
              <a:spcAft>
                <a:spcPts val="0"/>
              </a:spcAft>
            </a:pPr>
            <a:r>
              <a:rPr sz="1000" spc="15" dirty="0">
                <a:solidFill>
                  <a:srgbClr val="005AAA"/>
                </a:solidFill>
                <a:latin typeface="JWOCJC+UTMAvoBold" panose="020B0604020202020204"/>
                <a:cs typeface="EBFWQV+UTMBanqueBold"/>
              </a:rPr>
              <a:t>SỔ</a:t>
            </a:r>
            <a:r>
              <a:rPr sz="1000" spc="35" dirty="0">
                <a:solidFill>
                  <a:srgbClr val="005AAA"/>
                </a:solidFill>
                <a:latin typeface="JWOCJC+UTMAvoBold" panose="020B0604020202020204"/>
                <a:cs typeface="EBFWQV+UTMBanqueBold"/>
              </a:rPr>
              <a:t> </a:t>
            </a:r>
            <a:r>
              <a:rPr sz="1000" spc="15" dirty="0">
                <a:solidFill>
                  <a:srgbClr val="005AAA"/>
                </a:solidFill>
                <a:latin typeface="JWOCJC+UTMAvoBold" panose="020B0604020202020204"/>
                <a:cs typeface="EBFWQV+UTMBanqueBold"/>
              </a:rPr>
              <a:t>BẢO</a:t>
            </a:r>
            <a:r>
              <a:rPr sz="1000" spc="35" dirty="0">
                <a:solidFill>
                  <a:srgbClr val="005AAA"/>
                </a:solidFill>
                <a:latin typeface="JWOCJC+UTMAvoBold" panose="020B0604020202020204"/>
                <a:cs typeface="EBFWQV+UTMBanqueBold"/>
              </a:rPr>
              <a:t> </a:t>
            </a:r>
            <a:r>
              <a:rPr sz="1000" spc="15" dirty="0">
                <a:solidFill>
                  <a:srgbClr val="005AAA"/>
                </a:solidFill>
                <a:latin typeface="JWOCJC+UTMAvoBold" panose="020B0604020202020204"/>
                <a:cs typeface="EBFWQV+UTMBanqueBold"/>
              </a:rPr>
              <a:t>HÀNH</a:t>
            </a:r>
            <a:r>
              <a:rPr sz="1000" spc="34" dirty="0">
                <a:solidFill>
                  <a:srgbClr val="005AAA"/>
                </a:solidFill>
                <a:latin typeface="JWOCJC+UTMAvoBold" panose="020B0604020202020204"/>
                <a:cs typeface="EBFWQV+UTMBanqueBold"/>
              </a:rPr>
              <a:t> </a:t>
            </a:r>
            <a:r>
              <a:rPr sz="1000" spc="14" dirty="0">
                <a:solidFill>
                  <a:srgbClr val="005AAA"/>
                </a:solidFill>
                <a:latin typeface="JWOCJC+UTMAvoBold" panose="020B0604020202020204"/>
                <a:cs typeface="EBFWQV+UTMBanqueBold"/>
              </a:rPr>
              <a:t>VÀ</a:t>
            </a:r>
            <a:r>
              <a:rPr sz="1000" spc="35" dirty="0">
                <a:solidFill>
                  <a:srgbClr val="005AAA"/>
                </a:solidFill>
                <a:latin typeface="JWOCJC+UTMAvoBold" panose="020B0604020202020204"/>
                <a:cs typeface="EBFWQV+UTMBanqueBold"/>
              </a:rPr>
              <a:t> </a:t>
            </a:r>
            <a:r>
              <a:rPr sz="1000" spc="15" dirty="0">
                <a:solidFill>
                  <a:srgbClr val="005AAA"/>
                </a:solidFill>
                <a:latin typeface="JWOCJC+UTMAvoBold" panose="020B0604020202020204"/>
                <a:cs typeface="EBFWQV+UTMBanqueBold"/>
              </a:rPr>
              <a:t>BẢO</a:t>
            </a:r>
            <a:r>
              <a:rPr sz="1000" spc="35" dirty="0">
                <a:solidFill>
                  <a:srgbClr val="005AAA"/>
                </a:solidFill>
                <a:latin typeface="JWOCJC+UTMAvoBold" panose="020B0604020202020204"/>
                <a:cs typeface="EBFWQV+UTMBanqueBold"/>
              </a:rPr>
              <a:t> </a:t>
            </a:r>
            <a:r>
              <a:rPr sz="1000" spc="15" dirty="0">
                <a:solidFill>
                  <a:srgbClr val="005AAA"/>
                </a:solidFill>
                <a:latin typeface="JWOCJC+UTMAvoBold" panose="020B0604020202020204"/>
                <a:cs typeface="EBFWQV+UTMBanqueBold"/>
              </a:rPr>
              <a:t>DƯỠNG</a:t>
            </a:r>
            <a:r>
              <a:rPr sz="1000" spc="34" dirty="0">
                <a:solidFill>
                  <a:srgbClr val="005AAA"/>
                </a:solidFill>
                <a:latin typeface="JWOCJC+UTMAvoBold" panose="020B0604020202020204"/>
                <a:cs typeface="EBFWQV+UTMBanqueBold"/>
              </a:rPr>
              <a:t> </a:t>
            </a:r>
            <a:r>
              <a:rPr sz="1000" spc="15" dirty="0">
                <a:solidFill>
                  <a:srgbClr val="005AAA"/>
                </a:solidFill>
                <a:latin typeface="JWOCJC+UTMAvoBold" panose="020B0604020202020204"/>
                <a:cs typeface="EBFWQV+UTMBanqueBold"/>
              </a:rPr>
              <a:t>SHACMAN</a:t>
            </a:r>
          </a:p>
        </p:txBody>
      </p:sp>
      <p:sp>
        <p:nvSpPr>
          <p:cNvPr id="35" name="object 35">
            <a:extLst>
              <a:ext uri="{FF2B5EF4-FFF2-40B4-BE49-F238E27FC236}">
                <a16:creationId xmlns:a16="http://schemas.microsoft.com/office/drawing/2014/main" id="{563CBFEA-C463-AD34-86D3-5567C5363F42}"/>
              </a:ext>
            </a:extLst>
          </p:cNvPr>
          <p:cNvSpPr txBox="1"/>
          <p:nvPr/>
        </p:nvSpPr>
        <p:spPr>
          <a:xfrm>
            <a:off x="7094500" y="4700561"/>
            <a:ext cx="201903" cy="101566"/>
          </a:xfrm>
          <a:prstGeom prst="rect">
            <a:avLst/>
          </a:prstGeom>
        </p:spPr>
        <p:txBody>
          <a:bodyPr vert="horz" wrap="square" lIns="0" tIns="0" rIns="0" bIns="0" rtlCol="0">
            <a:spAutoFit/>
          </a:bodyPr>
          <a:lstStyle/>
          <a:p>
            <a:pPr marL="0" marR="0">
              <a:lnSpc>
                <a:spcPts val="850"/>
              </a:lnSpc>
              <a:spcBef>
                <a:spcPts val="0"/>
              </a:spcBef>
              <a:spcAft>
                <a:spcPts val="0"/>
              </a:spcAft>
            </a:pPr>
            <a:r>
              <a:rPr sz="600" spc="12" dirty="0">
                <a:solidFill>
                  <a:srgbClr val="FFFFFF"/>
                </a:solidFill>
                <a:latin typeface="WTHKIR+UTM-Avo"/>
                <a:cs typeface="WTHKIR+UTM-Avo"/>
              </a:rPr>
              <a:t>1</a:t>
            </a:r>
            <a:r>
              <a:rPr lang="en-US" sz="600" spc="12" dirty="0">
                <a:solidFill>
                  <a:srgbClr val="FFFFFF"/>
                </a:solidFill>
                <a:latin typeface="WTHKIR+UTM-Avo"/>
                <a:cs typeface="WTHKIR+UTM-Avo"/>
              </a:rPr>
              <a:t>7</a:t>
            </a:r>
            <a:endParaRPr sz="600" spc="12" dirty="0">
              <a:solidFill>
                <a:srgbClr val="FFFFFF"/>
              </a:solidFill>
              <a:latin typeface="WTHKIR+UTM-Avo"/>
              <a:cs typeface="WTHKIR+UTM-Avo"/>
            </a:endParaRPr>
          </a:p>
        </p:txBody>
      </p:sp>
      <p:sp>
        <p:nvSpPr>
          <p:cNvPr id="36" name="object 36">
            <a:extLst>
              <a:ext uri="{FF2B5EF4-FFF2-40B4-BE49-F238E27FC236}">
                <a16:creationId xmlns:a16="http://schemas.microsoft.com/office/drawing/2014/main" id="{A4FD5ABC-B4BF-D347-F37A-AC7E6717D6C7}"/>
              </a:ext>
            </a:extLst>
          </p:cNvPr>
          <p:cNvSpPr txBox="1"/>
          <p:nvPr/>
        </p:nvSpPr>
        <p:spPr>
          <a:xfrm>
            <a:off x="4383354" y="4813606"/>
            <a:ext cx="2824958" cy="227090"/>
          </a:xfrm>
          <a:prstGeom prst="rect">
            <a:avLst/>
          </a:prstGeom>
        </p:spPr>
        <p:txBody>
          <a:bodyPr vert="horz" wrap="square" lIns="0" tIns="0" rIns="0" bIns="0" rtlCol="0">
            <a:spAutoFit/>
          </a:bodyPr>
          <a:lstStyle/>
          <a:p>
            <a:pPr marL="0" marR="0">
              <a:lnSpc>
                <a:spcPts val="1488"/>
              </a:lnSpc>
              <a:spcBef>
                <a:spcPts val="0"/>
              </a:spcBef>
              <a:spcAft>
                <a:spcPts val="0"/>
              </a:spcAft>
            </a:pPr>
            <a:r>
              <a:rPr sz="1000" spc="12" dirty="0">
                <a:solidFill>
                  <a:srgbClr val="005AAA"/>
                </a:solidFill>
                <a:latin typeface="JWOCJC+UTMAvoBold"/>
                <a:cs typeface="JWOCJC+UTMAvoBold"/>
              </a:rPr>
              <a:t>CÔNG</a:t>
            </a:r>
            <a:r>
              <a:rPr sz="1000" spc="64" dirty="0">
                <a:solidFill>
                  <a:srgbClr val="005AAA"/>
                </a:solidFill>
                <a:latin typeface="JWOCJC+UTMAvoBold"/>
                <a:cs typeface="JWOCJC+UTMAvoBold"/>
              </a:rPr>
              <a:t> </a:t>
            </a:r>
            <a:r>
              <a:rPr sz="1000" dirty="0">
                <a:solidFill>
                  <a:srgbClr val="005AAA"/>
                </a:solidFill>
                <a:latin typeface="JWOCJC+UTMAvoBold"/>
                <a:cs typeface="JWOCJC+UTMAvoBold"/>
              </a:rPr>
              <a:t>TY</a:t>
            </a:r>
            <a:r>
              <a:rPr sz="1000" spc="65" dirty="0">
                <a:solidFill>
                  <a:srgbClr val="005AAA"/>
                </a:solidFill>
                <a:latin typeface="JWOCJC+UTMAvoBold"/>
                <a:cs typeface="JWOCJC+UTMAvoBold"/>
              </a:rPr>
              <a:t> </a:t>
            </a:r>
            <a:r>
              <a:rPr sz="1000" spc="12" dirty="0">
                <a:solidFill>
                  <a:srgbClr val="005AAA"/>
                </a:solidFill>
                <a:latin typeface="JWOCJC+UTMAvoBold"/>
                <a:cs typeface="JWOCJC+UTMAvoBold"/>
              </a:rPr>
              <a:t>CỔ</a:t>
            </a:r>
            <a:r>
              <a:rPr sz="1000" spc="63" dirty="0">
                <a:solidFill>
                  <a:srgbClr val="005AAA"/>
                </a:solidFill>
                <a:latin typeface="JWOCJC+UTMAvoBold"/>
                <a:cs typeface="JWOCJC+UTMAvoBold"/>
              </a:rPr>
              <a:t> </a:t>
            </a:r>
            <a:r>
              <a:rPr sz="1000" spc="10" dirty="0">
                <a:solidFill>
                  <a:srgbClr val="005AAA"/>
                </a:solidFill>
                <a:latin typeface="JWOCJC+UTMAvoBold"/>
                <a:cs typeface="JWOCJC+UTMAvoBold"/>
              </a:rPr>
              <a:t>PHẦN</a:t>
            </a:r>
            <a:r>
              <a:rPr sz="1000" spc="64" dirty="0">
                <a:solidFill>
                  <a:srgbClr val="005AAA"/>
                </a:solidFill>
                <a:latin typeface="JWOCJC+UTMAvoBold"/>
                <a:cs typeface="JWOCJC+UTMAvoBold"/>
              </a:rPr>
              <a:t> </a:t>
            </a:r>
            <a:r>
              <a:rPr sz="1000" dirty="0">
                <a:solidFill>
                  <a:srgbClr val="005AAA"/>
                </a:solidFill>
                <a:latin typeface="JWOCJC+UTMAvoBold"/>
                <a:cs typeface="JWOCJC+UTMAvoBold"/>
              </a:rPr>
              <a:t>SHACMAN</a:t>
            </a:r>
            <a:r>
              <a:rPr sz="1000" spc="66" dirty="0">
                <a:solidFill>
                  <a:srgbClr val="005AAA"/>
                </a:solidFill>
                <a:latin typeface="JWOCJC+UTMAvoBold"/>
                <a:cs typeface="JWOCJC+UTMAvoBold"/>
              </a:rPr>
              <a:t> </a:t>
            </a:r>
            <a:r>
              <a:rPr sz="1000" dirty="0">
                <a:solidFill>
                  <a:srgbClr val="005AAA"/>
                </a:solidFill>
                <a:latin typeface="JWOCJC+UTMAvoBold"/>
                <a:cs typeface="JWOCJC+UTMAvoBold"/>
              </a:rPr>
              <a:t>VIỆT</a:t>
            </a:r>
            <a:r>
              <a:rPr sz="1000" spc="63" dirty="0">
                <a:solidFill>
                  <a:srgbClr val="005AAA"/>
                </a:solidFill>
                <a:latin typeface="JWOCJC+UTMAvoBold"/>
                <a:cs typeface="JWOCJC+UTMAvoBold"/>
              </a:rPr>
              <a:t> </a:t>
            </a:r>
            <a:r>
              <a:rPr sz="1000" spc="11" dirty="0">
                <a:solidFill>
                  <a:srgbClr val="005AAA"/>
                </a:solidFill>
                <a:latin typeface="JWOCJC+UTMAvoBold"/>
                <a:cs typeface="JWOCJC+UTMAvoBold"/>
              </a:rPr>
              <a:t>NAM</a:t>
            </a:r>
          </a:p>
        </p:txBody>
      </p:sp>
      <p:graphicFrame>
        <p:nvGraphicFramePr>
          <p:cNvPr id="7" name="表格 6">
            <a:extLst>
              <a:ext uri="{FF2B5EF4-FFF2-40B4-BE49-F238E27FC236}">
                <a16:creationId xmlns:a16="http://schemas.microsoft.com/office/drawing/2014/main" id="{46913222-4081-8680-8363-64814FD9AF8A}"/>
              </a:ext>
            </a:extLst>
          </p:cNvPr>
          <p:cNvGraphicFramePr>
            <a:graphicFrameLocks noGrp="1"/>
          </p:cNvGraphicFramePr>
          <p:nvPr>
            <p:extLst>
              <p:ext uri="{D42A27DB-BD31-4B8C-83A1-F6EECF244321}">
                <p14:modId xmlns:p14="http://schemas.microsoft.com/office/powerpoint/2010/main" val="964603406"/>
              </p:ext>
            </p:extLst>
          </p:nvPr>
        </p:nvGraphicFramePr>
        <p:xfrm>
          <a:off x="368404" y="449611"/>
          <a:ext cx="6797675" cy="4248471"/>
        </p:xfrm>
        <a:graphic>
          <a:graphicData uri="http://schemas.openxmlformats.org/drawingml/2006/table">
            <a:tbl>
              <a:tblPr>
                <a:tableStyleId>{5C22544A-7EE6-4342-B048-85BDC9FD1C3A}</a:tableStyleId>
              </a:tblPr>
              <a:tblGrid>
                <a:gridCol w="817558">
                  <a:extLst>
                    <a:ext uri="{9D8B030D-6E8A-4147-A177-3AD203B41FA5}">
                      <a16:colId xmlns:a16="http://schemas.microsoft.com/office/drawing/2014/main" val="1895389280"/>
                    </a:ext>
                  </a:extLst>
                </a:gridCol>
                <a:gridCol w="4680520">
                  <a:extLst>
                    <a:ext uri="{9D8B030D-6E8A-4147-A177-3AD203B41FA5}">
                      <a16:colId xmlns:a16="http://schemas.microsoft.com/office/drawing/2014/main" val="3952080537"/>
                    </a:ext>
                  </a:extLst>
                </a:gridCol>
                <a:gridCol w="504056">
                  <a:extLst>
                    <a:ext uri="{9D8B030D-6E8A-4147-A177-3AD203B41FA5}">
                      <a16:colId xmlns:a16="http://schemas.microsoft.com/office/drawing/2014/main" val="2744886275"/>
                    </a:ext>
                  </a:extLst>
                </a:gridCol>
                <a:gridCol w="421039">
                  <a:extLst>
                    <a:ext uri="{9D8B030D-6E8A-4147-A177-3AD203B41FA5}">
                      <a16:colId xmlns:a16="http://schemas.microsoft.com/office/drawing/2014/main" val="3531661972"/>
                    </a:ext>
                  </a:extLst>
                </a:gridCol>
                <a:gridCol w="374502">
                  <a:extLst>
                    <a:ext uri="{9D8B030D-6E8A-4147-A177-3AD203B41FA5}">
                      <a16:colId xmlns:a16="http://schemas.microsoft.com/office/drawing/2014/main" val="4072763021"/>
                    </a:ext>
                  </a:extLst>
                </a:gridCol>
              </a:tblGrid>
              <a:tr h="270086">
                <a:tc rowSpan="5">
                  <a:txBody>
                    <a:bodyPr/>
                    <a:lstStyle/>
                    <a:p>
                      <a:pPr algn="ctr" fontAlgn="ctr">
                        <a:buNone/>
                      </a:pPr>
                      <a:r>
                        <a:rPr lang="vi-VN" sz="850" u="none" strike="noStrike" dirty="0">
                          <a:effectLst/>
                          <a:latin typeface="+mj-lt"/>
                        </a:rPr>
                        <a:t>Hệ thống phanh</a:t>
                      </a:r>
                      <a:endParaRPr lang="vi-VN" sz="850" b="0" i="0" u="none" strike="noStrike" dirty="0">
                        <a:solidFill>
                          <a:srgbClr val="000000"/>
                        </a:solidFill>
                        <a:effectLst/>
                        <a:latin typeface="+mj-lt"/>
                        <a:ea typeface="等线" panose="02010600030101010101" pitchFamily="2" charset="-122"/>
                      </a:endParaRPr>
                    </a:p>
                  </a:txBody>
                  <a:tcPr marL="5640" marR="5640" marT="564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
                        <a:buNone/>
                      </a:pPr>
                      <a:r>
                        <a:rPr lang="vi-VN" sz="850" u="none" strike="noStrike">
                          <a:effectLst/>
                          <a:latin typeface="+mj-lt"/>
                        </a:rPr>
                        <a:t>Tấm đế phanh, trục cam</a:t>
                      </a:r>
                      <a:endParaRPr lang="vi-VN" sz="850" b="0" i="0" u="none" strike="noStrike">
                        <a:solidFill>
                          <a:srgbClr val="000000"/>
                        </a:solidFill>
                        <a:effectLst/>
                        <a:latin typeface="+mj-lt"/>
                        <a:ea typeface="等线" panose="02010600030101010101" pitchFamily="2" charset="-122"/>
                      </a:endParaRPr>
                    </a:p>
                  </a:txBody>
                  <a:tcPr marL="45720" marR="45720" marT="564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buNone/>
                      </a:pPr>
                      <a:r>
                        <a:rPr lang="en-US" altLang="zh-CN" sz="850" u="none" strike="noStrike">
                          <a:effectLst/>
                          <a:latin typeface="+mj-lt"/>
                        </a:rPr>
                        <a:t>24</a:t>
                      </a:r>
                      <a:endParaRPr lang="en-US" altLang="zh-CN" sz="850" b="0" i="0" u="none" strike="noStrike">
                        <a:solidFill>
                          <a:srgbClr val="000000"/>
                        </a:solidFill>
                        <a:effectLst/>
                        <a:latin typeface="+mj-lt"/>
                        <a:ea typeface="等线" panose="02010600030101010101" pitchFamily="2" charset="-122"/>
                      </a:endParaRPr>
                    </a:p>
                  </a:txBody>
                  <a:tcPr marL="5640" marR="5640" marT="564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buNone/>
                      </a:pPr>
                      <a:r>
                        <a:rPr lang="en-US" altLang="zh-CN" sz="850" u="none" strike="noStrike">
                          <a:effectLst/>
                          <a:latin typeface="+mj-lt"/>
                        </a:rPr>
                        <a:t>18</a:t>
                      </a:r>
                      <a:endParaRPr lang="en-US" altLang="zh-CN" sz="850" b="0" i="0" u="none" strike="noStrike">
                        <a:solidFill>
                          <a:srgbClr val="000000"/>
                        </a:solidFill>
                        <a:effectLst/>
                        <a:latin typeface="+mj-lt"/>
                        <a:ea typeface="等线" panose="02010600030101010101" pitchFamily="2" charset="-122"/>
                      </a:endParaRPr>
                    </a:p>
                  </a:txBody>
                  <a:tcPr marL="5640" marR="5640" marT="564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buNone/>
                      </a:pPr>
                      <a:r>
                        <a:rPr lang="en-US" altLang="zh-CN" sz="850" u="none" strike="noStrike" dirty="0">
                          <a:effectLst/>
                          <a:latin typeface="+mj-lt"/>
                        </a:rPr>
                        <a:t>12</a:t>
                      </a:r>
                      <a:endParaRPr lang="en-US" altLang="zh-CN" sz="850" b="0" i="0" u="none" strike="noStrike" dirty="0">
                        <a:solidFill>
                          <a:srgbClr val="000000"/>
                        </a:solidFill>
                        <a:effectLst/>
                        <a:latin typeface="+mj-lt"/>
                        <a:ea typeface="等线" panose="02010600030101010101" pitchFamily="2" charset="-122"/>
                      </a:endParaRPr>
                    </a:p>
                  </a:txBody>
                  <a:tcPr marL="5640" marR="5640" marT="564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105008000"/>
                  </a:ext>
                </a:extLst>
              </a:tr>
              <a:tr h="150804">
                <a:tc vMerge="1">
                  <a:txBody>
                    <a:bodyPr/>
                    <a:lstStyle/>
                    <a:p>
                      <a:endParaRPr lang="zh-CN" altLang="en-US"/>
                    </a:p>
                  </a:txBody>
                  <a:tcPr/>
                </a:tc>
                <a:tc>
                  <a:txBody>
                    <a:bodyPr/>
                    <a:lstStyle/>
                    <a:p>
                      <a:pPr algn="l" fontAlgn="b">
                        <a:buNone/>
                      </a:pPr>
                      <a:r>
                        <a:rPr lang="vi-VN" sz="850" u="none" strike="noStrike" dirty="0">
                          <a:effectLst/>
                          <a:latin typeface="+mj-lt"/>
                        </a:rPr>
                        <a:t>Giá đỡ tục cam</a:t>
                      </a:r>
                      <a:endParaRPr lang="vi-VN" sz="850" b="0" i="0" u="none" strike="noStrike" dirty="0">
                        <a:solidFill>
                          <a:srgbClr val="000000"/>
                        </a:solidFill>
                        <a:effectLst/>
                        <a:latin typeface="+mj-lt"/>
                        <a:ea typeface="等线" panose="02010600030101010101" pitchFamily="2" charset="-122"/>
                      </a:endParaRPr>
                    </a:p>
                  </a:txBody>
                  <a:tcPr marL="45720" marR="45720" marT="564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buNone/>
                      </a:pPr>
                      <a:r>
                        <a:rPr lang="en-US" altLang="zh-CN" sz="850" u="none" strike="noStrike">
                          <a:effectLst/>
                          <a:latin typeface="+mj-lt"/>
                        </a:rPr>
                        <a:t>18</a:t>
                      </a:r>
                      <a:endParaRPr lang="en-US" altLang="zh-CN" sz="850" b="0" i="0" u="none" strike="noStrike">
                        <a:solidFill>
                          <a:srgbClr val="000000"/>
                        </a:solidFill>
                        <a:effectLst/>
                        <a:latin typeface="+mj-lt"/>
                        <a:ea typeface="等线" panose="02010600030101010101" pitchFamily="2" charset="-122"/>
                      </a:endParaRPr>
                    </a:p>
                  </a:txBody>
                  <a:tcPr marL="5640" marR="5640" marT="564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buNone/>
                      </a:pPr>
                      <a:r>
                        <a:rPr lang="en-US" altLang="zh-CN" sz="850" u="none" strike="noStrike">
                          <a:effectLst/>
                          <a:latin typeface="+mj-lt"/>
                        </a:rPr>
                        <a:t>18</a:t>
                      </a:r>
                      <a:endParaRPr lang="en-US" altLang="zh-CN" sz="850" b="0" i="0" u="none" strike="noStrike">
                        <a:solidFill>
                          <a:srgbClr val="000000"/>
                        </a:solidFill>
                        <a:effectLst/>
                        <a:latin typeface="+mj-lt"/>
                        <a:ea typeface="等线" panose="02010600030101010101" pitchFamily="2" charset="-122"/>
                      </a:endParaRPr>
                    </a:p>
                  </a:txBody>
                  <a:tcPr marL="5640" marR="5640" marT="564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buNone/>
                      </a:pPr>
                      <a:r>
                        <a:rPr lang="en-US" altLang="zh-CN" sz="850" u="none" strike="noStrike" dirty="0">
                          <a:effectLst/>
                          <a:latin typeface="+mj-lt"/>
                        </a:rPr>
                        <a:t>9</a:t>
                      </a:r>
                      <a:endParaRPr lang="en-US" altLang="zh-CN" sz="850" b="0" i="0" u="none" strike="noStrike" dirty="0">
                        <a:solidFill>
                          <a:srgbClr val="000000"/>
                        </a:solidFill>
                        <a:effectLst/>
                        <a:latin typeface="+mj-lt"/>
                        <a:ea typeface="等线" panose="02010600030101010101" pitchFamily="2" charset="-122"/>
                      </a:endParaRPr>
                    </a:p>
                  </a:txBody>
                  <a:tcPr marL="5640" marR="5640" marT="564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775609476"/>
                  </a:ext>
                </a:extLst>
              </a:tr>
              <a:tr h="150804">
                <a:tc vMerge="1">
                  <a:txBody>
                    <a:bodyPr/>
                    <a:lstStyle/>
                    <a:p>
                      <a:endParaRPr lang="zh-CN" altLang="en-US"/>
                    </a:p>
                  </a:txBody>
                  <a:tcPr/>
                </a:tc>
                <a:tc>
                  <a:txBody>
                    <a:bodyPr/>
                    <a:lstStyle/>
                    <a:p>
                      <a:pPr algn="l" fontAlgn="b">
                        <a:buNone/>
                      </a:pPr>
                      <a:r>
                        <a:rPr lang="vi-VN" sz="850" u="none" strike="noStrike">
                          <a:effectLst/>
                          <a:latin typeface="+mj-lt"/>
                        </a:rPr>
                        <a:t>Cần chỉnh phanh</a:t>
                      </a:r>
                      <a:endParaRPr lang="vi-VN" sz="850" b="0" i="0" u="none" strike="noStrike">
                        <a:solidFill>
                          <a:srgbClr val="000000"/>
                        </a:solidFill>
                        <a:effectLst/>
                        <a:latin typeface="+mj-lt"/>
                        <a:ea typeface="等线" panose="02010600030101010101" pitchFamily="2" charset="-122"/>
                      </a:endParaRPr>
                    </a:p>
                  </a:txBody>
                  <a:tcPr marL="45720" marR="45720" marT="564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buNone/>
                      </a:pPr>
                      <a:r>
                        <a:rPr lang="en-US" altLang="zh-CN" sz="850" u="none" strike="noStrike">
                          <a:effectLst/>
                          <a:latin typeface="+mj-lt"/>
                        </a:rPr>
                        <a:t>18</a:t>
                      </a:r>
                      <a:endParaRPr lang="en-US" altLang="zh-CN" sz="850" b="0" i="0" u="none" strike="noStrike">
                        <a:solidFill>
                          <a:srgbClr val="000000"/>
                        </a:solidFill>
                        <a:effectLst/>
                        <a:latin typeface="+mj-lt"/>
                        <a:ea typeface="等线" panose="02010600030101010101" pitchFamily="2" charset="-122"/>
                      </a:endParaRPr>
                    </a:p>
                  </a:txBody>
                  <a:tcPr marL="5640" marR="5640" marT="564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buNone/>
                      </a:pPr>
                      <a:r>
                        <a:rPr lang="en-US" altLang="zh-CN" sz="850" u="none" strike="noStrike">
                          <a:effectLst/>
                          <a:latin typeface="+mj-lt"/>
                        </a:rPr>
                        <a:t>18</a:t>
                      </a:r>
                      <a:endParaRPr lang="en-US" altLang="zh-CN" sz="850" b="0" i="0" u="none" strike="noStrike">
                        <a:solidFill>
                          <a:srgbClr val="000000"/>
                        </a:solidFill>
                        <a:effectLst/>
                        <a:latin typeface="+mj-lt"/>
                        <a:ea typeface="等线" panose="02010600030101010101" pitchFamily="2" charset="-122"/>
                      </a:endParaRPr>
                    </a:p>
                  </a:txBody>
                  <a:tcPr marL="5640" marR="5640" marT="564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buNone/>
                      </a:pPr>
                      <a:r>
                        <a:rPr lang="en-US" altLang="zh-CN" sz="850" u="none" strike="noStrike">
                          <a:effectLst/>
                          <a:latin typeface="+mj-lt"/>
                        </a:rPr>
                        <a:t>9</a:t>
                      </a:r>
                      <a:endParaRPr lang="en-US" altLang="zh-CN" sz="850" b="0" i="0" u="none" strike="noStrike">
                        <a:solidFill>
                          <a:srgbClr val="000000"/>
                        </a:solidFill>
                        <a:effectLst/>
                        <a:latin typeface="+mj-lt"/>
                        <a:ea typeface="等线" panose="02010600030101010101" pitchFamily="2" charset="-122"/>
                      </a:endParaRPr>
                    </a:p>
                  </a:txBody>
                  <a:tcPr marL="5640" marR="5640" marT="564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934669125"/>
                  </a:ext>
                </a:extLst>
              </a:tr>
              <a:tr h="593391">
                <a:tc vMerge="1">
                  <a:txBody>
                    <a:bodyPr/>
                    <a:lstStyle/>
                    <a:p>
                      <a:endParaRPr lang="zh-CN" altLang="en-US"/>
                    </a:p>
                  </a:txBody>
                  <a:tcPr/>
                </a:tc>
                <a:tc>
                  <a:txBody>
                    <a:bodyPr/>
                    <a:lstStyle/>
                    <a:p>
                      <a:pPr algn="l" fontAlgn="b">
                        <a:buNone/>
                      </a:pPr>
                      <a:r>
                        <a:rPr lang="vi-VN" sz="850" u="none" strike="noStrike" dirty="0">
                          <a:effectLst/>
                          <a:latin typeface="+mj-lt"/>
                        </a:rPr>
                        <a:t>Bình chứa khí (không bao gồm gioăng cao su), tấm chắn bụi, cụm ống thép, các loại cụm van (không bao gồm gioăng cao su), đầu nối ống, con lăn, bộ sấy khí (không bao gồm lõi sấy), tang trống phanh, cụm kẹp phanh và giá đỡ, buồng khí phanh (không bao gồm gioăng cao su), giá đỡ buồng khi phanh, cụm bàn đạp phanh và cơ cấu truyền động, má phanh và chốt đỡ</a:t>
                      </a:r>
                      <a:endParaRPr lang="vi-VN" sz="850" b="0" i="0" u="none" strike="noStrike" dirty="0">
                        <a:solidFill>
                          <a:srgbClr val="000000"/>
                        </a:solidFill>
                        <a:effectLst/>
                        <a:latin typeface="+mj-lt"/>
                        <a:ea typeface="等线" panose="02010600030101010101" pitchFamily="2" charset="-122"/>
                      </a:endParaRPr>
                    </a:p>
                  </a:txBody>
                  <a:tcPr marL="45720" marR="45720" marT="564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buNone/>
                      </a:pPr>
                      <a:r>
                        <a:rPr lang="en-US" altLang="zh-CN" sz="850" u="none" strike="noStrike">
                          <a:effectLst/>
                          <a:latin typeface="+mj-lt"/>
                        </a:rPr>
                        <a:t>12</a:t>
                      </a:r>
                      <a:endParaRPr lang="en-US" altLang="zh-CN" sz="850" b="0" i="0" u="none" strike="noStrike">
                        <a:solidFill>
                          <a:srgbClr val="000000"/>
                        </a:solidFill>
                        <a:effectLst/>
                        <a:latin typeface="+mj-lt"/>
                        <a:ea typeface="等线" panose="02010600030101010101" pitchFamily="2" charset="-122"/>
                      </a:endParaRPr>
                    </a:p>
                  </a:txBody>
                  <a:tcPr marL="5640" marR="5640" marT="564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buNone/>
                      </a:pPr>
                      <a:r>
                        <a:rPr lang="en-US" altLang="zh-CN" sz="850" u="none" strike="noStrike">
                          <a:effectLst/>
                          <a:latin typeface="+mj-lt"/>
                        </a:rPr>
                        <a:t>12</a:t>
                      </a:r>
                      <a:endParaRPr lang="en-US" altLang="zh-CN" sz="850" b="0" i="0" u="none" strike="noStrike">
                        <a:solidFill>
                          <a:srgbClr val="000000"/>
                        </a:solidFill>
                        <a:effectLst/>
                        <a:latin typeface="+mj-lt"/>
                        <a:ea typeface="等线" panose="02010600030101010101" pitchFamily="2" charset="-122"/>
                      </a:endParaRPr>
                    </a:p>
                  </a:txBody>
                  <a:tcPr marL="5640" marR="5640" marT="564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buNone/>
                      </a:pPr>
                      <a:r>
                        <a:rPr lang="en-US" altLang="zh-CN" sz="850" u="none" strike="noStrike">
                          <a:effectLst/>
                          <a:latin typeface="+mj-lt"/>
                        </a:rPr>
                        <a:t>6</a:t>
                      </a:r>
                      <a:endParaRPr lang="en-US" altLang="zh-CN" sz="850" b="0" i="0" u="none" strike="noStrike">
                        <a:solidFill>
                          <a:srgbClr val="000000"/>
                        </a:solidFill>
                        <a:effectLst/>
                        <a:latin typeface="+mj-lt"/>
                        <a:ea typeface="等线" panose="02010600030101010101" pitchFamily="2" charset="-122"/>
                      </a:endParaRPr>
                    </a:p>
                  </a:txBody>
                  <a:tcPr marL="5640" marR="5640" marT="564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547941503"/>
                  </a:ext>
                </a:extLst>
              </a:tr>
              <a:tr h="150804">
                <a:tc vMerge="1">
                  <a:txBody>
                    <a:bodyPr/>
                    <a:lstStyle/>
                    <a:p>
                      <a:endParaRPr lang="zh-CN" altLang="en-US"/>
                    </a:p>
                  </a:txBody>
                  <a:tcPr/>
                </a:tc>
                <a:tc>
                  <a:txBody>
                    <a:bodyPr/>
                    <a:lstStyle/>
                    <a:p>
                      <a:pPr algn="l" fontAlgn="b">
                        <a:buNone/>
                      </a:pPr>
                      <a:r>
                        <a:rPr lang="vi-VN" sz="850" u="none" strike="noStrike" dirty="0">
                          <a:effectLst/>
                          <a:latin typeface="+mj-lt"/>
                        </a:rPr>
                        <a:t>Ống dẫn phanh (bằng cao su)</a:t>
                      </a:r>
                      <a:endParaRPr lang="vi-VN" sz="850" b="0" i="0" u="none" strike="noStrike" dirty="0">
                        <a:solidFill>
                          <a:srgbClr val="000000"/>
                        </a:solidFill>
                        <a:effectLst/>
                        <a:latin typeface="+mj-lt"/>
                        <a:ea typeface="等线" panose="02010600030101010101" pitchFamily="2" charset="-122"/>
                      </a:endParaRPr>
                    </a:p>
                  </a:txBody>
                  <a:tcPr marL="45720" marR="45720" marT="564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buNone/>
                      </a:pPr>
                      <a:r>
                        <a:rPr lang="en-US" altLang="zh-CN" sz="850" u="none" strike="noStrike">
                          <a:effectLst/>
                          <a:latin typeface="+mj-lt"/>
                        </a:rPr>
                        <a:t>6</a:t>
                      </a:r>
                      <a:endParaRPr lang="en-US" altLang="zh-CN" sz="850" b="0" i="0" u="none" strike="noStrike">
                        <a:solidFill>
                          <a:srgbClr val="000000"/>
                        </a:solidFill>
                        <a:effectLst/>
                        <a:latin typeface="+mj-lt"/>
                        <a:ea typeface="等线" panose="02010600030101010101" pitchFamily="2" charset="-122"/>
                      </a:endParaRPr>
                    </a:p>
                  </a:txBody>
                  <a:tcPr marL="5640" marR="5640" marT="564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buNone/>
                      </a:pPr>
                      <a:r>
                        <a:rPr lang="en-US" altLang="zh-CN" sz="850" u="none" strike="noStrike">
                          <a:effectLst/>
                          <a:latin typeface="+mj-lt"/>
                        </a:rPr>
                        <a:t>6</a:t>
                      </a:r>
                      <a:endParaRPr lang="en-US" altLang="zh-CN" sz="850" b="0" i="0" u="none" strike="noStrike">
                        <a:solidFill>
                          <a:srgbClr val="000000"/>
                        </a:solidFill>
                        <a:effectLst/>
                        <a:latin typeface="+mj-lt"/>
                        <a:ea typeface="等线" panose="02010600030101010101" pitchFamily="2" charset="-122"/>
                      </a:endParaRPr>
                    </a:p>
                  </a:txBody>
                  <a:tcPr marL="5640" marR="5640" marT="564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buNone/>
                      </a:pPr>
                      <a:r>
                        <a:rPr lang="en-US" altLang="zh-CN" sz="850" u="none" strike="noStrike">
                          <a:effectLst/>
                          <a:latin typeface="+mj-lt"/>
                        </a:rPr>
                        <a:t>4</a:t>
                      </a:r>
                      <a:endParaRPr lang="en-US" altLang="zh-CN" sz="850" b="0" i="0" u="none" strike="noStrike">
                        <a:solidFill>
                          <a:srgbClr val="000000"/>
                        </a:solidFill>
                        <a:effectLst/>
                        <a:latin typeface="+mj-lt"/>
                        <a:ea typeface="等线" panose="02010600030101010101" pitchFamily="2" charset="-122"/>
                      </a:endParaRPr>
                    </a:p>
                  </a:txBody>
                  <a:tcPr marL="5640" marR="5640" marT="564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533101491"/>
                  </a:ext>
                </a:extLst>
              </a:tr>
              <a:tr h="150804">
                <a:tc rowSpan="4">
                  <a:txBody>
                    <a:bodyPr/>
                    <a:lstStyle/>
                    <a:p>
                      <a:pPr algn="ctr" fontAlgn="ctr">
                        <a:buNone/>
                      </a:pPr>
                      <a:r>
                        <a:rPr lang="vi-VN" sz="850" u="none" strike="noStrike">
                          <a:effectLst/>
                          <a:latin typeface="+mj-lt"/>
                        </a:rPr>
                        <a:t>Hệ thống treo</a:t>
                      </a:r>
                      <a:endParaRPr lang="vi-VN" sz="850" b="0" i="0" u="none" strike="noStrike">
                        <a:solidFill>
                          <a:srgbClr val="000000"/>
                        </a:solidFill>
                        <a:effectLst/>
                        <a:latin typeface="+mj-lt"/>
                        <a:ea typeface="等线" panose="02010600030101010101" pitchFamily="2" charset="-122"/>
                      </a:endParaRPr>
                    </a:p>
                  </a:txBody>
                  <a:tcPr marL="5640" marR="5640" marT="564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
                        <a:buNone/>
                      </a:pPr>
                      <a:r>
                        <a:rPr lang="vi-VN" sz="850" u="none" strike="noStrike" dirty="0">
                          <a:effectLst/>
                          <a:latin typeface="+mj-lt"/>
                        </a:rPr>
                        <a:t>Cụm trục cân bằng (không bao gồm phớt dầu), cụm thanh cân bằng trước, sau</a:t>
                      </a:r>
                      <a:endParaRPr lang="vi-VN" sz="850" b="0" i="0" u="none" strike="noStrike" dirty="0">
                        <a:solidFill>
                          <a:srgbClr val="000000"/>
                        </a:solidFill>
                        <a:effectLst/>
                        <a:latin typeface="+mj-lt"/>
                        <a:ea typeface="等线" panose="02010600030101010101" pitchFamily="2" charset="-122"/>
                      </a:endParaRPr>
                    </a:p>
                  </a:txBody>
                  <a:tcPr marL="45720" marR="45720" marT="564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buNone/>
                      </a:pPr>
                      <a:r>
                        <a:rPr lang="en-US" altLang="zh-CN" sz="850" u="none" strike="noStrike">
                          <a:effectLst/>
                          <a:latin typeface="+mj-lt"/>
                        </a:rPr>
                        <a:t>24</a:t>
                      </a:r>
                      <a:endParaRPr lang="en-US" altLang="zh-CN" sz="850" b="0" i="0" u="none" strike="noStrike">
                        <a:solidFill>
                          <a:srgbClr val="000000"/>
                        </a:solidFill>
                        <a:effectLst/>
                        <a:latin typeface="+mj-lt"/>
                        <a:ea typeface="等线" panose="02010600030101010101" pitchFamily="2" charset="-122"/>
                      </a:endParaRPr>
                    </a:p>
                  </a:txBody>
                  <a:tcPr marL="5640" marR="5640" marT="564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buNone/>
                      </a:pPr>
                      <a:r>
                        <a:rPr lang="en-US" altLang="zh-CN" sz="850" u="none" strike="noStrike">
                          <a:effectLst/>
                          <a:latin typeface="+mj-lt"/>
                        </a:rPr>
                        <a:t>18</a:t>
                      </a:r>
                      <a:endParaRPr lang="en-US" altLang="zh-CN" sz="850" b="0" i="0" u="none" strike="noStrike">
                        <a:solidFill>
                          <a:srgbClr val="000000"/>
                        </a:solidFill>
                        <a:effectLst/>
                        <a:latin typeface="+mj-lt"/>
                        <a:ea typeface="等线" panose="02010600030101010101" pitchFamily="2" charset="-122"/>
                      </a:endParaRPr>
                    </a:p>
                  </a:txBody>
                  <a:tcPr marL="5640" marR="5640" marT="564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buNone/>
                      </a:pPr>
                      <a:r>
                        <a:rPr lang="en-US" altLang="zh-CN" sz="850" u="none" strike="noStrike">
                          <a:effectLst/>
                          <a:latin typeface="+mj-lt"/>
                        </a:rPr>
                        <a:t>9</a:t>
                      </a:r>
                      <a:endParaRPr lang="en-US" altLang="zh-CN" sz="850" b="0" i="0" u="none" strike="noStrike">
                        <a:solidFill>
                          <a:srgbClr val="000000"/>
                        </a:solidFill>
                        <a:effectLst/>
                        <a:latin typeface="+mj-lt"/>
                        <a:ea typeface="等线" panose="02010600030101010101" pitchFamily="2" charset="-122"/>
                      </a:endParaRPr>
                    </a:p>
                  </a:txBody>
                  <a:tcPr marL="5640" marR="5640" marT="564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01712463"/>
                  </a:ext>
                </a:extLst>
              </a:tr>
              <a:tr h="150804">
                <a:tc vMerge="1">
                  <a:txBody>
                    <a:bodyPr/>
                    <a:lstStyle/>
                    <a:p>
                      <a:endParaRPr lang="zh-CN" altLang="en-US"/>
                    </a:p>
                  </a:txBody>
                  <a:tcPr/>
                </a:tc>
                <a:tc>
                  <a:txBody>
                    <a:bodyPr/>
                    <a:lstStyle/>
                    <a:p>
                      <a:pPr algn="l" fontAlgn="b">
                        <a:buNone/>
                      </a:pPr>
                      <a:r>
                        <a:rPr lang="vi-VN" sz="850" u="none" strike="noStrike">
                          <a:effectLst/>
                          <a:latin typeface="+mj-lt"/>
                        </a:rPr>
                        <a:t>Giá đỡ nhíp</a:t>
                      </a:r>
                      <a:endParaRPr lang="vi-VN" sz="850" b="0" i="0" u="none" strike="noStrike">
                        <a:solidFill>
                          <a:srgbClr val="000000"/>
                        </a:solidFill>
                        <a:effectLst/>
                        <a:latin typeface="+mj-lt"/>
                        <a:ea typeface="等线" panose="02010600030101010101" pitchFamily="2" charset="-122"/>
                      </a:endParaRPr>
                    </a:p>
                  </a:txBody>
                  <a:tcPr marL="45720" marR="45720" marT="564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buNone/>
                      </a:pPr>
                      <a:r>
                        <a:rPr lang="en-US" altLang="zh-CN" sz="850" u="none" strike="noStrike">
                          <a:effectLst/>
                          <a:latin typeface="+mj-lt"/>
                        </a:rPr>
                        <a:t>18</a:t>
                      </a:r>
                      <a:endParaRPr lang="en-US" altLang="zh-CN" sz="850" b="0" i="0" u="none" strike="noStrike">
                        <a:solidFill>
                          <a:srgbClr val="000000"/>
                        </a:solidFill>
                        <a:effectLst/>
                        <a:latin typeface="+mj-lt"/>
                        <a:ea typeface="等线" panose="02010600030101010101" pitchFamily="2" charset="-122"/>
                      </a:endParaRPr>
                    </a:p>
                  </a:txBody>
                  <a:tcPr marL="5640" marR="5640" marT="564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buNone/>
                      </a:pPr>
                      <a:r>
                        <a:rPr lang="en-US" altLang="zh-CN" sz="850" u="none" strike="noStrike">
                          <a:effectLst/>
                          <a:latin typeface="+mj-lt"/>
                        </a:rPr>
                        <a:t>18</a:t>
                      </a:r>
                      <a:endParaRPr lang="en-US" altLang="zh-CN" sz="850" b="0" i="0" u="none" strike="noStrike">
                        <a:solidFill>
                          <a:srgbClr val="000000"/>
                        </a:solidFill>
                        <a:effectLst/>
                        <a:latin typeface="+mj-lt"/>
                        <a:ea typeface="等线" panose="02010600030101010101" pitchFamily="2" charset="-122"/>
                      </a:endParaRPr>
                    </a:p>
                  </a:txBody>
                  <a:tcPr marL="5640" marR="5640" marT="564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buNone/>
                      </a:pPr>
                      <a:r>
                        <a:rPr lang="en-US" altLang="zh-CN" sz="850" u="none" strike="noStrike">
                          <a:effectLst/>
                          <a:latin typeface="+mj-lt"/>
                        </a:rPr>
                        <a:t>9</a:t>
                      </a:r>
                      <a:endParaRPr lang="en-US" altLang="zh-CN" sz="850" b="0" i="0" u="none" strike="noStrike">
                        <a:solidFill>
                          <a:srgbClr val="000000"/>
                        </a:solidFill>
                        <a:effectLst/>
                        <a:latin typeface="+mj-lt"/>
                        <a:ea typeface="等线" panose="02010600030101010101" pitchFamily="2" charset="-122"/>
                      </a:endParaRPr>
                    </a:p>
                  </a:txBody>
                  <a:tcPr marL="5640" marR="5640" marT="564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819410931"/>
                  </a:ext>
                </a:extLst>
              </a:tr>
              <a:tr h="600288">
                <a:tc vMerge="1">
                  <a:txBody>
                    <a:bodyPr/>
                    <a:lstStyle/>
                    <a:p>
                      <a:endParaRPr lang="zh-CN" altLang="en-US"/>
                    </a:p>
                  </a:txBody>
                  <a:tcPr/>
                </a:tc>
                <a:tc>
                  <a:txBody>
                    <a:bodyPr/>
                    <a:lstStyle/>
                    <a:p>
                      <a:pPr algn="l" fontAlgn="b">
                        <a:buNone/>
                      </a:pPr>
                      <a:r>
                        <a:rPr lang="vi-VN" sz="850" u="none" strike="noStrike" dirty="0">
                          <a:effectLst/>
                          <a:latin typeface="+mj-lt"/>
                        </a:rPr>
                        <a:t>Bu-lông chữ U, bản ép lá nhíp, bạc lót nhíp lá, tấm dẫn hướng, tấm điều chỉnh, nhíp lá và tai nhíp, giảm chấn khung gầm, ổ trục cân bằng, bạc lót thanh giằng, bu lông liên kết thanh giằng, cụm thanh giằng (không bao gồm cao su), bạc lót thanh cân bằng, cao su thanh cân bằng, khối hạn vị, chốt, trục, bộ giảm chấn lái, cụm bầu hơi hệ thống treo khí nén, cụm bầu hơi treo trục nâng sau</a:t>
                      </a:r>
                      <a:endParaRPr lang="vi-VN" sz="850" b="0" i="0" u="none" strike="noStrike" dirty="0">
                        <a:solidFill>
                          <a:srgbClr val="000000"/>
                        </a:solidFill>
                        <a:effectLst/>
                        <a:latin typeface="+mj-lt"/>
                        <a:ea typeface="等线" panose="02010600030101010101" pitchFamily="2" charset="-122"/>
                      </a:endParaRPr>
                    </a:p>
                  </a:txBody>
                  <a:tcPr marL="45720" marR="45720" marT="564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buNone/>
                      </a:pPr>
                      <a:r>
                        <a:rPr lang="en-US" altLang="zh-CN" sz="850" u="none" strike="noStrike">
                          <a:effectLst/>
                          <a:latin typeface="+mj-lt"/>
                        </a:rPr>
                        <a:t>12</a:t>
                      </a:r>
                      <a:endParaRPr lang="en-US" altLang="zh-CN" sz="850" b="0" i="0" u="none" strike="noStrike">
                        <a:solidFill>
                          <a:srgbClr val="000000"/>
                        </a:solidFill>
                        <a:effectLst/>
                        <a:latin typeface="+mj-lt"/>
                        <a:ea typeface="等线" panose="02010600030101010101" pitchFamily="2" charset="-122"/>
                      </a:endParaRPr>
                    </a:p>
                  </a:txBody>
                  <a:tcPr marL="5640" marR="5640" marT="564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buNone/>
                      </a:pPr>
                      <a:r>
                        <a:rPr lang="en-US" altLang="zh-CN" sz="850" u="none" strike="noStrike">
                          <a:effectLst/>
                          <a:latin typeface="+mj-lt"/>
                        </a:rPr>
                        <a:t>12</a:t>
                      </a:r>
                      <a:endParaRPr lang="en-US" altLang="zh-CN" sz="850" b="0" i="0" u="none" strike="noStrike">
                        <a:solidFill>
                          <a:srgbClr val="000000"/>
                        </a:solidFill>
                        <a:effectLst/>
                        <a:latin typeface="+mj-lt"/>
                        <a:ea typeface="等线" panose="02010600030101010101" pitchFamily="2" charset="-122"/>
                      </a:endParaRPr>
                    </a:p>
                  </a:txBody>
                  <a:tcPr marL="5640" marR="5640" marT="564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buNone/>
                      </a:pPr>
                      <a:r>
                        <a:rPr lang="en-US" altLang="zh-CN" sz="850" u="none" strike="noStrike">
                          <a:effectLst/>
                          <a:latin typeface="+mj-lt"/>
                        </a:rPr>
                        <a:t>6</a:t>
                      </a:r>
                      <a:endParaRPr lang="en-US" altLang="zh-CN" sz="850" b="0" i="0" u="none" strike="noStrike">
                        <a:solidFill>
                          <a:srgbClr val="000000"/>
                        </a:solidFill>
                        <a:effectLst/>
                        <a:latin typeface="+mj-lt"/>
                        <a:ea typeface="等线" panose="02010600030101010101" pitchFamily="2" charset="-122"/>
                      </a:endParaRPr>
                    </a:p>
                  </a:txBody>
                  <a:tcPr marL="5640" marR="5640" marT="564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708852451"/>
                  </a:ext>
                </a:extLst>
              </a:tr>
              <a:tr h="150804">
                <a:tc vMerge="1">
                  <a:txBody>
                    <a:bodyPr/>
                    <a:lstStyle/>
                    <a:p>
                      <a:endParaRPr lang="zh-CN" altLang="en-US"/>
                    </a:p>
                  </a:txBody>
                  <a:tcPr/>
                </a:tc>
                <a:tc>
                  <a:txBody>
                    <a:bodyPr/>
                    <a:lstStyle/>
                    <a:p>
                      <a:pPr algn="l" fontAlgn="b">
                        <a:buNone/>
                      </a:pPr>
                      <a:r>
                        <a:rPr lang="vi-VN" sz="850" u="none" strike="noStrike" dirty="0">
                          <a:effectLst/>
                          <a:latin typeface="+mj-lt"/>
                        </a:rPr>
                        <a:t>Lò xo xoắn</a:t>
                      </a:r>
                      <a:endParaRPr lang="vi-VN" sz="850" b="0" i="0" u="none" strike="noStrike" dirty="0">
                        <a:solidFill>
                          <a:srgbClr val="000000"/>
                        </a:solidFill>
                        <a:effectLst/>
                        <a:latin typeface="+mj-lt"/>
                        <a:ea typeface="等线" panose="02010600030101010101" pitchFamily="2" charset="-122"/>
                      </a:endParaRPr>
                    </a:p>
                  </a:txBody>
                  <a:tcPr marL="45720" marR="45720" marT="564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buNone/>
                      </a:pPr>
                      <a:r>
                        <a:rPr lang="en-US" altLang="zh-CN" sz="850" u="none" strike="noStrike">
                          <a:effectLst/>
                          <a:latin typeface="+mj-lt"/>
                        </a:rPr>
                        <a:t>9</a:t>
                      </a:r>
                      <a:endParaRPr lang="en-US" altLang="zh-CN" sz="850" b="0" i="0" u="none" strike="noStrike">
                        <a:solidFill>
                          <a:srgbClr val="000000"/>
                        </a:solidFill>
                        <a:effectLst/>
                        <a:latin typeface="+mj-lt"/>
                        <a:ea typeface="等线" panose="02010600030101010101" pitchFamily="2" charset="-122"/>
                      </a:endParaRPr>
                    </a:p>
                  </a:txBody>
                  <a:tcPr marL="5640" marR="5640" marT="564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buNone/>
                      </a:pPr>
                      <a:r>
                        <a:rPr lang="en-US" altLang="zh-CN" sz="850" u="none" strike="noStrike">
                          <a:effectLst/>
                          <a:latin typeface="+mj-lt"/>
                        </a:rPr>
                        <a:t>9</a:t>
                      </a:r>
                      <a:endParaRPr lang="en-US" altLang="zh-CN" sz="850" b="0" i="0" u="none" strike="noStrike">
                        <a:solidFill>
                          <a:srgbClr val="000000"/>
                        </a:solidFill>
                        <a:effectLst/>
                        <a:latin typeface="+mj-lt"/>
                        <a:ea typeface="等线" panose="02010600030101010101" pitchFamily="2" charset="-122"/>
                      </a:endParaRPr>
                    </a:p>
                  </a:txBody>
                  <a:tcPr marL="5640" marR="5640" marT="564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buNone/>
                      </a:pPr>
                      <a:r>
                        <a:rPr lang="en-US" altLang="zh-CN" sz="850" u="none" strike="noStrike">
                          <a:effectLst/>
                          <a:latin typeface="+mj-lt"/>
                        </a:rPr>
                        <a:t>6</a:t>
                      </a:r>
                      <a:endParaRPr lang="en-US" altLang="zh-CN" sz="850" b="0" i="0" u="none" strike="noStrike">
                        <a:solidFill>
                          <a:srgbClr val="000000"/>
                        </a:solidFill>
                        <a:effectLst/>
                        <a:latin typeface="+mj-lt"/>
                        <a:ea typeface="等线" panose="02010600030101010101" pitchFamily="2" charset="-122"/>
                      </a:endParaRPr>
                    </a:p>
                  </a:txBody>
                  <a:tcPr marL="5640" marR="5640" marT="564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944444471"/>
                  </a:ext>
                </a:extLst>
              </a:tr>
              <a:tr h="294941">
                <a:tc rowSpan="4">
                  <a:txBody>
                    <a:bodyPr/>
                    <a:lstStyle/>
                    <a:p>
                      <a:pPr algn="ctr" fontAlgn="ctr">
                        <a:buNone/>
                      </a:pPr>
                      <a:r>
                        <a:rPr lang="vi-VN" sz="850" u="none" strike="noStrike">
                          <a:effectLst/>
                          <a:latin typeface="+mj-lt"/>
                        </a:rPr>
                        <a:t>Thân xe</a:t>
                      </a:r>
                      <a:endParaRPr lang="vi-VN" sz="850" b="0" i="0" u="none" strike="noStrike">
                        <a:solidFill>
                          <a:srgbClr val="000000"/>
                        </a:solidFill>
                        <a:effectLst/>
                        <a:latin typeface="+mj-lt"/>
                        <a:ea typeface="等线" panose="02010600030101010101" pitchFamily="2" charset="-122"/>
                      </a:endParaRPr>
                    </a:p>
                  </a:txBody>
                  <a:tcPr marL="5640" marR="5640" marT="564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
                        <a:buNone/>
                      </a:pPr>
                      <a:r>
                        <a:rPr lang="vi-VN" sz="850" u="none" strike="noStrike" dirty="0">
                          <a:effectLst/>
                          <a:latin typeface="+mj-lt"/>
                        </a:rPr>
                        <a:t>Khung hông, vỏ cửa xe, sàn xe, cơ cấu điều chỉnh, nóc cabin, khung vỏ cabin, cụm chi tiết hàn phần ốp trước, sau, cụm hàn tay treo dưới giường nằm</a:t>
                      </a:r>
                      <a:endParaRPr lang="vi-VN" sz="850" b="0" i="0" u="none" strike="noStrike" dirty="0">
                        <a:solidFill>
                          <a:srgbClr val="000000"/>
                        </a:solidFill>
                        <a:effectLst/>
                        <a:latin typeface="+mj-lt"/>
                        <a:ea typeface="等线" panose="02010600030101010101" pitchFamily="2" charset="-122"/>
                      </a:endParaRPr>
                    </a:p>
                  </a:txBody>
                  <a:tcPr marL="45720" marR="45720" marT="564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buNone/>
                      </a:pPr>
                      <a:r>
                        <a:rPr lang="en-US" altLang="zh-CN" sz="850" u="none" strike="noStrike">
                          <a:effectLst/>
                          <a:latin typeface="+mj-lt"/>
                        </a:rPr>
                        <a:t>24</a:t>
                      </a:r>
                      <a:endParaRPr lang="en-US" altLang="zh-CN" sz="850" b="0" i="0" u="none" strike="noStrike">
                        <a:solidFill>
                          <a:srgbClr val="000000"/>
                        </a:solidFill>
                        <a:effectLst/>
                        <a:latin typeface="+mj-lt"/>
                        <a:ea typeface="等线" panose="02010600030101010101" pitchFamily="2" charset="-122"/>
                      </a:endParaRPr>
                    </a:p>
                  </a:txBody>
                  <a:tcPr marL="5640" marR="5640" marT="564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buNone/>
                      </a:pPr>
                      <a:r>
                        <a:rPr lang="en-US" altLang="zh-CN" sz="850" u="none" strike="noStrike">
                          <a:effectLst/>
                          <a:latin typeface="+mj-lt"/>
                        </a:rPr>
                        <a:t>18</a:t>
                      </a:r>
                      <a:endParaRPr lang="en-US" altLang="zh-CN" sz="850" b="0" i="0" u="none" strike="noStrike">
                        <a:solidFill>
                          <a:srgbClr val="000000"/>
                        </a:solidFill>
                        <a:effectLst/>
                        <a:latin typeface="+mj-lt"/>
                        <a:ea typeface="等线" panose="02010600030101010101" pitchFamily="2" charset="-122"/>
                      </a:endParaRPr>
                    </a:p>
                  </a:txBody>
                  <a:tcPr marL="5640" marR="5640" marT="564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buNone/>
                      </a:pPr>
                      <a:r>
                        <a:rPr lang="en-US" altLang="zh-CN" sz="850" u="none" strike="noStrike">
                          <a:effectLst/>
                          <a:latin typeface="+mj-lt"/>
                        </a:rPr>
                        <a:t>12</a:t>
                      </a:r>
                      <a:endParaRPr lang="en-US" altLang="zh-CN" sz="850" b="0" i="0" u="none" strike="noStrike">
                        <a:solidFill>
                          <a:srgbClr val="000000"/>
                        </a:solidFill>
                        <a:effectLst/>
                        <a:latin typeface="+mj-lt"/>
                        <a:ea typeface="等线" panose="02010600030101010101" pitchFamily="2" charset="-122"/>
                      </a:endParaRPr>
                    </a:p>
                  </a:txBody>
                  <a:tcPr marL="5640" marR="5640" marT="564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991092153"/>
                  </a:ext>
                </a:extLst>
              </a:tr>
              <a:tr h="393861">
                <a:tc vMerge="1">
                  <a:txBody>
                    <a:bodyPr/>
                    <a:lstStyle/>
                    <a:p>
                      <a:endParaRPr lang="zh-CN" altLang="en-US"/>
                    </a:p>
                  </a:txBody>
                  <a:tcPr/>
                </a:tc>
                <a:tc>
                  <a:txBody>
                    <a:bodyPr/>
                    <a:lstStyle/>
                    <a:p>
                      <a:pPr algn="l" fontAlgn="b">
                        <a:buNone/>
                      </a:pPr>
                      <a:r>
                        <a:rPr lang="vi-VN" sz="850" u="none" strike="noStrike" dirty="0">
                          <a:effectLst/>
                          <a:latin typeface="+mj-lt"/>
                        </a:rPr>
                        <a:t>Dây an toàn, van nút bấm, ba-đờ-xốc, tấm chắn bùn bánh xe, xi lanh cắt nhiên liệu điều khiển điện-khí, các loại giá đỡ, gối đỡ cabin, két sưởi, bảnh táp-lô khóa, tấm chắn bùn hông trái-phải, ghế ngồi, máy nén điều hòa</a:t>
                      </a:r>
                      <a:endParaRPr lang="vi-VN" sz="850" b="0" i="0" u="none" strike="noStrike" dirty="0">
                        <a:solidFill>
                          <a:srgbClr val="000000"/>
                        </a:solidFill>
                        <a:effectLst/>
                        <a:latin typeface="+mj-lt"/>
                        <a:ea typeface="等线" panose="02010600030101010101" pitchFamily="2" charset="-122"/>
                      </a:endParaRPr>
                    </a:p>
                  </a:txBody>
                  <a:tcPr marL="45720" marR="45720" marT="564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buNone/>
                      </a:pPr>
                      <a:r>
                        <a:rPr lang="en-US" altLang="zh-CN" sz="850" u="none" strike="noStrike">
                          <a:effectLst/>
                          <a:latin typeface="+mj-lt"/>
                        </a:rPr>
                        <a:t>18</a:t>
                      </a:r>
                      <a:endParaRPr lang="en-US" altLang="zh-CN" sz="850" b="0" i="0" u="none" strike="noStrike">
                        <a:solidFill>
                          <a:srgbClr val="000000"/>
                        </a:solidFill>
                        <a:effectLst/>
                        <a:latin typeface="+mj-lt"/>
                        <a:ea typeface="等线" panose="02010600030101010101" pitchFamily="2" charset="-122"/>
                      </a:endParaRPr>
                    </a:p>
                  </a:txBody>
                  <a:tcPr marL="5640" marR="5640" marT="564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buNone/>
                      </a:pPr>
                      <a:r>
                        <a:rPr lang="en-US" altLang="zh-CN" sz="850" u="none" strike="noStrike" dirty="0">
                          <a:effectLst/>
                          <a:latin typeface="+mj-lt"/>
                        </a:rPr>
                        <a:t>18</a:t>
                      </a:r>
                      <a:endParaRPr lang="en-US" altLang="zh-CN" sz="850" b="0" i="0" u="none" strike="noStrike" dirty="0">
                        <a:solidFill>
                          <a:srgbClr val="000000"/>
                        </a:solidFill>
                        <a:effectLst/>
                        <a:latin typeface="+mj-lt"/>
                        <a:ea typeface="等线" panose="02010600030101010101" pitchFamily="2" charset="-122"/>
                      </a:endParaRPr>
                    </a:p>
                  </a:txBody>
                  <a:tcPr marL="5640" marR="5640" marT="564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buNone/>
                      </a:pPr>
                      <a:r>
                        <a:rPr lang="en-US" altLang="zh-CN" sz="850" u="none" strike="noStrike">
                          <a:effectLst/>
                          <a:latin typeface="+mj-lt"/>
                        </a:rPr>
                        <a:t>9</a:t>
                      </a:r>
                      <a:endParaRPr lang="en-US" altLang="zh-CN" sz="850" b="0" i="0" u="none" strike="noStrike">
                        <a:solidFill>
                          <a:srgbClr val="000000"/>
                        </a:solidFill>
                        <a:effectLst/>
                        <a:latin typeface="+mj-lt"/>
                        <a:ea typeface="等线" panose="02010600030101010101" pitchFamily="2" charset="-122"/>
                      </a:endParaRPr>
                    </a:p>
                  </a:txBody>
                  <a:tcPr marL="5640" marR="5640" marT="564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197343877"/>
                  </a:ext>
                </a:extLst>
              </a:tr>
              <a:tr h="727349">
                <a:tc vMerge="1">
                  <a:txBody>
                    <a:bodyPr/>
                    <a:lstStyle/>
                    <a:p>
                      <a:endParaRPr lang="zh-CN" altLang="en-US"/>
                    </a:p>
                  </a:txBody>
                  <a:tcPr/>
                </a:tc>
                <a:tc>
                  <a:txBody>
                    <a:bodyPr/>
                    <a:lstStyle/>
                    <a:p>
                      <a:pPr algn="l" fontAlgn="b">
                        <a:buNone/>
                      </a:pPr>
                      <a:r>
                        <a:rPr lang="vi-VN" sz="850" u="none" strike="noStrike" dirty="0">
                          <a:effectLst/>
                          <a:latin typeface="+mj-lt"/>
                        </a:rPr>
                        <a:t>Bộ nâng hạ kính, tấm ốp nội thất hông xe, tấm ốp nội thất cửa xe, logo thân xe, tủ lạnh trên xe, ốp trang trí sàn xe, ổ khóa khởi động, bộ điều khiển cảnh báo đứt dây, các bộ phận kính chắn gió, cần gạt nước và hệ thống rửa kính, dây số, các chi tiết nhựa, cao su nội thất cabin, dây cáp điều khiển, bộ sưởi ấm, tấm ốp nội thất phía trước và sau, tấm ốp trước và phụ kiện đi kèm, đầu phát nhạc, ăng-ten, bộ điều khiển tắt máy, hệ thống âm thanh, dây điện bộ quản lý chế độ, cụm giường nằm</a:t>
                      </a:r>
                      <a:endParaRPr lang="vi-VN" sz="850" b="0" i="0" u="none" strike="noStrike" dirty="0">
                        <a:solidFill>
                          <a:srgbClr val="000000"/>
                        </a:solidFill>
                        <a:effectLst/>
                        <a:latin typeface="+mj-lt"/>
                        <a:ea typeface="等线" panose="02010600030101010101" pitchFamily="2" charset="-122"/>
                      </a:endParaRPr>
                    </a:p>
                  </a:txBody>
                  <a:tcPr marL="45720" marR="45720" marT="564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buNone/>
                      </a:pPr>
                      <a:r>
                        <a:rPr lang="en-US" altLang="zh-CN" sz="850" u="none" strike="noStrike" dirty="0">
                          <a:effectLst/>
                          <a:latin typeface="+mj-lt"/>
                        </a:rPr>
                        <a:t>12</a:t>
                      </a:r>
                      <a:endParaRPr lang="en-US" altLang="zh-CN" sz="850" b="0" i="0" u="none" strike="noStrike" dirty="0">
                        <a:solidFill>
                          <a:srgbClr val="000000"/>
                        </a:solidFill>
                        <a:effectLst/>
                        <a:latin typeface="+mj-lt"/>
                        <a:ea typeface="等线" panose="02010600030101010101" pitchFamily="2" charset="-122"/>
                      </a:endParaRPr>
                    </a:p>
                  </a:txBody>
                  <a:tcPr marL="5640" marR="5640" marT="564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buNone/>
                      </a:pPr>
                      <a:r>
                        <a:rPr lang="en-US" altLang="zh-CN" sz="850" u="none" strike="noStrike" dirty="0">
                          <a:effectLst/>
                          <a:latin typeface="+mj-lt"/>
                        </a:rPr>
                        <a:t>12</a:t>
                      </a:r>
                      <a:endParaRPr lang="en-US" altLang="zh-CN" sz="850" b="0" i="0" u="none" strike="noStrike" dirty="0">
                        <a:solidFill>
                          <a:srgbClr val="000000"/>
                        </a:solidFill>
                        <a:effectLst/>
                        <a:latin typeface="+mj-lt"/>
                        <a:ea typeface="等线" panose="02010600030101010101" pitchFamily="2" charset="-122"/>
                      </a:endParaRPr>
                    </a:p>
                  </a:txBody>
                  <a:tcPr marL="5640" marR="5640" marT="564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buNone/>
                      </a:pPr>
                      <a:r>
                        <a:rPr lang="en-US" altLang="zh-CN" sz="850" u="none" strike="noStrike" dirty="0">
                          <a:effectLst/>
                          <a:latin typeface="+mj-lt"/>
                        </a:rPr>
                        <a:t>6</a:t>
                      </a:r>
                      <a:endParaRPr lang="en-US" altLang="zh-CN" sz="850" b="0" i="0" u="none" strike="noStrike" dirty="0">
                        <a:solidFill>
                          <a:srgbClr val="000000"/>
                        </a:solidFill>
                        <a:effectLst/>
                        <a:latin typeface="+mj-lt"/>
                        <a:ea typeface="等线" panose="02010600030101010101" pitchFamily="2" charset="-122"/>
                      </a:endParaRPr>
                    </a:p>
                  </a:txBody>
                  <a:tcPr marL="5640" marR="5640" marT="564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277115184"/>
                  </a:ext>
                </a:extLst>
              </a:tr>
              <a:tr h="463332">
                <a:tc vMerge="1">
                  <a:txBody>
                    <a:bodyPr/>
                    <a:lstStyle/>
                    <a:p>
                      <a:endParaRPr lang="zh-CN" altLang="en-US"/>
                    </a:p>
                  </a:txBody>
                  <a:tcPr/>
                </a:tc>
                <a:tc>
                  <a:txBody>
                    <a:bodyPr/>
                    <a:lstStyle/>
                    <a:p>
                      <a:pPr algn="l" fontAlgn="b">
                        <a:buNone/>
                      </a:pPr>
                      <a:r>
                        <a:rPr lang="vi-VN" sz="850" u="none" strike="noStrike" dirty="0">
                          <a:effectLst/>
                          <a:latin typeface="+mj-lt"/>
                        </a:rPr>
                        <a:t>Hệ thống nâng ECAS, điều khiển từ xa ECAS (dùng cho cầu nâng), giá cố định bộ điều khiển từ xa, cụm giá đỡ lắp bộ điều khiển từ xa, ECU ECAS (có chức năng CAN), dây điện bộ điều khiển từ xa ECAS, dây điện cụm đồng hồ cầu nâng ECAS, công tắc nâng/hạ trục phụ, công tắc hỗ trợ kéo</a:t>
                      </a:r>
                      <a:endParaRPr lang="vi-VN" sz="850" b="0" i="0" u="none" strike="noStrike" dirty="0">
                        <a:solidFill>
                          <a:srgbClr val="000000"/>
                        </a:solidFill>
                        <a:effectLst/>
                        <a:latin typeface="+mj-lt"/>
                        <a:ea typeface="等线" panose="02010600030101010101" pitchFamily="2" charset="-122"/>
                      </a:endParaRPr>
                    </a:p>
                  </a:txBody>
                  <a:tcPr marL="45720" marR="45720" marT="564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buNone/>
                      </a:pPr>
                      <a:r>
                        <a:rPr lang="en-US" altLang="zh-CN" sz="850" u="none" strike="noStrike" dirty="0">
                          <a:effectLst/>
                          <a:latin typeface="+mj-lt"/>
                        </a:rPr>
                        <a:t>12</a:t>
                      </a:r>
                      <a:endParaRPr lang="en-US" altLang="zh-CN" sz="850" b="0" i="0" u="none" strike="noStrike" dirty="0">
                        <a:solidFill>
                          <a:srgbClr val="000000"/>
                        </a:solidFill>
                        <a:effectLst/>
                        <a:latin typeface="+mj-lt"/>
                        <a:ea typeface="等线" panose="02010600030101010101" pitchFamily="2" charset="-122"/>
                      </a:endParaRPr>
                    </a:p>
                  </a:txBody>
                  <a:tcPr marL="5640" marR="5640" marT="564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buNone/>
                      </a:pPr>
                      <a:r>
                        <a:rPr lang="en-US" altLang="zh-CN" sz="850" u="none" strike="noStrike" dirty="0">
                          <a:effectLst/>
                          <a:latin typeface="+mj-lt"/>
                        </a:rPr>
                        <a:t>/</a:t>
                      </a:r>
                      <a:endParaRPr lang="en-US" altLang="zh-CN" sz="850" b="0" i="0" u="none" strike="noStrike" dirty="0">
                        <a:solidFill>
                          <a:srgbClr val="000000"/>
                        </a:solidFill>
                        <a:effectLst/>
                        <a:latin typeface="+mj-lt"/>
                        <a:ea typeface="等线" panose="02010600030101010101" pitchFamily="2" charset="-122"/>
                      </a:endParaRPr>
                    </a:p>
                  </a:txBody>
                  <a:tcPr marL="5640" marR="5640" marT="564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buNone/>
                      </a:pPr>
                      <a:r>
                        <a:rPr lang="en-US" altLang="zh-CN" sz="850" u="none" strike="noStrike" dirty="0">
                          <a:effectLst/>
                          <a:latin typeface="+mj-lt"/>
                        </a:rPr>
                        <a:t>/</a:t>
                      </a:r>
                      <a:endParaRPr lang="en-US" altLang="zh-CN" sz="850" b="0" i="0" u="none" strike="noStrike" dirty="0">
                        <a:solidFill>
                          <a:srgbClr val="000000"/>
                        </a:solidFill>
                        <a:effectLst/>
                        <a:latin typeface="+mj-lt"/>
                        <a:ea typeface="等线" panose="02010600030101010101" pitchFamily="2" charset="-122"/>
                      </a:endParaRPr>
                    </a:p>
                  </a:txBody>
                  <a:tcPr marL="5640" marR="5640" marT="564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776732905"/>
                  </a:ext>
                </a:extLst>
              </a:tr>
            </a:tbl>
          </a:graphicData>
        </a:graphic>
      </p:graphicFrame>
    </p:spTree>
    <p:extLst>
      <p:ext uri="{BB962C8B-B14F-4D97-AF65-F5344CB8AC3E}">
        <p14:creationId xmlns:p14="http://schemas.microsoft.com/office/powerpoint/2010/main" val="275144186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2634AA00-FC53-3D9E-84A9-B12399776DA2}"/>
            </a:ext>
          </a:extLst>
        </p:cNvPr>
        <p:cNvGrpSpPr/>
        <p:nvPr/>
      </p:nvGrpSpPr>
      <p:grpSpPr>
        <a:xfrm>
          <a:off x="0" y="0"/>
          <a:ext cx="0" cy="0"/>
          <a:chOff x="0" y="0"/>
          <a:chExt cx="0" cy="0"/>
        </a:xfrm>
      </p:grpSpPr>
      <p:sp>
        <p:nvSpPr>
          <p:cNvPr id="2" name="object 2">
            <a:extLst>
              <a:ext uri="{FF2B5EF4-FFF2-40B4-BE49-F238E27FC236}">
                <a16:creationId xmlns:a16="http://schemas.microsoft.com/office/drawing/2014/main" id="{F9A71641-8294-7839-1B9F-AE88A47E465E}"/>
              </a:ext>
            </a:extLst>
          </p:cNvPr>
          <p:cNvSpPr/>
          <p:nvPr/>
        </p:nvSpPr>
        <p:spPr>
          <a:xfrm>
            <a:off x="6399050" y="171166"/>
            <a:ext cx="792553" cy="85737"/>
          </a:xfrm>
          <a:prstGeom prst="rect">
            <a:avLst/>
          </a:prstGeom>
          <a:blipFill>
            <a:blip r:embed="rId2" cstate="print"/>
            <a:stretch>
              <a:fillRect/>
            </a:stretch>
          </a:blipFill>
        </p:spPr>
        <p:txBody>
          <a:bodyPr wrap="square" lIns="0" tIns="0" rIns="0" bIns="0" rtlCol="0">
            <a:spAutoFit/>
          </a:bodyPr>
          <a:lstStyle/>
          <a:p>
            <a:endParaRPr/>
          </a:p>
        </p:txBody>
      </p:sp>
      <p:sp>
        <p:nvSpPr>
          <p:cNvPr id="3" name="object 3">
            <a:extLst>
              <a:ext uri="{FF2B5EF4-FFF2-40B4-BE49-F238E27FC236}">
                <a16:creationId xmlns:a16="http://schemas.microsoft.com/office/drawing/2014/main" id="{BFB24F0B-341B-17E2-3B40-C7AD5873B677}"/>
              </a:ext>
            </a:extLst>
          </p:cNvPr>
          <p:cNvSpPr/>
          <p:nvPr/>
        </p:nvSpPr>
        <p:spPr>
          <a:xfrm>
            <a:off x="408364" y="316552"/>
            <a:ext cx="6797802" cy="12700"/>
          </a:xfrm>
          <a:prstGeom prst="rect">
            <a:avLst/>
          </a:prstGeom>
          <a:blipFill>
            <a:blip r:embed="rId3" cstate="print"/>
            <a:stretch>
              <a:fillRect/>
            </a:stretch>
          </a:blipFill>
        </p:spPr>
        <p:txBody>
          <a:bodyPr wrap="square" lIns="0" tIns="0" rIns="0" bIns="0" rtlCol="0">
            <a:spAutoFit/>
          </a:bodyPr>
          <a:lstStyle/>
          <a:p>
            <a:endParaRPr/>
          </a:p>
        </p:txBody>
      </p:sp>
      <p:sp>
        <p:nvSpPr>
          <p:cNvPr id="4" name="object 4">
            <a:extLst>
              <a:ext uri="{FF2B5EF4-FFF2-40B4-BE49-F238E27FC236}">
                <a16:creationId xmlns:a16="http://schemas.microsoft.com/office/drawing/2014/main" id="{B93EC74E-CB5E-1144-D004-55B093D25A08}"/>
              </a:ext>
            </a:extLst>
          </p:cNvPr>
          <p:cNvSpPr/>
          <p:nvPr/>
        </p:nvSpPr>
        <p:spPr>
          <a:xfrm>
            <a:off x="0" y="4693401"/>
            <a:ext cx="7209731" cy="370569"/>
          </a:xfrm>
          <a:prstGeom prst="rect">
            <a:avLst/>
          </a:prstGeom>
          <a:blipFill>
            <a:blip r:embed="rId4" cstate="print"/>
            <a:stretch>
              <a:fillRect/>
            </a:stretch>
          </a:blipFill>
        </p:spPr>
        <p:txBody>
          <a:bodyPr wrap="square" lIns="0" tIns="0" rIns="0" bIns="0" rtlCol="0">
            <a:spAutoFit/>
          </a:bodyPr>
          <a:lstStyle/>
          <a:p>
            <a:endParaRPr/>
          </a:p>
        </p:txBody>
      </p:sp>
      <p:sp>
        <p:nvSpPr>
          <p:cNvPr id="6" name="object 6">
            <a:extLst>
              <a:ext uri="{FF2B5EF4-FFF2-40B4-BE49-F238E27FC236}">
                <a16:creationId xmlns:a16="http://schemas.microsoft.com/office/drawing/2014/main" id="{340CAC5A-841B-6228-CFB8-2C5C0BCE2484}"/>
              </a:ext>
            </a:extLst>
          </p:cNvPr>
          <p:cNvSpPr txBox="1"/>
          <p:nvPr/>
        </p:nvSpPr>
        <p:spPr>
          <a:xfrm>
            <a:off x="415081" y="144170"/>
            <a:ext cx="3477986" cy="162352"/>
          </a:xfrm>
          <a:prstGeom prst="rect">
            <a:avLst/>
          </a:prstGeom>
        </p:spPr>
        <p:txBody>
          <a:bodyPr vert="horz" wrap="square" lIns="0" tIns="0" rIns="0" bIns="0" rtlCol="0">
            <a:spAutoFit/>
          </a:bodyPr>
          <a:lstStyle/>
          <a:p>
            <a:pPr marL="0" marR="0">
              <a:lnSpc>
                <a:spcPts val="1380"/>
              </a:lnSpc>
              <a:spcBef>
                <a:spcPts val="0"/>
              </a:spcBef>
              <a:spcAft>
                <a:spcPts val="0"/>
              </a:spcAft>
            </a:pPr>
            <a:r>
              <a:rPr sz="1000" spc="15" dirty="0">
                <a:solidFill>
                  <a:srgbClr val="005AAA"/>
                </a:solidFill>
                <a:latin typeface="JWOCJC+UTMAvoBold" panose="020B0604020202020204"/>
                <a:cs typeface="EBFWQV+UTMBanqueBold"/>
              </a:rPr>
              <a:t>SỔ</a:t>
            </a:r>
            <a:r>
              <a:rPr sz="1000" spc="35" dirty="0">
                <a:solidFill>
                  <a:srgbClr val="005AAA"/>
                </a:solidFill>
                <a:latin typeface="JWOCJC+UTMAvoBold" panose="020B0604020202020204"/>
                <a:cs typeface="EBFWQV+UTMBanqueBold"/>
              </a:rPr>
              <a:t> </a:t>
            </a:r>
            <a:r>
              <a:rPr sz="1000" spc="15" dirty="0">
                <a:solidFill>
                  <a:srgbClr val="005AAA"/>
                </a:solidFill>
                <a:latin typeface="JWOCJC+UTMAvoBold" panose="020B0604020202020204"/>
                <a:cs typeface="EBFWQV+UTMBanqueBold"/>
              </a:rPr>
              <a:t>BẢO</a:t>
            </a:r>
            <a:r>
              <a:rPr sz="1000" spc="35" dirty="0">
                <a:solidFill>
                  <a:srgbClr val="005AAA"/>
                </a:solidFill>
                <a:latin typeface="JWOCJC+UTMAvoBold" panose="020B0604020202020204"/>
                <a:cs typeface="EBFWQV+UTMBanqueBold"/>
              </a:rPr>
              <a:t> </a:t>
            </a:r>
            <a:r>
              <a:rPr sz="1000" spc="15" dirty="0">
                <a:solidFill>
                  <a:srgbClr val="005AAA"/>
                </a:solidFill>
                <a:latin typeface="JWOCJC+UTMAvoBold" panose="020B0604020202020204"/>
                <a:cs typeface="EBFWQV+UTMBanqueBold"/>
              </a:rPr>
              <a:t>HÀNH</a:t>
            </a:r>
            <a:r>
              <a:rPr sz="1000" spc="34" dirty="0">
                <a:solidFill>
                  <a:srgbClr val="005AAA"/>
                </a:solidFill>
                <a:latin typeface="JWOCJC+UTMAvoBold" panose="020B0604020202020204"/>
                <a:cs typeface="EBFWQV+UTMBanqueBold"/>
              </a:rPr>
              <a:t> </a:t>
            </a:r>
            <a:r>
              <a:rPr sz="1000" spc="14" dirty="0">
                <a:solidFill>
                  <a:srgbClr val="005AAA"/>
                </a:solidFill>
                <a:latin typeface="JWOCJC+UTMAvoBold" panose="020B0604020202020204"/>
                <a:cs typeface="EBFWQV+UTMBanqueBold"/>
              </a:rPr>
              <a:t>VÀ</a:t>
            </a:r>
            <a:r>
              <a:rPr sz="1000" spc="35" dirty="0">
                <a:solidFill>
                  <a:srgbClr val="005AAA"/>
                </a:solidFill>
                <a:latin typeface="JWOCJC+UTMAvoBold" panose="020B0604020202020204"/>
                <a:cs typeface="EBFWQV+UTMBanqueBold"/>
              </a:rPr>
              <a:t> </a:t>
            </a:r>
            <a:r>
              <a:rPr sz="1000" spc="15" dirty="0">
                <a:solidFill>
                  <a:srgbClr val="005AAA"/>
                </a:solidFill>
                <a:latin typeface="JWOCJC+UTMAvoBold" panose="020B0604020202020204"/>
                <a:cs typeface="EBFWQV+UTMBanqueBold"/>
              </a:rPr>
              <a:t>BẢO</a:t>
            </a:r>
            <a:r>
              <a:rPr sz="1000" spc="35" dirty="0">
                <a:solidFill>
                  <a:srgbClr val="005AAA"/>
                </a:solidFill>
                <a:latin typeface="JWOCJC+UTMAvoBold" panose="020B0604020202020204"/>
                <a:cs typeface="EBFWQV+UTMBanqueBold"/>
              </a:rPr>
              <a:t> </a:t>
            </a:r>
            <a:r>
              <a:rPr sz="1000" spc="15" dirty="0">
                <a:solidFill>
                  <a:srgbClr val="005AAA"/>
                </a:solidFill>
                <a:latin typeface="JWOCJC+UTMAvoBold" panose="020B0604020202020204"/>
                <a:cs typeface="EBFWQV+UTMBanqueBold"/>
              </a:rPr>
              <a:t>DƯỠNG</a:t>
            </a:r>
            <a:r>
              <a:rPr sz="1000" spc="34" dirty="0">
                <a:solidFill>
                  <a:srgbClr val="005AAA"/>
                </a:solidFill>
                <a:latin typeface="JWOCJC+UTMAvoBold" panose="020B0604020202020204"/>
                <a:cs typeface="EBFWQV+UTMBanqueBold"/>
              </a:rPr>
              <a:t> </a:t>
            </a:r>
            <a:r>
              <a:rPr sz="1000" spc="15" dirty="0">
                <a:solidFill>
                  <a:srgbClr val="005AAA"/>
                </a:solidFill>
                <a:latin typeface="JWOCJC+UTMAvoBold" panose="020B0604020202020204"/>
                <a:cs typeface="EBFWQV+UTMBanqueBold"/>
              </a:rPr>
              <a:t>SHACMAN</a:t>
            </a:r>
          </a:p>
        </p:txBody>
      </p:sp>
      <p:sp>
        <p:nvSpPr>
          <p:cNvPr id="35" name="object 35">
            <a:extLst>
              <a:ext uri="{FF2B5EF4-FFF2-40B4-BE49-F238E27FC236}">
                <a16:creationId xmlns:a16="http://schemas.microsoft.com/office/drawing/2014/main" id="{D34A7D73-8F79-8AE2-11B4-4175E097150E}"/>
              </a:ext>
            </a:extLst>
          </p:cNvPr>
          <p:cNvSpPr txBox="1"/>
          <p:nvPr/>
        </p:nvSpPr>
        <p:spPr>
          <a:xfrm>
            <a:off x="7094500" y="4700561"/>
            <a:ext cx="201903" cy="101566"/>
          </a:xfrm>
          <a:prstGeom prst="rect">
            <a:avLst/>
          </a:prstGeom>
        </p:spPr>
        <p:txBody>
          <a:bodyPr vert="horz" wrap="square" lIns="0" tIns="0" rIns="0" bIns="0" rtlCol="0">
            <a:spAutoFit/>
          </a:bodyPr>
          <a:lstStyle/>
          <a:p>
            <a:pPr marL="0" marR="0">
              <a:lnSpc>
                <a:spcPts val="850"/>
              </a:lnSpc>
              <a:spcBef>
                <a:spcPts val="0"/>
              </a:spcBef>
              <a:spcAft>
                <a:spcPts val="0"/>
              </a:spcAft>
            </a:pPr>
            <a:r>
              <a:rPr sz="600" spc="12" dirty="0">
                <a:solidFill>
                  <a:srgbClr val="FFFFFF"/>
                </a:solidFill>
                <a:latin typeface="WTHKIR+UTM-Avo"/>
                <a:cs typeface="WTHKIR+UTM-Avo"/>
              </a:rPr>
              <a:t>1</a:t>
            </a:r>
            <a:r>
              <a:rPr lang="en-US" sz="600" spc="12" dirty="0">
                <a:solidFill>
                  <a:srgbClr val="FFFFFF"/>
                </a:solidFill>
                <a:latin typeface="WTHKIR+UTM-Avo"/>
                <a:cs typeface="WTHKIR+UTM-Avo"/>
              </a:rPr>
              <a:t>8</a:t>
            </a:r>
            <a:endParaRPr sz="600" spc="12" dirty="0">
              <a:solidFill>
                <a:srgbClr val="FFFFFF"/>
              </a:solidFill>
              <a:latin typeface="WTHKIR+UTM-Avo"/>
              <a:cs typeface="WTHKIR+UTM-Avo"/>
            </a:endParaRPr>
          </a:p>
        </p:txBody>
      </p:sp>
      <p:sp>
        <p:nvSpPr>
          <p:cNvPr id="36" name="object 36">
            <a:extLst>
              <a:ext uri="{FF2B5EF4-FFF2-40B4-BE49-F238E27FC236}">
                <a16:creationId xmlns:a16="http://schemas.microsoft.com/office/drawing/2014/main" id="{B7F74124-7094-96D5-4026-F2A49B20E235}"/>
              </a:ext>
            </a:extLst>
          </p:cNvPr>
          <p:cNvSpPr txBox="1"/>
          <p:nvPr/>
        </p:nvSpPr>
        <p:spPr>
          <a:xfrm>
            <a:off x="4383354" y="4813606"/>
            <a:ext cx="2824958" cy="227090"/>
          </a:xfrm>
          <a:prstGeom prst="rect">
            <a:avLst/>
          </a:prstGeom>
        </p:spPr>
        <p:txBody>
          <a:bodyPr vert="horz" wrap="square" lIns="0" tIns="0" rIns="0" bIns="0" rtlCol="0">
            <a:spAutoFit/>
          </a:bodyPr>
          <a:lstStyle/>
          <a:p>
            <a:pPr marL="0" marR="0">
              <a:lnSpc>
                <a:spcPts val="1488"/>
              </a:lnSpc>
              <a:spcBef>
                <a:spcPts val="0"/>
              </a:spcBef>
              <a:spcAft>
                <a:spcPts val="0"/>
              </a:spcAft>
            </a:pPr>
            <a:r>
              <a:rPr sz="1000" spc="12" dirty="0">
                <a:solidFill>
                  <a:srgbClr val="005AAA"/>
                </a:solidFill>
                <a:latin typeface="JWOCJC+UTMAvoBold"/>
                <a:cs typeface="JWOCJC+UTMAvoBold"/>
              </a:rPr>
              <a:t>CÔNG</a:t>
            </a:r>
            <a:r>
              <a:rPr sz="1000" spc="64" dirty="0">
                <a:solidFill>
                  <a:srgbClr val="005AAA"/>
                </a:solidFill>
                <a:latin typeface="JWOCJC+UTMAvoBold"/>
                <a:cs typeface="JWOCJC+UTMAvoBold"/>
              </a:rPr>
              <a:t> </a:t>
            </a:r>
            <a:r>
              <a:rPr sz="1000" dirty="0">
                <a:solidFill>
                  <a:srgbClr val="005AAA"/>
                </a:solidFill>
                <a:latin typeface="JWOCJC+UTMAvoBold"/>
                <a:cs typeface="JWOCJC+UTMAvoBold"/>
              </a:rPr>
              <a:t>TY</a:t>
            </a:r>
            <a:r>
              <a:rPr sz="1000" spc="65" dirty="0">
                <a:solidFill>
                  <a:srgbClr val="005AAA"/>
                </a:solidFill>
                <a:latin typeface="JWOCJC+UTMAvoBold"/>
                <a:cs typeface="JWOCJC+UTMAvoBold"/>
              </a:rPr>
              <a:t> </a:t>
            </a:r>
            <a:r>
              <a:rPr sz="1000" spc="12" dirty="0">
                <a:solidFill>
                  <a:srgbClr val="005AAA"/>
                </a:solidFill>
                <a:latin typeface="JWOCJC+UTMAvoBold"/>
                <a:cs typeface="JWOCJC+UTMAvoBold"/>
              </a:rPr>
              <a:t>CỔ</a:t>
            </a:r>
            <a:r>
              <a:rPr sz="1000" spc="63" dirty="0">
                <a:solidFill>
                  <a:srgbClr val="005AAA"/>
                </a:solidFill>
                <a:latin typeface="JWOCJC+UTMAvoBold"/>
                <a:cs typeface="JWOCJC+UTMAvoBold"/>
              </a:rPr>
              <a:t> </a:t>
            </a:r>
            <a:r>
              <a:rPr sz="1000" spc="10" dirty="0">
                <a:solidFill>
                  <a:srgbClr val="005AAA"/>
                </a:solidFill>
                <a:latin typeface="JWOCJC+UTMAvoBold"/>
                <a:cs typeface="JWOCJC+UTMAvoBold"/>
              </a:rPr>
              <a:t>PHẦN</a:t>
            </a:r>
            <a:r>
              <a:rPr sz="1000" spc="64" dirty="0">
                <a:solidFill>
                  <a:srgbClr val="005AAA"/>
                </a:solidFill>
                <a:latin typeface="JWOCJC+UTMAvoBold"/>
                <a:cs typeface="JWOCJC+UTMAvoBold"/>
              </a:rPr>
              <a:t> </a:t>
            </a:r>
            <a:r>
              <a:rPr sz="1000" dirty="0">
                <a:solidFill>
                  <a:srgbClr val="005AAA"/>
                </a:solidFill>
                <a:latin typeface="JWOCJC+UTMAvoBold"/>
                <a:cs typeface="JWOCJC+UTMAvoBold"/>
              </a:rPr>
              <a:t>SHACMAN</a:t>
            </a:r>
            <a:r>
              <a:rPr sz="1000" spc="66" dirty="0">
                <a:solidFill>
                  <a:srgbClr val="005AAA"/>
                </a:solidFill>
                <a:latin typeface="JWOCJC+UTMAvoBold"/>
                <a:cs typeface="JWOCJC+UTMAvoBold"/>
              </a:rPr>
              <a:t> </a:t>
            </a:r>
            <a:r>
              <a:rPr sz="1000" dirty="0">
                <a:solidFill>
                  <a:srgbClr val="005AAA"/>
                </a:solidFill>
                <a:latin typeface="JWOCJC+UTMAvoBold"/>
                <a:cs typeface="JWOCJC+UTMAvoBold"/>
              </a:rPr>
              <a:t>VIỆT</a:t>
            </a:r>
            <a:r>
              <a:rPr sz="1000" spc="63" dirty="0">
                <a:solidFill>
                  <a:srgbClr val="005AAA"/>
                </a:solidFill>
                <a:latin typeface="JWOCJC+UTMAvoBold"/>
                <a:cs typeface="JWOCJC+UTMAvoBold"/>
              </a:rPr>
              <a:t> </a:t>
            </a:r>
            <a:r>
              <a:rPr sz="1000" spc="11" dirty="0">
                <a:solidFill>
                  <a:srgbClr val="005AAA"/>
                </a:solidFill>
                <a:latin typeface="JWOCJC+UTMAvoBold"/>
                <a:cs typeface="JWOCJC+UTMAvoBold"/>
              </a:rPr>
              <a:t>NAM</a:t>
            </a:r>
          </a:p>
        </p:txBody>
      </p:sp>
      <p:graphicFrame>
        <p:nvGraphicFramePr>
          <p:cNvPr id="5" name="表格 4">
            <a:extLst>
              <a:ext uri="{FF2B5EF4-FFF2-40B4-BE49-F238E27FC236}">
                <a16:creationId xmlns:a16="http://schemas.microsoft.com/office/drawing/2014/main" id="{3344972C-617F-2D62-32E8-8AE6B4DACFA4}"/>
              </a:ext>
            </a:extLst>
          </p:cNvPr>
          <p:cNvGraphicFramePr>
            <a:graphicFrameLocks noGrp="1"/>
          </p:cNvGraphicFramePr>
          <p:nvPr>
            <p:extLst>
              <p:ext uri="{D42A27DB-BD31-4B8C-83A1-F6EECF244321}">
                <p14:modId xmlns:p14="http://schemas.microsoft.com/office/powerpoint/2010/main" val="1960549218"/>
              </p:ext>
            </p:extLst>
          </p:nvPr>
        </p:nvGraphicFramePr>
        <p:xfrm>
          <a:off x="379412" y="453628"/>
          <a:ext cx="6797802" cy="4244454"/>
        </p:xfrm>
        <a:graphic>
          <a:graphicData uri="http://schemas.openxmlformats.org/drawingml/2006/table">
            <a:tbl>
              <a:tblPr>
                <a:tableStyleId>{5C22544A-7EE6-4342-B048-85BDC9FD1C3A}</a:tableStyleId>
              </a:tblPr>
              <a:tblGrid>
                <a:gridCol w="806564">
                  <a:extLst>
                    <a:ext uri="{9D8B030D-6E8A-4147-A177-3AD203B41FA5}">
                      <a16:colId xmlns:a16="http://schemas.microsoft.com/office/drawing/2014/main" val="2950815697"/>
                    </a:ext>
                  </a:extLst>
                </a:gridCol>
                <a:gridCol w="4680607">
                  <a:extLst>
                    <a:ext uri="{9D8B030D-6E8A-4147-A177-3AD203B41FA5}">
                      <a16:colId xmlns:a16="http://schemas.microsoft.com/office/drawing/2014/main" val="382008784"/>
                    </a:ext>
                  </a:extLst>
                </a:gridCol>
                <a:gridCol w="504066">
                  <a:extLst>
                    <a:ext uri="{9D8B030D-6E8A-4147-A177-3AD203B41FA5}">
                      <a16:colId xmlns:a16="http://schemas.microsoft.com/office/drawing/2014/main" val="2909930941"/>
                    </a:ext>
                  </a:extLst>
                </a:gridCol>
                <a:gridCol w="432056">
                  <a:extLst>
                    <a:ext uri="{9D8B030D-6E8A-4147-A177-3AD203B41FA5}">
                      <a16:colId xmlns:a16="http://schemas.microsoft.com/office/drawing/2014/main" val="2707887401"/>
                    </a:ext>
                  </a:extLst>
                </a:gridCol>
                <a:gridCol w="374509">
                  <a:extLst>
                    <a:ext uri="{9D8B030D-6E8A-4147-A177-3AD203B41FA5}">
                      <a16:colId xmlns:a16="http://schemas.microsoft.com/office/drawing/2014/main" val="1093895229"/>
                    </a:ext>
                  </a:extLst>
                </a:gridCol>
              </a:tblGrid>
              <a:tr h="319640">
                <a:tc rowSpan="3">
                  <a:txBody>
                    <a:bodyPr/>
                    <a:lstStyle/>
                    <a:p>
                      <a:pPr algn="ctr" fontAlgn="ctr">
                        <a:buNone/>
                      </a:pPr>
                      <a:r>
                        <a:rPr lang="vi-VN" sz="850" u="none" strike="noStrike" dirty="0">
                          <a:effectLst/>
                          <a:latin typeface="+mj-lt"/>
                        </a:rPr>
                        <a:t>Thân xe</a:t>
                      </a:r>
                      <a:endParaRPr lang="vi-VN" sz="850" b="0" i="0" u="none" strike="noStrike" dirty="0">
                        <a:solidFill>
                          <a:srgbClr val="000000"/>
                        </a:solidFill>
                        <a:effectLst/>
                        <a:latin typeface="+mj-lt"/>
                        <a:ea typeface="等线" panose="02010600030101010101" pitchFamily="2" charset="-122"/>
                      </a:endParaRPr>
                    </a:p>
                  </a:txBody>
                  <a:tcPr marL="5640" marR="5640" marT="564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
                        <a:buNone/>
                      </a:pPr>
                      <a:r>
                        <a:rPr lang="vi-VN" sz="850" u="none" strike="noStrike" dirty="0">
                          <a:effectLst/>
                          <a:latin typeface="Times New Roman" panose="02020603050405020304" pitchFamily="18" charset="0"/>
                          <a:cs typeface="Times New Roman" panose="02020603050405020304" pitchFamily="18" charset="0"/>
                        </a:rPr>
                        <a:t>Dây điện cabin và các loại dây điện phụ trợ, dây điện ECU, dây điện cabin (CBCU, CUFU), bộ điều khiển ABS, đầu thu phát</a:t>
                      </a:r>
                      <a:endParaRPr lang="vi-VN" sz="850" b="0" i="0" u="none" strike="noStrike" dirty="0">
                        <a:solidFill>
                          <a:srgbClr val="000000"/>
                        </a:solidFill>
                        <a:effectLst/>
                        <a:latin typeface="Times New Roman" panose="02020603050405020304" pitchFamily="18" charset="0"/>
                        <a:ea typeface="等线" panose="02010600030101010101" pitchFamily="2" charset="-122"/>
                        <a:cs typeface="Times New Roman" panose="02020603050405020304" pitchFamily="18" charset="0"/>
                      </a:endParaRPr>
                    </a:p>
                  </a:txBody>
                  <a:tcPr marL="45720" marR="45720" marT="564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buNone/>
                      </a:pPr>
                      <a:r>
                        <a:rPr lang="en-US" altLang="zh-CN" sz="850" u="none" strike="noStrike">
                          <a:effectLst/>
                        </a:rPr>
                        <a:t>12</a:t>
                      </a:r>
                      <a:endParaRPr lang="en-US" altLang="zh-CN" sz="850" b="0" i="0" u="none" strike="noStrike">
                        <a:solidFill>
                          <a:srgbClr val="000000"/>
                        </a:solidFill>
                        <a:effectLst/>
                        <a:latin typeface="Times New Roman" panose="02020603050405020304" pitchFamily="18" charset="0"/>
                        <a:ea typeface="等线" panose="02010600030101010101" pitchFamily="2" charset="-122"/>
                      </a:endParaRPr>
                    </a:p>
                  </a:txBody>
                  <a:tcPr marL="5640" marR="5640" marT="564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buNone/>
                      </a:pPr>
                      <a:r>
                        <a:rPr lang="en-US" altLang="zh-CN" sz="850" u="none" strike="noStrike">
                          <a:effectLst/>
                        </a:rPr>
                        <a:t>12</a:t>
                      </a:r>
                      <a:endParaRPr lang="en-US" altLang="zh-CN" sz="850" b="0" i="0" u="none" strike="noStrike">
                        <a:solidFill>
                          <a:srgbClr val="000000"/>
                        </a:solidFill>
                        <a:effectLst/>
                        <a:latin typeface="Times New Roman" panose="02020603050405020304" pitchFamily="18" charset="0"/>
                        <a:ea typeface="等线" panose="02010600030101010101" pitchFamily="2" charset="-122"/>
                      </a:endParaRPr>
                    </a:p>
                  </a:txBody>
                  <a:tcPr marL="5640" marR="5640" marT="564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buNone/>
                      </a:pPr>
                      <a:r>
                        <a:rPr lang="en-US" altLang="zh-CN" sz="850" u="none" strike="noStrike">
                          <a:effectLst/>
                        </a:rPr>
                        <a:t>6</a:t>
                      </a:r>
                      <a:endParaRPr lang="en-US" altLang="zh-CN" sz="850" b="0" i="0" u="none" strike="noStrike">
                        <a:solidFill>
                          <a:srgbClr val="000000"/>
                        </a:solidFill>
                        <a:effectLst/>
                        <a:latin typeface="Times New Roman" panose="02020603050405020304" pitchFamily="18" charset="0"/>
                        <a:ea typeface="等线" panose="02010600030101010101" pitchFamily="2" charset="-122"/>
                      </a:endParaRPr>
                    </a:p>
                  </a:txBody>
                  <a:tcPr marL="5640" marR="5640" marT="564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923230573"/>
                  </a:ext>
                </a:extLst>
              </a:tr>
              <a:tr h="939419">
                <a:tc vMerge="1">
                  <a:txBody>
                    <a:bodyPr/>
                    <a:lstStyle/>
                    <a:p>
                      <a:endParaRPr lang="zh-CN" altLang="en-US"/>
                    </a:p>
                  </a:txBody>
                  <a:tcPr/>
                </a:tc>
                <a:tc>
                  <a:txBody>
                    <a:bodyPr/>
                    <a:lstStyle/>
                    <a:p>
                      <a:pPr algn="l" fontAlgn="b">
                        <a:buNone/>
                      </a:pPr>
                      <a:r>
                        <a:rPr lang="vi-VN" sz="850" u="none" strike="noStrike" dirty="0">
                          <a:effectLst/>
                          <a:latin typeface="Times New Roman" panose="02020603050405020304" pitchFamily="18" charset="0"/>
                          <a:cs typeface="Times New Roman" panose="02020603050405020304" pitchFamily="18" charset="0"/>
                        </a:rPr>
                        <a:t>Đồng hồ táp-lô, công tắc tổ hợ, rơ-le, rơ-le gạt mưa gián đoạn, mô-tơ gạt mưa và mô-tơ bơm nước rửa kính, công tắc dạng bập bênh, tẩu châm thuốc, ăng-ten, loa, van điện từ còi hơi, công tắc đèn cửa, đèn chiếu sáng cabin, đèn đọc sách giường nằm, đèn trần, đèn bậc lên xuống, đèn định vị tước, đèn xi nhan bên hông, chìa khóa điều khiển từ xa, mô-tơ nâng hạ kính điện, bộ điều khiển điều hòa, cụm dàn lạnh/dàn nóng điều hòa, van nước điện điều hòa, mô-đun điều chỉnh tốc độ quạt điều hòa, mô-tơ điều chỉnh chế độ gió điều hòa, vòi chip, bộ nháy xi nhan, bộ ổn áp, mô-tơ quạt gió, gương chiếu hậu chỉnh điện, bơm nâng cabin, xi lang nâng cabin</a:t>
                      </a:r>
                      <a:endParaRPr lang="vi-VN" sz="850" b="0" i="0" u="none" strike="noStrike" dirty="0">
                        <a:solidFill>
                          <a:srgbClr val="000000"/>
                        </a:solidFill>
                        <a:effectLst/>
                        <a:latin typeface="Times New Roman" panose="02020603050405020304" pitchFamily="18" charset="0"/>
                        <a:ea typeface="等线" panose="02010600030101010101" pitchFamily="2" charset="-122"/>
                        <a:cs typeface="Times New Roman" panose="02020603050405020304" pitchFamily="18" charset="0"/>
                      </a:endParaRPr>
                    </a:p>
                  </a:txBody>
                  <a:tcPr marL="45720" marR="45720" marT="564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buNone/>
                      </a:pPr>
                      <a:r>
                        <a:rPr lang="en-US" altLang="zh-CN" sz="850" u="none" strike="noStrike" dirty="0">
                          <a:effectLst/>
                        </a:rPr>
                        <a:t>9</a:t>
                      </a:r>
                      <a:endParaRPr lang="en-US" altLang="zh-CN" sz="850" b="0" i="0" u="none" strike="noStrike" dirty="0">
                        <a:solidFill>
                          <a:srgbClr val="000000"/>
                        </a:solidFill>
                        <a:effectLst/>
                        <a:latin typeface="Times New Roman" panose="02020603050405020304" pitchFamily="18" charset="0"/>
                        <a:ea typeface="等线" panose="02010600030101010101" pitchFamily="2" charset="-122"/>
                      </a:endParaRPr>
                    </a:p>
                  </a:txBody>
                  <a:tcPr marL="5640" marR="5640" marT="564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buNone/>
                      </a:pPr>
                      <a:r>
                        <a:rPr lang="en-US" altLang="zh-CN" sz="850" u="none" strike="noStrike">
                          <a:effectLst/>
                        </a:rPr>
                        <a:t>9</a:t>
                      </a:r>
                      <a:endParaRPr lang="en-US" altLang="zh-CN" sz="850" b="0" i="0" u="none" strike="noStrike">
                        <a:solidFill>
                          <a:srgbClr val="000000"/>
                        </a:solidFill>
                        <a:effectLst/>
                        <a:latin typeface="Times New Roman" panose="02020603050405020304" pitchFamily="18" charset="0"/>
                        <a:ea typeface="等线" panose="02010600030101010101" pitchFamily="2" charset="-122"/>
                      </a:endParaRPr>
                    </a:p>
                  </a:txBody>
                  <a:tcPr marL="5640" marR="5640" marT="564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buNone/>
                      </a:pPr>
                      <a:r>
                        <a:rPr lang="en-US" altLang="zh-CN" sz="850" u="none" strike="noStrike" dirty="0">
                          <a:effectLst/>
                        </a:rPr>
                        <a:t>6</a:t>
                      </a:r>
                      <a:endParaRPr lang="en-US" altLang="zh-CN" sz="850" b="0" i="0" u="none" strike="noStrike" dirty="0">
                        <a:solidFill>
                          <a:srgbClr val="000000"/>
                        </a:solidFill>
                        <a:effectLst/>
                        <a:latin typeface="Times New Roman" panose="02020603050405020304" pitchFamily="18" charset="0"/>
                        <a:ea typeface="等线" panose="02010600030101010101" pitchFamily="2" charset="-122"/>
                      </a:endParaRPr>
                    </a:p>
                  </a:txBody>
                  <a:tcPr marL="5640" marR="5640" marT="564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127508374"/>
                  </a:ext>
                </a:extLst>
              </a:tr>
              <a:tr h="272324">
                <a:tc vMerge="1">
                  <a:txBody>
                    <a:bodyPr/>
                    <a:lstStyle/>
                    <a:p>
                      <a:endParaRPr lang="zh-CN" altLang="en-US"/>
                    </a:p>
                  </a:txBody>
                  <a:tcPr/>
                </a:tc>
                <a:tc>
                  <a:txBody>
                    <a:bodyPr/>
                    <a:lstStyle/>
                    <a:p>
                      <a:pPr algn="l" fontAlgn="b">
                        <a:buNone/>
                      </a:pPr>
                      <a:r>
                        <a:rPr lang="vi-VN" sz="850" u="none" strike="noStrike" dirty="0">
                          <a:effectLst/>
                          <a:latin typeface="Times New Roman" panose="02020603050405020304" pitchFamily="18" charset="0"/>
                          <a:cs typeface="Times New Roman" panose="02020603050405020304" pitchFamily="18" charset="0"/>
                        </a:rPr>
                        <a:t>Thẻ SD định vị, khóa bảo mật Ukey hoặc thẻ IC, máy in, camera, dây điện/giắc nối khác của hệ thống Thiên Hành Kiện, thiết bị thông minh Thiên Hành Kiện</a:t>
                      </a:r>
                      <a:endParaRPr lang="vi-VN" sz="850" b="0" i="0" u="none" strike="noStrike" dirty="0">
                        <a:solidFill>
                          <a:srgbClr val="000000"/>
                        </a:solidFill>
                        <a:effectLst/>
                        <a:latin typeface="Times New Roman" panose="02020603050405020304" pitchFamily="18" charset="0"/>
                        <a:ea typeface="等线" panose="02010600030101010101" pitchFamily="2" charset="-122"/>
                        <a:cs typeface="Times New Roman" panose="02020603050405020304" pitchFamily="18" charset="0"/>
                      </a:endParaRPr>
                    </a:p>
                  </a:txBody>
                  <a:tcPr marL="45720" marR="45720" marT="564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buNone/>
                      </a:pPr>
                      <a:r>
                        <a:rPr lang="en-US" altLang="zh-CN" sz="850" u="none" strike="noStrike">
                          <a:effectLst/>
                        </a:rPr>
                        <a:t>12</a:t>
                      </a:r>
                      <a:endParaRPr lang="en-US" altLang="zh-CN" sz="850" b="0" i="0" u="none" strike="noStrike">
                        <a:solidFill>
                          <a:srgbClr val="000000"/>
                        </a:solidFill>
                        <a:effectLst/>
                        <a:latin typeface="Times New Roman" panose="02020603050405020304" pitchFamily="18" charset="0"/>
                        <a:ea typeface="等线" panose="02010600030101010101" pitchFamily="2" charset="-122"/>
                      </a:endParaRPr>
                    </a:p>
                  </a:txBody>
                  <a:tcPr marL="5640" marR="5640" marT="564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buNone/>
                      </a:pPr>
                      <a:r>
                        <a:rPr lang="en-US" altLang="zh-CN" sz="850" u="none" strike="noStrike">
                          <a:effectLst/>
                        </a:rPr>
                        <a:t>12</a:t>
                      </a:r>
                      <a:endParaRPr lang="en-US" altLang="zh-CN" sz="850" b="0" i="0" u="none" strike="noStrike">
                        <a:solidFill>
                          <a:srgbClr val="000000"/>
                        </a:solidFill>
                        <a:effectLst/>
                        <a:latin typeface="Times New Roman" panose="02020603050405020304" pitchFamily="18" charset="0"/>
                        <a:ea typeface="等线" panose="02010600030101010101" pitchFamily="2" charset="-122"/>
                      </a:endParaRPr>
                    </a:p>
                  </a:txBody>
                  <a:tcPr marL="5640" marR="5640" marT="564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buNone/>
                      </a:pPr>
                      <a:r>
                        <a:rPr lang="en-US" altLang="zh-CN" sz="850" u="none" strike="noStrike">
                          <a:effectLst/>
                        </a:rPr>
                        <a:t>6</a:t>
                      </a:r>
                      <a:endParaRPr lang="en-US" altLang="zh-CN" sz="850" b="0" i="0" u="none" strike="noStrike">
                        <a:solidFill>
                          <a:srgbClr val="000000"/>
                        </a:solidFill>
                        <a:effectLst/>
                        <a:latin typeface="Times New Roman" panose="02020603050405020304" pitchFamily="18" charset="0"/>
                        <a:ea typeface="等线" panose="02010600030101010101" pitchFamily="2" charset="-122"/>
                      </a:endParaRPr>
                    </a:p>
                  </a:txBody>
                  <a:tcPr marL="5640" marR="5640" marT="564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875174499"/>
                  </a:ext>
                </a:extLst>
              </a:tr>
              <a:tr h="138905">
                <a:tc rowSpan="2">
                  <a:txBody>
                    <a:bodyPr/>
                    <a:lstStyle/>
                    <a:p>
                      <a:pPr algn="ctr" fontAlgn="ctr">
                        <a:buNone/>
                      </a:pPr>
                      <a:r>
                        <a:rPr lang="vi-VN" sz="850" u="none" strike="noStrike" dirty="0">
                          <a:effectLst/>
                          <a:latin typeface="+mj-lt"/>
                        </a:rPr>
                        <a:t>Khung gầm</a:t>
                      </a:r>
                      <a:endParaRPr lang="vi-VN" sz="850" b="0" i="0" u="none" strike="noStrike" dirty="0">
                        <a:solidFill>
                          <a:srgbClr val="000000"/>
                        </a:solidFill>
                        <a:effectLst/>
                        <a:latin typeface="+mj-lt"/>
                        <a:ea typeface="等线" panose="02010600030101010101" pitchFamily="2" charset="-122"/>
                      </a:endParaRPr>
                    </a:p>
                  </a:txBody>
                  <a:tcPr marL="5640" marR="5640" marT="564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
                        <a:buNone/>
                      </a:pPr>
                      <a:r>
                        <a:rPr lang="vi-VN" sz="850" u="none" strike="noStrike" dirty="0">
                          <a:effectLst/>
                          <a:latin typeface="Times New Roman" panose="02020603050405020304" pitchFamily="18" charset="0"/>
                          <a:cs typeface="Times New Roman" panose="02020603050405020304" pitchFamily="18" charset="0"/>
                        </a:rPr>
                        <a:t>Công tắc áp suất, dây điện ABS, dây điện khung gầm và các loại dây điện phụ trợ</a:t>
                      </a:r>
                      <a:endParaRPr lang="vi-VN" sz="850" b="0" i="0" u="none" strike="noStrike" dirty="0">
                        <a:solidFill>
                          <a:srgbClr val="000000"/>
                        </a:solidFill>
                        <a:effectLst/>
                        <a:latin typeface="Times New Roman" panose="02020603050405020304" pitchFamily="18" charset="0"/>
                        <a:ea typeface="等线" panose="02010600030101010101" pitchFamily="2" charset="-122"/>
                        <a:cs typeface="Times New Roman" panose="02020603050405020304" pitchFamily="18" charset="0"/>
                      </a:endParaRPr>
                    </a:p>
                  </a:txBody>
                  <a:tcPr marL="45720" marR="45720" marT="564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buNone/>
                      </a:pPr>
                      <a:r>
                        <a:rPr lang="en-US" altLang="zh-CN" sz="850" u="none" strike="noStrike">
                          <a:effectLst/>
                        </a:rPr>
                        <a:t>12</a:t>
                      </a:r>
                      <a:endParaRPr lang="en-US" altLang="zh-CN" sz="850" b="0" i="0" u="none" strike="noStrike">
                        <a:solidFill>
                          <a:srgbClr val="000000"/>
                        </a:solidFill>
                        <a:effectLst/>
                        <a:latin typeface="Times New Roman" panose="02020603050405020304" pitchFamily="18" charset="0"/>
                        <a:ea typeface="等线" panose="02010600030101010101" pitchFamily="2" charset="-122"/>
                      </a:endParaRPr>
                    </a:p>
                  </a:txBody>
                  <a:tcPr marL="5640" marR="5640" marT="564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buNone/>
                      </a:pPr>
                      <a:r>
                        <a:rPr lang="en-US" altLang="zh-CN" sz="850" u="none" strike="noStrike">
                          <a:effectLst/>
                        </a:rPr>
                        <a:t>12</a:t>
                      </a:r>
                      <a:endParaRPr lang="en-US" altLang="zh-CN" sz="850" b="0" i="0" u="none" strike="noStrike">
                        <a:solidFill>
                          <a:srgbClr val="000000"/>
                        </a:solidFill>
                        <a:effectLst/>
                        <a:latin typeface="Times New Roman" panose="02020603050405020304" pitchFamily="18" charset="0"/>
                        <a:ea typeface="等线" panose="02010600030101010101" pitchFamily="2" charset="-122"/>
                      </a:endParaRPr>
                    </a:p>
                  </a:txBody>
                  <a:tcPr marL="5640" marR="5640" marT="564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buNone/>
                      </a:pPr>
                      <a:r>
                        <a:rPr lang="en-US" altLang="zh-CN" sz="850" u="none" strike="noStrike">
                          <a:effectLst/>
                        </a:rPr>
                        <a:t>6</a:t>
                      </a:r>
                      <a:endParaRPr lang="en-US" altLang="zh-CN" sz="850" b="0" i="0" u="none" strike="noStrike">
                        <a:solidFill>
                          <a:srgbClr val="000000"/>
                        </a:solidFill>
                        <a:effectLst/>
                        <a:latin typeface="Times New Roman" panose="02020603050405020304" pitchFamily="18" charset="0"/>
                        <a:ea typeface="等线" panose="02010600030101010101" pitchFamily="2" charset="-122"/>
                      </a:endParaRPr>
                    </a:p>
                  </a:txBody>
                  <a:tcPr marL="5640" marR="5640" marT="564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891937283"/>
                  </a:ext>
                </a:extLst>
              </a:tr>
              <a:tr h="443080">
                <a:tc vMerge="1">
                  <a:txBody>
                    <a:bodyPr/>
                    <a:lstStyle/>
                    <a:p>
                      <a:endParaRPr lang="zh-CN" altLang="en-US"/>
                    </a:p>
                  </a:txBody>
                  <a:tcPr/>
                </a:tc>
                <a:tc>
                  <a:txBody>
                    <a:bodyPr/>
                    <a:lstStyle/>
                    <a:p>
                      <a:pPr algn="l" fontAlgn="b">
                        <a:buNone/>
                      </a:pPr>
                      <a:r>
                        <a:rPr lang="vi-VN" sz="850" u="none" strike="noStrike" dirty="0">
                          <a:effectLst/>
                          <a:latin typeface="Times New Roman" panose="02020603050405020304" pitchFamily="18" charset="0"/>
                          <a:cs typeface="Times New Roman" panose="02020603050405020304" pitchFamily="18" charset="0"/>
                        </a:rPr>
                        <a:t>Còi điện, cảm biến áp suất khí, công tắc áp suất khí, cảm biến nhiệt độ môi trường, đèn chiếu sáng làm việc, ổ cắm rơ-moóc 7 chân loại 24N, ổ cắm rơ-moóc ABS, van điện từ ABS, các loại van điện từ, ắc quy, công tắc nguồn tổng, cụm đèn pha trước, cụm đèn hậu sau, đèn báo bên hông</a:t>
                      </a:r>
                      <a:endParaRPr lang="vi-VN" sz="850" b="0" i="0" u="none" strike="noStrike" dirty="0">
                        <a:solidFill>
                          <a:srgbClr val="000000"/>
                        </a:solidFill>
                        <a:effectLst/>
                        <a:latin typeface="Times New Roman" panose="02020603050405020304" pitchFamily="18" charset="0"/>
                        <a:ea typeface="等线" panose="02010600030101010101" pitchFamily="2" charset="-122"/>
                        <a:cs typeface="Times New Roman" panose="02020603050405020304" pitchFamily="18" charset="0"/>
                      </a:endParaRPr>
                    </a:p>
                  </a:txBody>
                  <a:tcPr marL="45720" marR="45720" marT="564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buNone/>
                      </a:pPr>
                      <a:r>
                        <a:rPr lang="en-US" altLang="zh-CN" sz="850" u="none" strike="noStrike">
                          <a:effectLst/>
                        </a:rPr>
                        <a:t>9</a:t>
                      </a:r>
                      <a:endParaRPr lang="en-US" altLang="zh-CN" sz="850" b="0" i="0" u="none" strike="noStrike">
                        <a:solidFill>
                          <a:srgbClr val="000000"/>
                        </a:solidFill>
                        <a:effectLst/>
                        <a:latin typeface="Times New Roman" panose="02020603050405020304" pitchFamily="18" charset="0"/>
                        <a:ea typeface="等线" panose="02010600030101010101" pitchFamily="2" charset="-122"/>
                      </a:endParaRPr>
                    </a:p>
                  </a:txBody>
                  <a:tcPr marL="5640" marR="5640" marT="564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buNone/>
                      </a:pPr>
                      <a:r>
                        <a:rPr lang="en-US" altLang="zh-CN" sz="850" u="none" strike="noStrike">
                          <a:effectLst/>
                        </a:rPr>
                        <a:t>9</a:t>
                      </a:r>
                      <a:endParaRPr lang="en-US" altLang="zh-CN" sz="850" b="0" i="0" u="none" strike="noStrike">
                        <a:solidFill>
                          <a:srgbClr val="000000"/>
                        </a:solidFill>
                        <a:effectLst/>
                        <a:latin typeface="Times New Roman" panose="02020603050405020304" pitchFamily="18" charset="0"/>
                        <a:ea typeface="等线" panose="02010600030101010101" pitchFamily="2" charset="-122"/>
                      </a:endParaRPr>
                    </a:p>
                  </a:txBody>
                  <a:tcPr marL="5640" marR="5640" marT="564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buNone/>
                      </a:pPr>
                      <a:r>
                        <a:rPr lang="en-US" altLang="zh-CN" sz="850" u="none" strike="noStrike">
                          <a:effectLst/>
                        </a:rPr>
                        <a:t>6</a:t>
                      </a:r>
                      <a:endParaRPr lang="en-US" altLang="zh-CN" sz="850" b="0" i="0" u="none" strike="noStrike">
                        <a:solidFill>
                          <a:srgbClr val="000000"/>
                        </a:solidFill>
                        <a:effectLst/>
                        <a:latin typeface="Times New Roman" panose="02020603050405020304" pitchFamily="18" charset="0"/>
                        <a:ea typeface="等线" panose="02010600030101010101" pitchFamily="2" charset="-122"/>
                      </a:endParaRPr>
                    </a:p>
                  </a:txBody>
                  <a:tcPr marL="5640" marR="5640" marT="564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150782780"/>
                  </a:ext>
                </a:extLst>
              </a:tr>
              <a:tr h="138905">
                <a:tc>
                  <a:txBody>
                    <a:bodyPr/>
                    <a:lstStyle/>
                    <a:p>
                      <a:pPr algn="ctr" fontAlgn="ctr">
                        <a:buNone/>
                      </a:pPr>
                      <a:r>
                        <a:rPr lang="vi-VN" sz="850" u="none" strike="noStrike" dirty="0">
                          <a:effectLst/>
                          <a:latin typeface="+mj-lt"/>
                        </a:rPr>
                        <a:t>Bánh xe</a:t>
                      </a:r>
                      <a:endParaRPr lang="vi-VN" sz="850" b="0" i="0" u="none" strike="noStrike" dirty="0">
                        <a:solidFill>
                          <a:srgbClr val="000000"/>
                        </a:solidFill>
                        <a:effectLst/>
                        <a:latin typeface="+mj-lt"/>
                        <a:ea typeface="等线" panose="02010600030101010101" pitchFamily="2" charset="-122"/>
                      </a:endParaRPr>
                    </a:p>
                  </a:txBody>
                  <a:tcPr marL="5640" marR="5640" marT="564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
                        <a:buNone/>
                      </a:pPr>
                      <a:r>
                        <a:rPr lang="vi-VN" sz="850" u="none" strike="noStrike" dirty="0">
                          <a:effectLst/>
                          <a:latin typeface="Times New Roman" panose="02020603050405020304" pitchFamily="18" charset="0"/>
                          <a:cs typeface="Times New Roman" panose="02020603050405020304" pitchFamily="18" charset="0"/>
                        </a:rPr>
                        <a:t>Mâm xe</a:t>
                      </a:r>
                      <a:endParaRPr lang="vi-VN" sz="850" b="0" i="0" u="none" strike="noStrike" dirty="0">
                        <a:solidFill>
                          <a:srgbClr val="000000"/>
                        </a:solidFill>
                        <a:effectLst/>
                        <a:latin typeface="Times New Roman" panose="02020603050405020304" pitchFamily="18" charset="0"/>
                        <a:ea typeface="等线" panose="02010600030101010101" pitchFamily="2" charset="-122"/>
                        <a:cs typeface="Times New Roman" panose="02020603050405020304" pitchFamily="18" charset="0"/>
                      </a:endParaRPr>
                    </a:p>
                  </a:txBody>
                  <a:tcPr marL="45720" marR="45720" marT="564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buNone/>
                      </a:pPr>
                      <a:r>
                        <a:rPr lang="en-US" altLang="zh-CN" sz="850" u="none" strike="noStrike">
                          <a:effectLst/>
                        </a:rPr>
                        <a:t>12</a:t>
                      </a:r>
                      <a:endParaRPr lang="en-US" altLang="zh-CN" sz="850" b="0" i="0" u="none" strike="noStrike">
                        <a:solidFill>
                          <a:srgbClr val="000000"/>
                        </a:solidFill>
                        <a:effectLst/>
                        <a:latin typeface="Times New Roman" panose="02020603050405020304" pitchFamily="18" charset="0"/>
                        <a:ea typeface="等线" panose="02010600030101010101" pitchFamily="2" charset="-122"/>
                      </a:endParaRPr>
                    </a:p>
                  </a:txBody>
                  <a:tcPr marL="5640" marR="5640" marT="564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buNone/>
                      </a:pPr>
                      <a:r>
                        <a:rPr lang="en-US" altLang="zh-CN" sz="850" u="none" strike="noStrike">
                          <a:effectLst/>
                        </a:rPr>
                        <a:t>12</a:t>
                      </a:r>
                      <a:endParaRPr lang="en-US" altLang="zh-CN" sz="850" b="0" i="0" u="none" strike="noStrike">
                        <a:solidFill>
                          <a:srgbClr val="000000"/>
                        </a:solidFill>
                        <a:effectLst/>
                        <a:latin typeface="Times New Roman" panose="02020603050405020304" pitchFamily="18" charset="0"/>
                        <a:ea typeface="等线" panose="02010600030101010101" pitchFamily="2" charset="-122"/>
                      </a:endParaRPr>
                    </a:p>
                  </a:txBody>
                  <a:tcPr marL="5640" marR="5640" marT="564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buNone/>
                      </a:pPr>
                      <a:r>
                        <a:rPr lang="zh-CN" altLang="en-US" sz="850" u="none" strike="noStrike" dirty="0">
                          <a:effectLst/>
                        </a:rPr>
                        <a:t>　</a:t>
                      </a:r>
                      <a:endParaRPr lang="zh-CN" altLang="en-US" sz="850" b="0" i="0" u="none" strike="noStrike" dirty="0">
                        <a:solidFill>
                          <a:srgbClr val="000000"/>
                        </a:solidFill>
                        <a:effectLst/>
                        <a:latin typeface="Times New Roman" panose="02020603050405020304" pitchFamily="18" charset="0"/>
                        <a:ea typeface="等线" panose="02010600030101010101" pitchFamily="2" charset="-122"/>
                      </a:endParaRPr>
                    </a:p>
                  </a:txBody>
                  <a:tcPr marL="5640" marR="5640" marT="564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977483937"/>
                  </a:ext>
                </a:extLst>
              </a:tr>
              <a:tr h="552302">
                <a:tc>
                  <a:txBody>
                    <a:bodyPr/>
                    <a:lstStyle/>
                    <a:p>
                      <a:pPr algn="ctr" fontAlgn="ctr">
                        <a:buNone/>
                      </a:pPr>
                      <a:endParaRPr lang="zh-CN" altLang="en-US" sz="850" b="0" i="0" u="none" strike="noStrike" dirty="0">
                        <a:solidFill>
                          <a:srgbClr val="000000"/>
                        </a:solidFill>
                        <a:effectLst/>
                        <a:latin typeface="+mj-lt"/>
                        <a:ea typeface="等线" panose="02010600030101010101" pitchFamily="2" charset="-122"/>
                      </a:endParaRPr>
                    </a:p>
                  </a:txBody>
                  <a:tcPr marL="5640" marR="5640" marT="564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
                        <a:buNone/>
                      </a:pPr>
                      <a:r>
                        <a:rPr lang="vi-VN" sz="850" u="none" strike="noStrike" dirty="0">
                          <a:effectLst/>
                          <a:latin typeface="Times New Roman" panose="02020603050405020304" pitchFamily="18" charset="0"/>
                          <a:cs typeface="Times New Roman" panose="02020603050405020304" pitchFamily="18" charset="0"/>
                        </a:rPr>
                        <a:t>Lốp xe (bảo hành theo quy định trong “Biện pháp quản lý công tác bồi thường lốp ô tô” do Trung tâm Giám sát Chất lượng Lốp cao su quốc gia ban hành. Nếu sử dụng bình thường theo điều kiện quy định của Nhà nước, độ sâu hoa lốp mòn chưa vượt quá 50% độ sâu hoa thiết kế ban đầu của lốp mới mà phát sinh hư hỏng sớm do vấn đề chất lượng sản xuất thì được bảo hành.)</a:t>
                      </a:r>
                      <a:endParaRPr lang="vi-VN" sz="850" b="0" i="0" u="none" strike="noStrike" dirty="0">
                        <a:solidFill>
                          <a:srgbClr val="000000"/>
                        </a:solidFill>
                        <a:effectLst/>
                        <a:latin typeface="Times New Roman" panose="02020603050405020304" pitchFamily="18" charset="0"/>
                        <a:ea typeface="等线" panose="02010600030101010101" pitchFamily="2" charset="-122"/>
                        <a:cs typeface="Times New Roman" panose="02020603050405020304" pitchFamily="18" charset="0"/>
                      </a:endParaRPr>
                    </a:p>
                  </a:txBody>
                  <a:tcPr marL="45720" marR="45720" marT="564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buNone/>
                      </a:pPr>
                      <a:r>
                        <a:rPr lang="en-US" altLang="zh-CN" sz="850" u="none" strike="noStrike">
                          <a:effectLst/>
                        </a:rPr>
                        <a:t>12</a:t>
                      </a:r>
                      <a:endParaRPr lang="en-US" altLang="zh-CN" sz="850" b="0" i="0" u="none" strike="noStrike">
                        <a:solidFill>
                          <a:srgbClr val="000000"/>
                        </a:solidFill>
                        <a:effectLst/>
                        <a:latin typeface="Times New Roman" panose="02020603050405020304" pitchFamily="18" charset="0"/>
                        <a:ea typeface="等线" panose="02010600030101010101" pitchFamily="2" charset="-122"/>
                      </a:endParaRPr>
                    </a:p>
                  </a:txBody>
                  <a:tcPr marL="5640" marR="5640" marT="564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buNone/>
                      </a:pPr>
                      <a:r>
                        <a:rPr lang="en-US" altLang="zh-CN" sz="850" u="none" strike="noStrike">
                          <a:effectLst/>
                        </a:rPr>
                        <a:t>12</a:t>
                      </a:r>
                      <a:endParaRPr lang="en-US" altLang="zh-CN" sz="850" b="0" i="0" u="none" strike="noStrike">
                        <a:solidFill>
                          <a:srgbClr val="000000"/>
                        </a:solidFill>
                        <a:effectLst/>
                        <a:latin typeface="Times New Roman" panose="02020603050405020304" pitchFamily="18" charset="0"/>
                        <a:ea typeface="等线" panose="02010600030101010101" pitchFamily="2" charset="-122"/>
                      </a:endParaRPr>
                    </a:p>
                  </a:txBody>
                  <a:tcPr marL="5640" marR="5640" marT="564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buNone/>
                      </a:pPr>
                      <a:r>
                        <a:rPr lang="en-US" altLang="zh-CN" sz="850" u="none" strike="noStrike">
                          <a:effectLst/>
                        </a:rPr>
                        <a:t>6</a:t>
                      </a:r>
                      <a:endParaRPr lang="en-US" altLang="zh-CN" sz="850" b="0" i="0" u="none" strike="noStrike">
                        <a:solidFill>
                          <a:srgbClr val="000000"/>
                        </a:solidFill>
                        <a:effectLst/>
                        <a:latin typeface="Times New Roman" panose="02020603050405020304" pitchFamily="18" charset="0"/>
                        <a:ea typeface="等线" panose="02010600030101010101" pitchFamily="2" charset="-122"/>
                      </a:endParaRPr>
                    </a:p>
                  </a:txBody>
                  <a:tcPr marL="5640" marR="5640" marT="564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528056661"/>
                  </a:ext>
                </a:extLst>
              </a:tr>
              <a:tr h="265649">
                <a:tc>
                  <a:txBody>
                    <a:bodyPr/>
                    <a:lstStyle/>
                    <a:p>
                      <a:pPr algn="ctr" fontAlgn="ctr">
                        <a:buNone/>
                      </a:pPr>
                      <a:r>
                        <a:rPr lang="vi-VN" sz="850" u="none" strike="noStrike" dirty="0">
                          <a:effectLst/>
                          <a:latin typeface="+mj-lt"/>
                        </a:rPr>
                        <a:t>Thiết bị kéo moóc</a:t>
                      </a:r>
                      <a:endParaRPr lang="vi-VN" sz="850" b="0" i="0" u="none" strike="noStrike" dirty="0">
                        <a:solidFill>
                          <a:srgbClr val="000000"/>
                        </a:solidFill>
                        <a:effectLst/>
                        <a:latin typeface="+mj-lt"/>
                        <a:ea typeface="等线" panose="02010600030101010101" pitchFamily="2" charset="-122"/>
                      </a:endParaRPr>
                    </a:p>
                  </a:txBody>
                  <a:tcPr marL="5640" marR="5640" marT="564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
                        <a:buNone/>
                      </a:pPr>
                      <a:r>
                        <a:rPr lang="vi-VN" sz="850" u="none" strike="noStrike" dirty="0">
                          <a:effectLst/>
                          <a:latin typeface="Times New Roman" panose="02020603050405020304" pitchFamily="18" charset="0"/>
                          <a:cs typeface="Times New Roman" panose="02020603050405020304" pitchFamily="18" charset="0"/>
                        </a:rPr>
                        <a:t>Yên ngựa</a:t>
                      </a:r>
                      <a:endParaRPr lang="vi-VN" sz="850" b="0" i="0" u="none" strike="noStrike" dirty="0">
                        <a:solidFill>
                          <a:srgbClr val="000000"/>
                        </a:solidFill>
                        <a:effectLst/>
                        <a:latin typeface="Times New Roman" panose="02020603050405020304" pitchFamily="18" charset="0"/>
                        <a:ea typeface="等线" panose="02010600030101010101" pitchFamily="2" charset="-122"/>
                        <a:cs typeface="Times New Roman" panose="02020603050405020304" pitchFamily="18" charset="0"/>
                      </a:endParaRPr>
                    </a:p>
                  </a:txBody>
                  <a:tcPr marL="45720" marR="45720" marT="564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buNone/>
                      </a:pPr>
                      <a:r>
                        <a:rPr lang="en-US" altLang="zh-CN" sz="850" u="none" strike="noStrike">
                          <a:effectLst/>
                        </a:rPr>
                        <a:t>18</a:t>
                      </a:r>
                      <a:endParaRPr lang="en-US" altLang="zh-CN" sz="850" b="0" i="0" u="none" strike="noStrike">
                        <a:solidFill>
                          <a:srgbClr val="000000"/>
                        </a:solidFill>
                        <a:effectLst/>
                        <a:latin typeface="Times New Roman" panose="02020603050405020304" pitchFamily="18" charset="0"/>
                        <a:ea typeface="等线" panose="02010600030101010101" pitchFamily="2" charset="-122"/>
                      </a:endParaRPr>
                    </a:p>
                  </a:txBody>
                  <a:tcPr marL="5640" marR="5640" marT="564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buNone/>
                      </a:pPr>
                      <a:r>
                        <a:rPr lang="en-US" altLang="zh-CN" sz="850" u="none" strike="noStrike">
                          <a:effectLst/>
                        </a:rPr>
                        <a:t>/</a:t>
                      </a:r>
                      <a:endParaRPr lang="en-US" altLang="zh-CN" sz="850" b="0" i="0" u="none" strike="noStrike">
                        <a:solidFill>
                          <a:srgbClr val="000000"/>
                        </a:solidFill>
                        <a:effectLst/>
                        <a:latin typeface="Times New Roman" panose="02020603050405020304" pitchFamily="18" charset="0"/>
                        <a:ea typeface="等线" panose="02010600030101010101" pitchFamily="2" charset="-122"/>
                      </a:endParaRPr>
                    </a:p>
                  </a:txBody>
                  <a:tcPr marL="5640" marR="5640" marT="564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buNone/>
                      </a:pPr>
                      <a:r>
                        <a:rPr lang="en-US" altLang="zh-CN" sz="850" u="none" strike="noStrike">
                          <a:effectLst/>
                        </a:rPr>
                        <a:t>/</a:t>
                      </a:r>
                      <a:endParaRPr lang="en-US" altLang="zh-CN" sz="850" b="0" i="0" u="none" strike="noStrike">
                        <a:solidFill>
                          <a:srgbClr val="000000"/>
                        </a:solidFill>
                        <a:effectLst/>
                        <a:latin typeface="Times New Roman" panose="02020603050405020304" pitchFamily="18" charset="0"/>
                        <a:ea typeface="等线" panose="02010600030101010101" pitchFamily="2" charset="-122"/>
                      </a:endParaRPr>
                    </a:p>
                  </a:txBody>
                  <a:tcPr marL="5640" marR="5640" marT="564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465964333"/>
                  </a:ext>
                </a:extLst>
              </a:tr>
              <a:tr h="272324">
                <a:tc rowSpan="4">
                  <a:txBody>
                    <a:bodyPr/>
                    <a:lstStyle/>
                    <a:p>
                      <a:pPr algn="ctr" fontAlgn="ctr">
                        <a:buNone/>
                      </a:pPr>
                      <a:r>
                        <a:rPr lang="vi-VN" sz="850" u="none" strike="noStrike" dirty="0">
                          <a:effectLst/>
                          <a:latin typeface="+mj-lt"/>
                        </a:rPr>
                        <a:t>Khác</a:t>
                      </a:r>
                      <a:endParaRPr lang="vi-VN" sz="850" b="0" i="0" u="none" strike="noStrike" dirty="0">
                        <a:solidFill>
                          <a:srgbClr val="000000"/>
                        </a:solidFill>
                        <a:effectLst/>
                        <a:latin typeface="+mj-lt"/>
                        <a:ea typeface="等线" panose="02010600030101010101" pitchFamily="2" charset="-122"/>
                      </a:endParaRPr>
                    </a:p>
                  </a:txBody>
                  <a:tcPr marL="5640" marR="5640" marT="564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
                        <a:buNone/>
                      </a:pPr>
                      <a:r>
                        <a:rPr lang="vi-VN" sz="850" u="none" strike="noStrike" dirty="0">
                          <a:effectLst/>
                          <a:latin typeface="Times New Roman" panose="02020603050405020304" pitchFamily="18" charset="0"/>
                          <a:cs typeface="Times New Roman" panose="02020603050405020304" pitchFamily="18" charset="0"/>
                        </a:rPr>
                        <a:t>Các loại đai siết, các loại ổ bi, các loại ống thép và ống mềm hệ thống phanh, bình chứa gas điều hòa, giàn nóng điều hòa</a:t>
                      </a:r>
                      <a:endParaRPr lang="vi-VN" sz="850" b="0" i="0" u="none" strike="noStrike" dirty="0">
                        <a:solidFill>
                          <a:srgbClr val="000000"/>
                        </a:solidFill>
                        <a:effectLst/>
                        <a:latin typeface="Times New Roman" panose="02020603050405020304" pitchFamily="18" charset="0"/>
                        <a:ea typeface="等线" panose="02010600030101010101" pitchFamily="2" charset="-122"/>
                        <a:cs typeface="Times New Roman" panose="02020603050405020304" pitchFamily="18" charset="0"/>
                      </a:endParaRPr>
                    </a:p>
                  </a:txBody>
                  <a:tcPr marL="45720" marR="45720" marT="564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buNone/>
                      </a:pPr>
                      <a:r>
                        <a:rPr lang="en-US" altLang="zh-CN" sz="850" u="none" strike="noStrike">
                          <a:effectLst/>
                        </a:rPr>
                        <a:t>12</a:t>
                      </a:r>
                      <a:endParaRPr lang="en-US" altLang="zh-CN" sz="850" b="0" i="0" u="none" strike="noStrike">
                        <a:solidFill>
                          <a:srgbClr val="000000"/>
                        </a:solidFill>
                        <a:effectLst/>
                        <a:latin typeface="Times New Roman" panose="02020603050405020304" pitchFamily="18" charset="0"/>
                        <a:ea typeface="等线" panose="02010600030101010101" pitchFamily="2" charset="-122"/>
                      </a:endParaRPr>
                    </a:p>
                  </a:txBody>
                  <a:tcPr marL="5640" marR="5640" marT="564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buNone/>
                      </a:pPr>
                      <a:r>
                        <a:rPr lang="en-US" altLang="zh-CN" sz="850" u="none" strike="noStrike">
                          <a:effectLst/>
                        </a:rPr>
                        <a:t>12</a:t>
                      </a:r>
                      <a:endParaRPr lang="en-US" altLang="zh-CN" sz="850" b="0" i="0" u="none" strike="noStrike">
                        <a:solidFill>
                          <a:srgbClr val="000000"/>
                        </a:solidFill>
                        <a:effectLst/>
                        <a:latin typeface="Times New Roman" panose="02020603050405020304" pitchFamily="18" charset="0"/>
                        <a:ea typeface="等线" panose="02010600030101010101" pitchFamily="2" charset="-122"/>
                      </a:endParaRPr>
                    </a:p>
                  </a:txBody>
                  <a:tcPr marL="5640" marR="5640" marT="564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buNone/>
                      </a:pPr>
                      <a:r>
                        <a:rPr lang="en-US" altLang="zh-CN" sz="850" u="none" strike="noStrike">
                          <a:effectLst/>
                        </a:rPr>
                        <a:t>6</a:t>
                      </a:r>
                      <a:endParaRPr lang="en-US" altLang="zh-CN" sz="850" b="0" i="0" u="none" strike="noStrike">
                        <a:solidFill>
                          <a:srgbClr val="000000"/>
                        </a:solidFill>
                        <a:effectLst/>
                        <a:latin typeface="Times New Roman" panose="02020603050405020304" pitchFamily="18" charset="0"/>
                        <a:ea typeface="等线" panose="02010600030101010101" pitchFamily="2" charset="-122"/>
                      </a:endParaRPr>
                    </a:p>
                  </a:txBody>
                  <a:tcPr marL="5640" marR="5640" marT="564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965682332"/>
                  </a:ext>
                </a:extLst>
              </a:tr>
              <a:tr h="138905">
                <a:tc vMerge="1">
                  <a:txBody>
                    <a:bodyPr/>
                    <a:lstStyle/>
                    <a:p>
                      <a:endParaRPr lang="zh-CN" altLang="en-US"/>
                    </a:p>
                  </a:txBody>
                  <a:tcPr/>
                </a:tc>
                <a:tc>
                  <a:txBody>
                    <a:bodyPr/>
                    <a:lstStyle/>
                    <a:p>
                      <a:pPr algn="l" fontAlgn="b">
                        <a:buNone/>
                      </a:pPr>
                      <a:r>
                        <a:rPr lang="vi-VN" sz="850" u="none" strike="noStrike" dirty="0">
                          <a:effectLst/>
                          <a:latin typeface="Times New Roman" panose="02020603050405020304" pitchFamily="18" charset="0"/>
                          <a:cs typeface="Times New Roman" panose="02020603050405020304" pitchFamily="18" charset="0"/>
                        </a:rPr>
                        <a:t>Các loại chi tiết tiêu chuẩn, chi tiết siết chặt, các loại nắp đậy cửa dầu</a:t>
                      </a:r>
                      <a:endParaRPr lang="vi-VN" sz="850" b="0" i="0" u="none" strike="noStrike" dirty="0">
                        <a:solidFill>
                          <a:srgbClr val="000000"/>
                        </a:solidFill>
                        <a:effectLst/>
                        <a:latin typeface="Times New Roman" panose="02020603050405020304" pitchFamily="18" charset="0"/>
                        <a:ea typeface="等线" panose="02010600030101010101" pitchFamily="2" charset="-122"/>
                        <a:cs typeface="Times New Roman" panose="02020603050405020304" pitchFamily="18" charset="0"/>
                      </a:endParaRPr>
                    </a:p>
                  </a:txBody>
                  <a:tcPr marL="45720" marR="45720" marT="564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buNone/>
                      </a:pPr>
                      <a:r>
                        <a:rPr lang="en-US" altLang="zh-CN" sz="850" u="none" strike="noStrike" dirty="0">
                          <a:effectLst/>
                        </a:rPr>
                        <a:t>6</a:t>
                      </a:r>
                      <a:endParaRPr lang="en-US" altLang="zh-CN" sz="850" b="0" i="0" u="none" strike="noStrike" dirty="0">
                        <a:solidFill>
                          <a:srgbClr val="000000"/>
                        </a:solidFill>
                        <a:effectLst/>
                        <a:latin typeface="Times New Roman" panose="02020603050405020304" pitchFamily="18" charset="0"/>
                        <a:ea typeface="等线" panose="02010600030101010101" pitchFamily="2" charset="-122"/>
                      </a:endParaRPr>
                    </a:p>
                  </a:txBody>
                  <a:tcPr marL="5640" marR="5640" marT="564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buNone/>
                      </a:pPr>
                      <a:r>
                        <a:rPr lang="en-US" altLang="zh-CN" sz="850" u="none" strike="noStrike">
                          <a:effectLst/>
                        </a:rPr>
                        <a:t>6</a:t>
                      </a:r>
                      <a:endParaRPr lang="en-US" altLang="zh-CN" sz="850" b="0" i="0" u="none" strike="noStrike">
                        <a:solidFill>
                          <a:srgbClr val="000000"/>
                        </a:solidFill>
                        <a:effectLst/>
                        <a:latin typeface="Times New Roman" panose="02020603050405020304" pitchFamily="18" charset="0"/>
                        <a:ea typeface="等线" panose="02010600030101010101" pitchFamily="2" charset="-122"/>
                      </a:endParaRPr>
                    </a:p>
                  </a:txBody>
                  <a:tcPr marL="5640" marR="5640" marT="564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buNone/>
                      </a:pPr>
                      <a:r>
                        <a:rPr lang="en-US" altLang="zh-CN" sz="850" u="none" strike="noStrike">
                          <a:effectLst/>
                        </a:rPr>
                        <a:t>6</a:t>
                      </a:r>
                      <a:endParaRPr lang="en-US" altLang="zh-CN" sz="850" b="0" i="0" u="none" strike="noStrike">
                        <a:solidFill>
                          <a:srgbClr val="000000"/>
                        </a:solidFill>
                        <a:effectLst/>
                        <a:latin typeface="Times New Roman" panose="02020603050405020304" pitchFamily="18" charset="0"/>
                        <a:ea typeface="等线" panose="02010600030101010101" pitchFamily="2" charset="-122"/>
                      </a:endParaRPr>
                    </a:p>
                  </a:txBody>
                  <a:tcPr marL="5640" marR="5640" marT="564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999225845"/>
                  </a:ext>
                </a:extLst>
              </a:tr>
              <a:tr h="333863">
                <a:tc vMerge="1">
                  <a:txBody>
                    <a:bodyPr/>
                    <a:lstStyle/>
                    <a:p>
                      <a:endParaRPr lang="zh-CN" altLang="en-US"/>
                    </a:p>
                  </a:txBody>
                  <a:tcPr/>
                </a:tc>
                <a:tc>
                  <a:txBody>
                    <a:bodyPr/>
                    <a:lstStyle/>
                    <a:p>
                      <a:pPr algn="l" fontAlgn="b">
                        <a:buNone/>
                      </a:pPr>
                      <a:r>
                        <a:rPr lang="vi-VN" sz="850" u="none" strike="noStrike" dirty="0">
                          <a:effectLst/>
                          <a:latin typeface="Times New Roman" panose="02020603050405020304" pitchFamily="18" charset="0"/>
                          <a:cs typeface="Times New Roman" panose="02020603050405020304" pitchFamily="18" charset="0"/>
                        </a:rPr>
                        <a:t>Bạc trục lật, bình nước phụ, hộp phân phối điện, van tiết lưu, các sản phẩm cao su và nhựa kỹ thuật khác, bạc lót mặt bích, cao su thanh giằng, cao su giảm chấn, phớt dầu hoặc gioăng</a:t>
                      </a:r>
                      <a:endParaRPr lang="vi-VN" sz="850" b="0" i="0" u="none" strike="noStrike" dirty="0">
                        <a:solidFill>
                          <a:srgbClr val="000000"/>
                        </a:solidFill>
                        <a:effectLst/>
                        <a:latin typeface="Times New Roman" panose="02020603050405020304" pitchFamily="18" charset="0"/>
                        <a:ea typeface="等线" panose="02010600030101010101" pitchFamily="2" charset="-122"/>
                        <a:cs typeface="Times New Roman" panose="02020603050405020304" pitchFamily="18" charset="0"/>
                      </a:endParaRPr>
                    </a:p>
                  </a:txBody>
                  <a:tcPr marL="45720" marR="45720" marT="564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buNone/>
                      </a:pPr>
                      <a:r>
                        <a:rPr lang="en-US" altLang="zh-CN" sz="850" u="none" strike="noStrike" dirty="0">
                          <a:effectLst/>
                        </a:rPr>
                        <a:t>6</a:t>
                      </a:r>
                      <a:endParaRPr lang="en-US" altLang="zh-CN" sz="850" b="0" i="0" u="none" strike="noStrike" dirty="0">
                        <a:solidFill>
                          <a:srgbClr val="000000"/>
                        </a:solidFill>
                        <a:effectLst/>
                        <a:latin typeface="Times New Roman" panose="02020603050405020304" pitchFamily="18" charset="0"/>
                        <a:ea typeface="等线" panose="02010600030101010101" pitchFamily="2" charset="-122"/>
                      </a:endParaRPr>
                    </a:p>
                  </a:txBody>
                  <a:tcPr marL="5640" marR="5640" marT="564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buNone/>
                      </a:pPr>
                      <a:r>
                        <a:rPr lang="en-US" altLang="zh-CN" sz="850" u="none" strike="noStrike" dirty="0">
                          <a:effectLst/>
                        </a:rPr>
                        <a:t>6</a:t>
                      </a:r>
                      <a:endParaRPr lang="en-US" altLang="zh-CN" sz="850" b="0" i="0" u="none" strike="noStrike" dirty="0">
                        <a:solidFill>
                          <a:srgbClr val="000000"/>
                        </a:solidFill>
                        <a:effectLst/>
                        <a:latin typeface="Times New Roman" panose="02020603050405020304" pitchFamily="18" charset="0"/>
                        <a:ea typeface="等线" panose="02010600030101010101" pitchFamily="2" charset="-122"/>
                      </a:endParaRPr>
                    </a:p>
                  </a:txBody>
                  <a:tcPr marL="5640" marR="5640" marT="564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buNone/>
                      </a:pPr>
                      <a:r>
                        <a:rPr lang="en-US" altLang="zh-CN" sz="850" u="none" strike="noStrike">
                          <a:effectLst/>
                        </a:rPr>
                        <a:t>3</a:t>
                      </a:r>
                      <a:endParaRPr lang="en-US" altLang="zh-CN" sz="850" b="0" i="0" u="none" strike="noStrike">
                        <a:solidFill>
                          <a:srgbClr val="000000"/>
                        </a:solidFill>
                        <a:effectLst/>
                        <a:latin typeface="Times New Roman" panose="02020603050405020304" pitchFamily="18" charset="0"/>
                        <a:ea typeface="等线" panose="02010600030101010101" pitchFamily="2" charset="-122"/>
                      </a:endParaRPr>
                    </a:p>
                  </a:txBody>
                  <a:tcPr marL="5640" marR="5640" marT="564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25005394"/>
                  </a:ext>
                </a:extLst>
              </a:tr>
              <a:tr h="429138">
                <a:tc vMerge="1">
                  <a:txBody>
                    <a:bodyPr/>
                    <a:lstStyle/>
                    <a:p>
                      <a:endParaRPr lang="zh-CN" altLang="en-US"/>
                    </a:p>
                  </a:txBody>
                  <a:tcPr/>
                </a:tc>
                <a:tc>
                  <a:txBody>
                    <a:bodyPr/>
                    <a:lstStyle/>
                    <a:p>
                      <a:pPr algn="l" fontAlgn="b">
                        <a:buNone/>
                      </a:pPr>
                      <a:r>
                        <a:rPr lang="vi-VN" sz="850" u="none" strike="noStrike" dirty="0">
                          <a:effectLst/>
                          <a:latin typeface="Times New Roman" panose="02020603050405020304" pitchFamily="18" charset="0"/>
                          <a:cs typeface="Times New Roman" panose="02020603050405020304" pitchFamily="18" charset="0"/>
                        </a:rPr>
                        <a:t>Kính xe, bóng đèn, dung dịch ắc quy, các loại ống mềm bện, các loại gioăng, đệm, các loại lõi lọc, môi chất lạnh điều hòa, nước làm mát, các loại dây đai, sản phẩm da, dầu mỡ bôi trơn, sản phẩm sợi bông, nhiên liệu, lưỡi gạt mưa, sản phẩm dệt kim, bộ sấy khô, bu lông bánh xe</a:t>
                      </a:r>
                      <a:endParaRPr lang="vi-VN" sz="850" b="0" i="0" u="none" strike="noStrike" dirty="0">
                        <a:solidFill>
                          <a:srgbClr val="000000"/>
                        </a:solidFill>
                        <a:effectLst/>
                        <a:latin typeface="Times New Roman" panose="02020603050405020304" pitchFamily="18" charset="0"/>
                        <a:ea typeface="等线" panose="02010600030101010101" pitchFamily="2" charset="-122"/>
                        <a:cs typeface="Times New Roman" panose="02020603050405020304" pitchFamily="18" charset="0"/>
                      </a:endParaRPr>
                    </a:p>
                  </a:txBody>
                  <a:tcPr marL="45720" marR="45720" marT="564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buNone/>
                      </a:pPr>
                      <a:r>
                        <a:rPr lang="en-US" altLang="zh-CN" sz="850" u="none" strike="noStrike" dirty="0">
                          <a:effectLst/>
                        </a:rPr>
                        <a:t>3</a:t>
                      </a:r>
                      <a:endParaRPr lang="en-US" altLang="zh-CN" sz="850" b="0" i="0" u="none" strike="noStrike" dirty="0">
                        <a:solidFill>
                          <a:srgbClr val="000000"/>
                        </a:solidFill>
                        <a:effectLst/>
                        <a:latin typeface="Times New Roman" panose="02020603050405020304" pitchFamily="18" charset="0"/>
                        <a:ea typeface="等线" panose="02010600030101010101" pitchFamily="2" charset="-122"/>
                      </a:endParaRPr>
                    </a:p>
                  </a:txBody>
                  <a:tcPr marL="5640" marR="5640" marT="564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buNone/>
                      </a:pPr>
                      <a:r>
                        <a:rPr lang="en-US" altLang="zh-CN" sz="850" u="none" strike="noStrike" dirty="0">
                          <a:effectLst/>
                        </a:rPr>
                        <a:t>3</a:t>
                      </a:r>
                      <a:endParaRPr lang="en-US" altLang="zh-CN" sz="850" b="0" i="0" u="none" strike="noStrike" dirty="0">
                        <a:solidFill>
                          <a:srgbClr val="000000"/>
                        </a:solidFill>
                        <a:effectLst/>
                        <a:latin typeface="Times New Roman" panose="02020603050405020304" pitchFamily="18" charset="0"/>
                        <a:ea typeface="等线" panose="02010600030101010101" pitchFamily="2" charset="-122"/>
                      </a:endParaRPr>
                    </a:p>
                  </a:txBody>
                  <a:tcPr marL="5640" marR="5640" marT="564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buNone/>
                      </a:pPr>
                      <a:r>
                        <a:rPr lang="en-US" altLang="zh-CN" sz="850" u="none" strike="noStrike" dirty="0">
                          <a:effectLst/>
                        </a:rPr>
                        <a:t>3</a:t>
                      </a:r>
                      <a:endParaRPr lang="en-US" altLang="zh-CN" sz="850" b="0" i="0" u="none" strike="noStrike" dirty="0">
                        <a:solidFill>
                          <a:srgbClr val="000000"/>
                        </a:solidFill>
                        <a:effectLst/>
                        <a:latin typeface="Times New Roman" panose="02020603050405020304" pitchFamily="18" charset="0"/>
                        <a:ea typeface="等线" panose="02010600030101010101" pitchFamily="2" charset="-122"/>
                      </a:endParaRPr>
                    </a:p>
                  </a:txBody>
                  <a:tcPr marL="5640" marR="5640" marT="564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089874365"/>
                  </a:ext>
                </a:extLst>
              </a:tr>
            </a:tbl>
          </a:graphicData>
        </a:graphic>
      </p:graphicFrame>
    </p:spTree>
    <p:extLst>
      <p:ext uri="{BB962C8B-B14F-4D97-AF65-F5344CB8AC3E}">
        <p14:creationId xmlns:p14="http://schemas.microsoft.com/office/powerpoint/2010/main" val="8141654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E4DE1307-3E6B-3BD5-060B-ADE64C9BB2F0}"/>
            </a:ext>
          </a:extLst>
        </p:cNvPr>
        <p:cNvGrpSpPr/>
        <p:nvPr/>
      </p:nvGrpSpPr>
      <p:grpSpPr>
        <a:xfrm>
          <a:off x="0" y="0"/>
          <a:ext cx="0" cy="0"/>
          <a:chOff x="0" y="0"/>
          <a:chExt cx="0" cy="0"/>
        </a:xfrm>
      </p:grpSpPr>
      <p:sp>
        <p:nvSpPr>
          <p:cNvPr id="2" name="object 2">
            <a:extLst>
              <a:ext uri="{FF2B5EF4-FFF2-40B4-BE49-F238E27FC236}">
                <a16:creationId xmlns:a16="http://schemas.microsoft.com/office/drawing/2014/main" id="{EDC18596-7A44-8E34-F60A-9457FD1532D9}"/>
              </a:ext>
            </a:extLst>
          </p:cNvPr>
          <p:cNvSpPr/>
          <p:nvPr/>
        </p:nvSpPr>
        <p:spPr>
          <a:xfrm>
            <a:off x="6399050" y="171166"/>
            <a:ext cx="792553" cy="85737"/>
          </a:xfrm>
          <a:prstGeom prst="rect">
            <a:avLst/>
          </a:prstGeom>
          <a:blipFill>
            <a:blip r:embed="rId2" cstate="print"/>
            <a:stretch>
              <a:fillRect/>
            </a:stretch>
          </a:blipFill>
        </p:spPr>
        <p:txBody>
          <a:bodyPr wrap="square" lIns="0" tIns="0" rIns="0" bIns="0" rtlCol="0">
            <a:spAutoFit/>
          </a:bodyPr>
          <a:lstStyle/>
          <a:p>
            <a:endParaRPr/>
          </a:p>
        </p:txBody>
      </p:sp>
      <p:sp>
        <p:nvSpPr>
          <p:cNvPr id="3" name="object 3">
            <a:extLst>
              <a:ext uri="{FF2B5EF4-FFF2-40B4-BE49-F238E27FC236}">
                <a16:creationId xmlns:a16="http://schemas.microsoft.com/office/drawing/2014/main" id="{766C4596-8288-5F40-E98F-58A6D6453B81}"/>
              </a:ext>
            </a:extLst>
          </p:cNvPr>
          <p:cNvSpPr/>
          <p:nvPr/>
        </p:nvSpPr>
        <p:spPr>
          <a:xfrm>
            <a:off x="408364" y="316552"/>
            <a:ext cx="6797802" cy="12700"/>
          </a:xfrm>
          <a:prstGeom prst="rect">
            <a:avLst/>
          </a:prstGeom>
          <a:blipFill>
            <a:blip r:embed="rId3" cstate="print"/>
            <a:stretch>
              <a:fillRect/>
            </a:stretch>
          </a:blipFill>
        </p:spPr>
        <p:txBody>
          <a:bodyPr wrap="square" lIns="0" tIns="0" rIns="0" bIns="0" rtlCol="0">
            <a:spAutoFit/>
          </a:bodyPr>
          <a:lstStyle/>
          <a:p>
            <a:endParaRPr/>
          </a:p>
        </p:txBody>
      </p:sp>
      <p:sp>
        <p:nvSpPr>
          <p:cNvPr id="4" name="object 4">
            <a:extLst>
              <a:ext uri="{FF2B5EF4-FFF2-40B4-BE49-F238E27FC236}">
                <a16:creationId xmlns:a16="http://schemas.microsoft.com/office/drawing/2014/main" id="{6F02586C-3F30-70B1-0E79-BA1AA2A7AD41}"/>
              </a:ext>
            </a:extLst>
          </p:cNvPr>
          <p:cNvSpPr/>
          <p:nvPr/>
        </p:nvSpPr>
        <p:spPr>
          <a:xfrm>
            <a:off x="0" y="4693401"/>
            <a:ext cx="7209731" cy="370569"/>
          </a:xfrm>
          <a:prstGeom prst="rect">
            <a:avLst/>
          </a:prstGeom>
          <a:blipFill>
            <a:blip r:embed="rId4" cstate="print"/>
            <a:stretch>
              <a:fillRect/>
            </a:stretch>
          </a:blipFill>
        </p:spPr>
        <p:txBody>
          <a:bodyPr wrap="square" lIns="0" tIns="0" rIns="0" bIns="0" rtlCol="0">
            <a:spAutoFit/>
          </a:bodyPr>
          <a:lstStyle/>
          <a:p>
            <a:endParaRPr/>
          </a:p>
        </p:txBody>
      </p:sp>
      <p:sp>
        <p:nvSpPr>
          <p:cNvPr id="6" name="object 6">
            <a:extLst>
              <a:ext uri="{FF2B5EF4-FFF2-40B4-BE49-F238E27FC236}">
                <a16:creationId xmlns:a16="http://schemas.microsoft.com/office/drawing/2014/main" id="{06273EF3-B010-B127-4C0F-5D687C7C27EE}"/>
              </a:ext>
            </a:extLst>
          </p:cNvPr>
          <p:cNvSpPr txBox="1"/>
          <p:nvPr/>
        </p:nvSpPr>
        <p:spPr>
          <a:xfrm>
            <a:off x="415081" y="144170"/>
            <a:ext cx="3477986" cy="162352"/>
          </a:xfrm>
          <a:prstGeom prst="rect">
            <a:avLst/>
          </a:prstGeom>
        </p:spPr>
        <p:txBody>
          <a:bodyPr vert="horz" wrap="square" lIns="0" tIns="0" rIns="0" bIns="0" rtlCol="0">
            <a:spAutoFit/>
          </a:bodyPr>
          <a:lstStyle/>
          <a:p>
            <a:pPr marL="0" marR="0">
              <a:lnSpc>
                <a:spcPts val="1380"/>
              </a:lnSpc>
              <a:spcBef>
                <a:spcPts val="0"/>
              </a:spcBef>
              <a:spcAft>
                <a:spcPts val="0"/>
              </a:spcAft>
            </a:pPr>
            <a:r>
              <a:rPr sz="1000" spc="15" dirty="0">
                <a:solidFill>
                  <a:srgbClr val="005AAA"/>
                </a:solidFill>
                <a:latin typeface="JWOCJC+UTMAvoBold" panose="020B0604020202020204"/>
                <a:cs typeface="EBFWQV+UTMBanqueBold"/>
              </a:rPr>
              <a:t>SỔ</a:t>
            </a:r>
            <a:r>
              <a:rPr sz="1000" spc="35" dirty="0">
                <a:solidFill>
                  <a:srgbClr val="005AAA"/>
                </a:solidFill>
                <a:latin typeface="JWOCJC+UTMAvoBold" panose="020B0604020202020204"/>
                <a:cs typeface="EBFWQV+UTMBanqueBold"/>
              </a:rPr>
              <a:t> </a:t>
            </a:r>
            <a:r>
              <a:rPr sz="1000" spc="15" dirty="0">
                <a:solidFill>
                  <a:srgbClr val="005AAA"/>
                </a:solidFill>
                <a:latin typeface="JWOCJC+UTMAvoBold" panose="020B0604020202020204"/>
                <a:cs typeface="EBFWQV+UTMBanqueBold"/>
              </a:rPr>
              <a:t>BẢO</a:t>
            </a:r>
            <a:r>
              <a:rPr sz="1000" spc="35" dirty="0">
                <a:solidFill>
                  <a:srgbClr val="005AAA"/>
                </a:solidFill>
                <a:latin typeface="JWOCJC+UTMAvoBold" panose="020B0604020202020204"/>
                <a:cs typeface="EBFWQV+UTMBanqueBold"/>
              </a:rPr>
              <a:t> </a:t>
            </a:r>
            <a:r>
              <a:rPr sz="1000" spc="15" dirty="0">
                <a:solidFill>
                  <a:srgbClr val="005AAA"/>
                </a:solidFill>
                <a:latin typeface="JWOCJC+UTMAvoBold" panose="020B0604020202020204"/>
                <a:cs typeface="EBFWQV+UTMBanqueBold"/>
              </a:rPr>
              <a:t>HÀNH</a:t>
            </a:r>
            <a:r>
              <a:rPr sz="1000" spc="34" dirty="0">
                <a:solidFill>
                  <a:srgbClr val="005AAA"/>
                </a:solidFill>
                <a:latin typeface="JWOCJC+UTMAvoBold" panose="020B0604020202020204"/>
                <a:cs typeface="EBFWQV+UTMBanqueBold"/>
              </a:rPr>
              <a:t> </a:t>
            </a:r>
            <a:r>
              <a:rPr sz="1000" spc="14" dirty="0">
                <a:solidFill>
                  <a:srgbClr val="005AAA"/>
                </a:solidFill>
                <a:latin typeface="JWOCJC+UTMAvoBold" panose="020B0604020202020204"/>
                <a:cs typeface="EBFWQV+UTMBanqueBold"/>
              </a:rPr>
              <a:t>VÀ</a:t>
            </a:r>
            <a:r>
              <a:rPr sz="1000" spc="35" dirty="0">
                <a:solidFill>
                  <a:srgbClr val="005AAA"/>
                </a:solidFill>
                <a:latin typeface="JWOCJC+UTMAvoBold" panose="020B0604020202020204"/>
                <a:cs typeface="EBFWQV+UTMBanqueBold"/>
              </a:rPr>
              <a:t> </a:t>
            </a:r>
            <a:r>
              <a:rPr sz="1000" spc="15" dirty="0">
                <a:solidFill>
                  <a:srgbClr val="005AAA"/>
                </a:solidFill>
                <a:latin typeface="JWOCJC+UTMAvoBold" panose="020B0604020202020204"/>
                <a:cs typeface="EBFWQV+UTMBanqueBold"/>
              </a:rPr>
              <a:t>BẢO</a:t>
            </a:r>
            <a:r>
              <a:rPr sz="1000" spc="35" dirty="0">
                <a:solidFill>
                  <a:srgbClr val="005AAA"/>
                </a:solidFill>
                <a:latin typeface="JWOCJC+UTMAvoBold" panose="020B0604020202020204"/>
                <a:cs typeface="EBFWQV+UTMBanqueBold"/>
              </a:rPr>
              <a:t> </a:t>
            </a:r>
            <a:r>
              <a:rPr sz="1000" spc="15" dirty="0">
                <a:solidFill>
                  <a:srgbClr val="005AAA"/>
                </a:solidFill>
                <a:latin typeface="JWOCJC+UTMAvoBold" panose="020B0604020202020204"/>
                <a:cs typeface="EBFWQV+UTMBanqueBold"/>
              </a:rPr>
              <a:t>DƯỠNG</a:t>
            </a:r>
            <a:r>
              <a:rPr sz="1000" spc="34" dirty="0">
                <a:solidFill>
                  <a:srgbClr val="005AAA"/>
                </a:solidFill>
                <a:latin typeface="JWOCJC+UTMAvoBold" panose="020B0604020202020204"/>
                <a:cs typeface="EBFWQV+UTMBanqueBold"/>
              </a:rPr>
              <a:t> </a:t>
            </a:r>
            <a:r>
              <a:rPr sz="1000" spc="15" dirty="0">
                <a:solidFill>
                  <a:srgbClr val="005AAA"/>
                </a:solidFill>
                <a:latin typeface="JWOCJC+UTMAvoBold" panose="020B0604020202020204"/>
                <a:cs typeface="EBFWQV+UTMBanqueBold"/>
              </a:rPr>
              <a:t>SHACMAN</a:t>
            </a:r>
          </a:p>
        </p:txBody>
      </p:sp>
      <p:sp>
        <p:nvSpPr>
          <p:cNvPr id="35" name="object 35">
            <a:extLst>
              <a:ext uri="{FF2B5EF4-FFF2-40B4-BE49-F238E27FC236}">
                <a16:creationId xmlns:a16="http://schemas.microsoft.com/office/drawing/2014/main" id="{ED37A2A1-26B9-DD1D-87FB-3776EB6F08E8}"/>
              </a:ext>
            </a:extLst>
          </p:cNvPr>
          <p:cNvSpPr txBox="1"/>
          <p:nvPr/>
        </p:nvSpPr>
        <p:spPr>
          <a:xfrm>
            <a:off x="7094500" y="4700561"/>
            <a:ext cx="201903" cy="101566"/>
          </a:xfrm>
          <a:prstGeom prst="rect">
            <a:avLst/>
          </a:prstGeom>
        </p:spPr>
        <p:txBody>
          <a:bodyPr vert="horz" wrap="square" lIns="0" tIns="0" rIns="0" bIns="0" rtlCol="0">
            <a:spAutoFit/>
          </a:bodyPr>
          <a:lstStyle/>
          <a:p>
            <a:pPr marL="0" marR="0">
              <a:lnSpc>
                <a:spcPts val="850"/>
              </a:lnSpc>
              <a:spcBef>
                <a:spcPts val="0"/>
              </a:spcBef>
              <a:spcAft>
                <a:spcPts val="0"/>
              </a:spcAft>
            </a:pPr>
            <a:r>
              <a:rPr lang="en-US" sz="600" spc="12" dirty="0">
                <a:solidFill>
                  <a:srgbClr val="FFFFFF"/>
                </a:solidFill>
                <a:latin typeface="WTHKIR+UTM-Avo"/>
                <a:cs typeface="WTHKIR+UTM-Avo"/>
              </a:rPr>
              <a:t>19</a:t>
            </a:r>
            <a:endParaRPr sz="600" spc="12" dirty="0">
              <a:solidFill>
                <a:srgbClr val="FFFFFF"/>
              </a:solidFill>
              <a:latin typeface="WTHKIR+UTM-Avo"/>
              <a:cs typeface="WTHKIR+UTM-Avo"/>
            </a:endParaRPr>
          </a:p>
        </p:txBody>
      </p:sp>
      <p:sp>
        <p:nvSpPr>
          <p:cNvPr id="36" name="object 36">
            <a:extLst>
              <a:ext uri="{FF2B5EF4-FFF2-40B4-BE49-F238E27FC236}">
                <a16:creationId xmlns:a16="http://schemas.microsoft.com/office/drawing/2014/main" id="{3E5C66BC-5BCF-7C79-50ED-807B6750824C}"/>
              </a:ext>
            </a:extLst>
          </p:cNvPr>
          <p:cNvSpPr txBox="1"/>
          <p:nvPr/>
        </p:nvSpPr>
        <p:spPr>
          <a:xfrm>
            <a:off x="4383354" y="4813606"/>
            <a:ext cx="2824958" cy="227090"/>
          </a:xfrm>
          <a:prstGeom prst="rect">
            <a:avLst/>
          </a:prstGeom>
        </p:spPr>
        <p:txBody>
          <a:bodyPr vert="horz" wrap="square" lIns="0" tIns="0" rIns="0" bIns="0" rtlCol="0">
            <a:spAutoFit/>
          </a:bodyPr>
          <a:lstStyle/>
          <a:p>
            <a:pPr marL="0" marR="0">
              <a:lnSpc>
                <a:spcPts val="1488"/>
              </a:lnSpc>
              <a:spcBef>
                <a:spcPts val="0"/>
              </a:spcBef>
              <a:spcAft>
                <a:spcPts val="0"/>
              </a:spcAft>
            </a:pPr>
            <a:r>
              <a:rPr sz="1000" spc="12" dirty="0">
                <a:solidFill>
                  <a:srgbClr val="005AAA"/>
                </a:solidFill>
                <a:latin typeface="JWOCJC+UTMAvoBold"/>
                <a:cs typeface="JWOCJC+UTMAvoBold"/>
              </a:rPr>
              <a:t>CÔNG</a:t>
            </a:r>
            <a:r>
              <a:rPr sz="1000" spc="64" dirty="0">
                <a:solidFill>
                  <a:srgbClr val="005AAA"/>
                </a:solidFill>
                <a:latin typeface="JWOCJC+UTMAvoBold"/>
                <a:cs typeface="JWOCJC+UTMAvoBold"/>
              </a:rPr>
              <a:t> </a:t>
            </a:r>
            <a:r>
              <a:rPr sz="1000" dirty="0">
                <a:solidFill>
                  <a:srgbClr val="005AAA"/>
                </a:solidFill>
                <a:latin typeface="JWOCJC+UTMAvoBold"/>
                <a:cs typeface="JWOCJC+UTMAvoBold"/>
              </a:rPr>
              <a:t>TY</a:t>
            </a:r>
            <a:r>
              <a:rPr sz="1000" spc="65" dirty="0">
                <a:solidFill>
                  <a:srgbClr val="005AAA"/>
                </a:solidFill>
                <a:latin typeface="JWOCJC+UTMAvoBold"/>
                <a:cs typeface="JWOCJC+UTMAvoBold"/>
              </a:rPr>
              <a:t> </a:t>
            </a:r>
            <a:r>
              <a:rPr sz="1000" spc="12" dirty="0">
                <a:solidFill>
                  <a:srgbClr val="005AAA"/>
                </a:solidFill>
                <a:latin typeface="JWOCJC+UTMAvoBold"/>
                <a:cs typeface="JWOCJC+UTMAvoBold"/>
              </a:rPr>
              <a:t>CỔ</a:t>
            </a:r>
            <a:r>
              <a:rPr sz="1000" spc="63" dirty="0">
                <a:solidFill>
                  <a:srgbClr val="005AAA"/>
                </a:solidFill>
                <a:latin typeface="JWOCJC+UTMAvoBold"/>
                <a:cs typeface="JWOCJC+UTMAvoBold"/>
              </a:rPr>
              <a:t> </a:t>
            </a:r>
            <a:r>
              <a:rPr sz="1000" spc="10" dirty="0">
                <a:solidFill>
                  <a:srgbClr val="005AAA"/>
                </a:solidFill>
                <a:latin typeface="JWOCJC+UTMAvoBold"/>
                <a:cs typeface="JWOCJC+UTMAvoBold"/>
              </a:rPr>
              <a:t>PHẦN</a:t>
            </a:r>
            <a:r>
              <a:rPr sz="1000" spc="64" dirty="0">
                <a:solidFill>
                  <a:srgbClr val="005AAA"/>
                </a:solidFill>
                <a:latin typeface="JWOCJC+UTMAvoBold"/>
                <a:cs typeface="JWOCJC+UTMAvoBold"/>
              </a:rPr>
              <a:t> </a:t>
            </a:r>
            <a:r>
              <a:rPr sz="1000" dirty="0">
                <a:solidFill>
                  <a:srgbClr val="005AAA"/>
                </a:solidFill>
                <a:latin typeface="JWOCJC+UTMAvoBold"/>
                <a:cs typeface="JWOCJC+UTMAvoBold"/>
              </a:rPr>
              <a:t>SHACMAN</a:t>
            </a:r>
            <a:r>
              <a:rPr sz="1000" spc="66" dirty="0">
                <a:solidFill>
                  <a:srgbClr val="005AAA"/>
                </a:solidFill>
                <a:latin typeface="JWOCJC+UTMAvoBold"/>
                <a:cs typeface="JWOCJC+UTMAvoBold"/>
              </a:rPr>
              <a:t> </a:t>
            </a:r>
            <a:r>
              <a:rPr sz="1000" dirty="0">
                <a:solidFill>
                  <a:srgbClr val="005AAA"/>
                </a:solidFill>
                <a:latin typeface="JWOCJC+UTMAvoBold"/>
                <a:cs typeface="JWOCJC+UTMAvoBold"/>
              </a:rPr>
              <a:t>VIỆT</a:t>
            </a:r>
            <a:r>
              <a:rPr sz="1000" spc="63" dirty="0">
                <a:solidFill>
                  <a:srgbClr val="005AAA"/>
                </a:solidFill>
                <a:latin typeface="JWOCJC+UTMAvoBold"/>
                <a:cs typeface="JWOCJC+UTMAvoBold"/>
              </a:rPr>
              <a:t> </a:t>
            </a:r>
            <a:r>
              <a:rPr sz="1000" spc="11" dirty="0">
                <a:solidFill>
                  <a:srgbClr val="005AAA"/>
                </a:solidFill>
                <a:latin typeface="JWOCJC+UTMAvoBold"/>
                <a:cs typeface="JWOCJC+UTMAvoBold"/>
              </a:rPr>
              <a:t>NAM</a:t>
            </a:r>
          </a:p>
        </p:txBody>
      </p:sp>
      <p:graphicFrame>
        <p:nvGraphicFramePr>
          <p:cNvPr id="5" name="表格 4">
            <a:extLst>
              <a:ext uri="{FF2B5EF4-FFF2-40B4-BE49-F238E27FC236}">
                <a16:creationId xmlns:a16="http://schemas.microsoft.com/office/drawing/2014/main" id="{F4B44455-04C5-A439-50FD-B427F5514901}"/>
              </a:ext>
            </a:extLst>
          </p:cNvPr>
          <p:cNvGraphicFramePr>
            <a:graphicFrameLocks noGrp="1"/>
          </p:cNvGraphicFramePr>
          <p:nvPr>
            <p:extLst>
              <p:ext uri="{D42A27DB-BD31-4B8C-83A1-F6EECF244321}">
                <p14:modId xmlns:p14="http://schemas.microsoft.com/office/powerpoint/2010/main" val="1742662908"/>
              </p:ext>
            </p:extLst>
          </p:nvPr>
        </p:nvGraphicFramePr>
        <p:xfrm>
          <a:off x="379412" y="474857"/>
          <a:ext cx="6797676" cy="4209432"/>
        </p:xfrm>
        <a:graphic>
          <a:graphicData uri="http://schemas.openxmlformats.org/drawingml/2006/table">
            <a:tbl>
              <a:tblPr>
                <a:tableStyleId>{5C22544A-7EE6-4342-B048-85BDC9FD1C3A}</a:tableStyleId>
              </a:tblPr>
              <a:tblGrid>
                <a:gridCol w="806550">
                  <a:extLst>
                    <a:ext uri="{9D8B030D-6E8A-4147-A177-3AD203B41FA5}">
                      <a16:colId xmlns:a16="http://schemas.microsoft.com/office/drawing/2014/main" val="675545782"/>
                    </a:ext>
                  </a:extLst>
                </a:gridCol>
                <a:gridCol w="4680520">
                  <a:extLst>
                    <a:ext uri="{9D8B030D-6E8A-4147-A177-3AD203B41FA5}">
                      <a16:colId xmlns:a16="http://schemas.microsoft.com/office/drawing/2014/main" val="3833555956"/>
                    </a:ext>
                  </a:extLst>
                </a:gridCol>
                <a:gridCol w="504056">
                  <a:extLst>
                    <a:ext uri="{9D8B030D-6E8A-4147-A177-3AD203B41FA5}">
                      <a16:colId xmlns:a16="http://schemas.microsoft.com/office/drawing/2014/main" val="1327695160"/>
                    </a:ext>
                  </a:extLst>
                </a:gridCol>
                <a:gridCol w="432047">
                  <a:extLst>
                    <a:ext uri="{9D8B030D-6E8A-4147-A177-3AD203B41FA5}">
                      <a16:colId xmlns:a16="http://schemas.microsoft.com/office/drawing/2014/main" val="3063276432"/>
                    </a:ext>
                  </a:extLst>
                </a:gridCol>
                <a:gridCol w="374503">
                  <a:extLst>
                    <a:ext uri="{9D8B030D-6E8A-4147-A177-3AD203B41FA5}">
                      <a16:colId xmlns:a16="http://schemas.microsoft.com/office/drawing/2014/main" val="2968580792"/>
                    </a:ext>
                  </a:extLst>
                </a:gridCol>
              </a:tblGrid>
              <a:tr h="279487">
                <a:tc rowSpan="4">
                  <a:txBody>
                    <a:bodyPr/>
                    <a:lstStyle/>
                    <a:p>
                      <a:pPr algn="ctr" fontAlgn="ctr">
                        <a:buNone/>
                      </a:pPr>
                      <a:r>
                        <a:rPr lang="vi-VN" sz="850" u="none" strike="noStrike" dirty="0">
                          <a:effectLst/>
                          <a:latin typeface="+mj-lt"/>
                        </a:rPr>
                        <a:t>Phần lắp đặt trên xe bồn chở dầu</a:t>
                      </a:r>
                      <a:endParaRPr lang="vi-VN" sz="850" b="0" i="0" u="none" strike="noStrike" dirty="0">
                        <a:solidFill>
                          <a:srgbClr val="000000"/>
                        </a:solidFill>
                        <a:effectLst/>
                        <a:latin typeface="+mj-lt"/>
                        <a:ea typeface="等线" panose="02010600030101010101" pitchFamily="2" charset="-122"/>
                      </a:endParaRPr>
                    </a:p>
                  </a:txBody>
                  <a:tcPr marL="5640" marR="5640" marT="564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
                        <a:buNone/>
                      </a:pPr>
                      <a:r>
                        <a:rPr lang="vi-VN" sz="850" u="none" strike="noStrike" dirty="0">
                          <a:effectLst/>
                          <a:latin typeface="Times New Roman" panose="02020603050405020304" pitchFamily="18" charset="0"/>
                          <a:cs typeface="Times New Roman" panose="02020603050405020304" pitchFamily="18" charset="0"/>
                        </a:rPr>
                        <a:t>Khung phụ xe bồn chở xăng dầu, cụm thùng bồn xe chở xăng dầu</a:t>
                      </a:r>
                      <a:endParaRPr lang="vi-VN" sz="850" b="0" i="0" u="none" strike="noStrike" dirty="0">
                        <a:solidFill>
                          <a:srgbClr val="000000"/>
                        </a:solidFill>
                        <a:effectLst/>
                        <a:latin typeface="Times New Roman" panose="02020603050405020304" pitchFamily="18" charset="0"/>
                        <a:ea typeface="等线" panose="02010600030101010101" pitchFamily="2" charset="-122"/>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rowSpan="4">
                  <a:txBody>
                    <a:bodyPr/>
                    <a:lstStyle/>
                    <a:p>
                      <a:pPr algn="ctr" fontAlgn="ctr">
                        <a:buNone/>
                      </a:pPr>
                      <a:r>
                        <a:rPr lang="en-US" altLang="zh-CN" sz="850" u="none" strike="noStrike">
                          <a:effectLst/>
                          <a:latin typeface="+mj-lt"/>
                        </a:rPr>
                        <a:t>/</a:t>
                      </a:r>
                      <a:endParaRPr lang="en-US" altLang="zh-CN" sz="850" b="0" i="0" u="none" strike="noStrike">
                        <a:solidFill>
                          <a:srgbClr val="000000"/>
                        </a:solidFill>
                        <a:effectLst/>
                        <a:latin typeface="+mj-lt"/>
                        <a:ea typeface="等线" panose="02010600030101010101" pitchFamily="2" charset="-122"/>
                      </a:endParaRPr>
                    </a:p>
                  </a:txBody>
                  <a:tcPr marL="5640" marR="5640" marT="564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buNone/>
                      </a:pPr>
                      <a:r>
                        <a:rPr lang="en-US" altLang="zh-CN" sz="850" u="none" strike="noStrike">
                          <a:effectLst/>
                          <a:latin typeface="+mj-lt"/>
                        </a:rPr>
                        <a:t>18</a:t>
                      </a:r>
                      <a:endParaRPr lang="en-US" altLang="zh-CN" sz="850" b="0" i="0" u="none" strike="noStrike">
                        <a:solidFill>
                          <a:srgbClr val="000000"/>
                        </a:solidFill>
                        <a:effectLst/>
                        <a:latin typeface="+mj-lt"/>
                        <a:ea typeface="等线" panose="02010600030101010101" pitchFamily="2" charset="-122"/>
                      </a:endParaRPr>
                    </a:p>
                  </a:txBody>
                  <a:tcPr marL="5640" marR="5640" marT="564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rowSpan="4">
                  <a:txBody>
                    <a:bodyPr/>
                    <a:lstStyle/>
                    <a:p>
                      <a:pPr algn="ctr" fontAlgn="ctr">
                        <a:buNone/>
                      </a:pPr>
                      <a:r>
                        <a:rPr lang="en-US" altLang="zh-CN" sz="850" u="none" strike="noStrike">
                          <a:effectLst/>
                          <a:latin typeface="+mj-lt"/>
                        </a:rPr>
                        <a:t>/</a:t>
                      </a:r>
                      <a:endParaRPr lang="en-US" altLang="zh-CN" sz="850" b="0" i="0" u="none" strike="noStrike">
                        <a:solidFill>
                          <a:srgbClr val="000000"/>
                        </a:solidFill>
                        <a:effectLst/>
                        <a:latin typeface="+mj-lt"/>
                        <a:ea typeface="等线" panose="02010600030101010101" pitchFamily="2" charset="-122"/>
                      </a:endParaRPr>
                    </a:p>
                  </a:txBody>
                  <a:tcPr marL="5640" marR="5640" marT="564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076439464"/>
                  </a:ext>
                </a:extLst>
              </a:tr>
              <a:tr h="515746">
                <a:tc vMerge="1">
                  <a:txBody>
                    <a:bodyPr/>
                    <a:lstStyle/>
                    <a:p>
                      <a:endParaRPr lang="zh-CN" altLang="en-US"/>
                    </a:p>
                  </a:txBody>
                  <a:tcPr/>
                </a:tc>
                <a:tc>
                  <a:txBody>
                    <a:bodyPr/>
                    <a:lstStyle/>
                    <a:p>
                      <a:pPr algn="l" fontAlgn="b">
                        <a:buNone/>
                      </a:pPr>
                      <a:r>
                        <a:rPr lang="vi-VN" sz="850" u="none" strike="noStrike" dirty="0">
                          <a:effectLst/>
                          <a:latin typeface="Times New Roman" panose="02020603050405020304" pitchFamily="18" charset="0"/>
                          <a:cs typeface="Times New Roman" panose="02020603050405020304" pitchFamily="18" charset="0"/>
                        </a:rPr>
                        <a:t>Trục truyền động, thiết bị chống tràn rò ri, van đầu nối, van đáy nhập khẩu, nắp lỗ nhập khẩu, van xả dầu nhập khẩu, van thu hồi hơi dầu nhập khẩu, lưu lượng kế, van bi, chân chống nâng hạ, bơm dầu xe bồn, màn hình hiển thị dầu của xe bồn</a:t>
                      </a:r>
                      <a:endParaRPr lang="vi-VN" sz="850" b="0" i="0" u="none" strike="noStrike" dirty="0">
                        <a:solidFill>
                          <a:srgbClr val="000000"/>
                        </a:solidFill>
                        <a:effectLst/>
                        <a:latin typeface="Times New Roman" panose="02020603050405020304" pitchFamily="18" charset="0"/>
                        <a:ea typeface="等线" panose="02010600030101010101" pitchFamily="2" charset="-122"/>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vMerge="1">
                  <a:txBody>
                    <a:bodyPr/>
                    <a:lstStyle/>
                    <a:p>
                      <a:endParaRPr lang="zh-CN" altLang="en-US"/>
                    </a:p>
                  </a:txBody>
                  <a:tcPr/>
                </a:tc>
                <a:tc>
                  <a:txBody>
                    <a:bodyPr/>
                    <a:lstStyle/>
                    <a:p>
                      <a:pPr algn="ctr" fontAlgn="ctr">
                        <a:buNone/>
                      </a:pPr>
                      <a:r>
                        <a:rPr lang="en-US" altLang="zh-CN" sz="850" u="none" strike="noStrike" dirty="0">
                          <a:effectLst/>
                          <a:latin typeface="+mj-lt"/>
                        </a:rPr>
                        <a:t>6</a:t>
                      </a:r>
                      <a:endParaRPr lang="en-US" altLang="zh-CN" sz="850" b="0" i="0" u="none" strike="noStrike" dirty="0">
                        <a:solidFill>
                          <a:srgbClr val="000000"/>
                        </a:solidFill>
                        <a:effectLst/>
                        <a:latin typeface="+mj-lt"/>
                        <a:ea typeface="等线" panose="02010600030101010101" pitchFamily="2" charset="-122"/>
                      </a:endParaRPr>
                    </a:p>
                  </a:txBody>
                  <a:tcPr marL="5640" marR="5640" marT="564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vMerge="1">
                  <a:txBody>
                    <a:bodyPr/>
                    <a:lstStyle/>
                    <a:p>
                      <a:endParaRPr lang="zh-CN" altLang="en-US"/>
                    </a:p>
                  </a:txBody>
                  <a:tcPr/>
                </a:tc>
                <a:extLst>
                  <a:ext uri="{0D108BD9-81ED-4DB2-BD59-A6C34878D82A}">
                    <a16:rowId xmlns:a16="http://schemas.microsoft.com/office/drawing/2014/main" val="3460266154"/>
                  </a:ext>
                </a:extLst>
              </a:tr>
              <a:tr h="383453">
                <a:tc vMerge="1">
                  <a:txBody>
                    <a:bodyPr/>
                    <a:lstStyle/>
                    <a:p>
                      <a:endParaRPr lang="zh-CN" altLang="en-US"/>
                    </a:p>
                  </a:txBody>
                  <a:tcPr/>
                </a:tc>
                <a:tc>
                  <a:txBody>
                    <a:bodyPr/>
                    <a:lstStyle/>
                    <a:p>
                      <a:pPr algn="l" fontAlgn="b">
                        <a:buNone/>
                      </a:pPr>
                      <a:r>
                        <a:rPr lang="vi-VN" sz="850" u="none" strike="noStrike" dirty="0">
                          <a:effectLst/>
                          <a:latin typeface="Times New Roman" panose="02020603050405020304" pitchFamily="18" charset="0"/>
                          <a:cs typeface="Times New Roman" panose="02020603050405020304" pitchFamily="18" charset="0"/>
                        </a:rPr>
                        <a:t>Van khẩn cấp, hệ thống điều khiển khí nén (công tắc tổ hợp, khóa lan can, tấm chắn, ống dẫn khí...), bơm cánh gạt, van an toàn xe bồn chở dầu, bộ tách dầu-khí</a:t>
                      </a:r>
                      <a:endParaRPr lang="vi-VN" sz="850" b="0" i="0" u="none" strike="noStrike" dirty="0">
                        <a:solidFill>
                          <a:srgbClr val="000000"/>
                        </a:solidFill>
                        <a:effectLst/>
                        <a:latin typeface="Times New Roman" panose="02020603050405020304" pitchFamily="18" charset="0"/>
                        <a:ea typeface="等线" panose="02010600030101010101" pitchFamily="2" charset="-122"/>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vMerge="1">
                  <a:txBody>
                    <a:bodyPr/>
                    <a:lstStyle/>
                    <a:p>
                      <a:endParaRPr lang="zh-CN" altLang="en-US"/>
                    </a:p>
                  </a:txBody>
                  <a:tcPr/>
                </a:tc>
                <a:tc>
                  <a:txBody>
                    <a:bodyPr/>
                    <a:lstStyle/>
                    <a:p>
                      <a:pPr algn="ctr" fontAlgn="ctr">
                        <a:buNone/>
                      </a:pPr>
                      <a:r>
                        <a:rPr lang="en-US" altLang="zh-CN" sz="850" u="none" strike="noStrike">
                          <a:effectLst/>
                          <a:latin typeface="+mj-lt"/>
                        </a:rPr>
                        <a:t>6</a:t>
                      </a:r>
                      <a:endParaRPr lang="en-US" altLang="zh-CN" sz="850" b="0" i="0" u="none" strike="noStrike">
                        <a:solidFill>
                          <a:srgbClr val="000000"/>
                        </a:solidFill>
                        <a:effectLst/>
                        <a:latin typeface="+mj-lt"/>
                        <a:ea typeface="等线" panose="02010600030101010101" pitchFamily="2" charset="-122"/>
                      </a:endParaRPr>
                    </a:p>
                  </a:txBody>
                  <a:tcPr marL="5640" marR="5640" marT="564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vMerge="1">
                  <a:txBody>
                    <a:bodyPr/>
                    <a:lstStyle/>
                    <a:p>
                      <a:endParaRPr lang="zh-CN" altLang="en-US"/>
                    </a:p>
                  </a:txBody>
                  <a:tcPr/>
                </a:tc>
                <a:extLst>
                  <a:ext uri="{0D108BD9-81ED-4DB2-BD59-A6C34878D82A}">
                    <a16:rowId xmlns:a16="http://schemas.microsoft.com/office/drawing/2014/main" val="612280557"/>
                  </a:ext>
                </a:extLst>
              </a:tr>
              <a:tr h="216636">
                <a:tc vMerge="1">
                  <a:txBody>
                    <a:bodyPr/>
                    <a:lstStyle/>
                    <a:p>
                      <a:endParaRPr lang="zh-CN" altLang="en-US"/>
                    </a:p>
                  </a:txBody>
                  <a:tcPr/>
                </a:tc>
                <a:tc>
                  <a:txBody>
                    <a:bodyPr/>
                    <a:lstStyle/>
                    <a:p>
                      <a:pPr algn="l" fontAlgn="b">
                        <a:buNone/>
                      </a:pPr>
                      <a:r>
                        <a:rPr lang="vi-VN" sz="850" u="none" strike="noStrike" dirty="0">
                          <a:effectLst/>
                          <a:latin typeface="Times New Roman" panose="02020603050405020304" pitchFamily="18" charset="0"/>
                          <a:cs typeface="Times New Roman" panose="02020603050405020304" pitchFamily="18" charset="0"/>
                        </a:rPr>
                        <a:t>Gioăng/đệm kín tại các vị trí nối bích trên hệ thống đường ống của xe bồn chở dầu.</a:t>
                      </a:r>
                      <a:endParaRPr lang="vi-VN" sz="850" b="0" i="0" u="none" strike="noStrike" dirty="0">
                        <a:solidFill>
                          <a:srgbClr val="000000"/>
                        </a:solidFill>
                        <a:effectLst/>
                        <a:latin typeface="Times New Roman" panose="02020603050405020304" pitchFamily="18" charset="0"/>
                        <a:ea typeface="等线" panose="02010600030101010101" pitchFamily="2" charset="-122"/>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vMerge="1">
                  <a:txBody>
                    <a:bodyPr/>
                    <a:lstStyle/>
                    <a:p>
                      <a:endParaRPr lang="zh-CN" altLang="en-US"/>
                    </a:p>
                  </a:txBody>
                  <a:tcPr/>
                </a:tc>
                <a:tc>
                  <a:txBody>
                    <a:bodyPr/>
                    <a:lstStyle/>
                    <a:p>
                      <a:pPr algn="ctr" fontAlgn="ctr">
                        <a:buNone/>
                      </a:pPr>
                      <a:r>
                        <a:rPr lang="en-US" altLang="zh-CN" sz="850" u="none" strike="noStrike">
                          <a:effectLst/>
                          <a:latin typeface="+mj-lt"/>
                        </a:rPr>
                        <a:t>6</a:t>
                      </a:r>
                      <a:endParaRPr lang="en-US" altLang="zh-CN" sz="850" b="0" i="0" u="none" strike="noStrike">
                        <a:solidFill>
                          <a:srgbClr val="000000"/>
                        </a:solidFill>
                        <a:effectLst/>
                        <a:latin typeface="+mj-lt"/>
                        <a:ea typeface="等线" panose="02010600030101010101" pitchFamily="2" charset="-122"/>
                      </a:endParaRPr>
                    </a:p>
                  </a:txBody>
                  <a:tcPr marL="5640" marR="5640" marT="564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vMerge="1">
                  <a:txBody>
                    <a:bodyPr/>
                    <a:lstStyle/>
                    <a:p>
                      <a:endParaRPr lang="zh-CN" altLang="en-US"/>
                    </a:p>
                  </a:txBody>
                  <a:tcPr/>
                </a:tc>
                <a:extLst>
                  <a:ext uri="{0D108BD9-81ED-4DB2-BD59-A6C34878D82A}">
                    <a16:rowId xmlns:a16="http://schemas.microsoft.com/office/drawing/2014/main" val="1014719581"/>
                  </a:ext>
                </a:extLst>
              </a:tr>
              <a:tr h="575179">
                <a:tc rowSpan="2">
                  <a:txBody>
                    <a:bodyPr/>
                    <a:lstStyle/>
                    <a:p>
                      <a:pPr algn="ctr" fontAlgn="ctr">
                        <a:buNone/>
                      </a:pPr>
                      <a:r>
                        <a:rPr lang="vi-VN" sz="850" u="none" strike="noStrike" dirty="0">
                          <a:effectLst/>
                          <a:latin typeface="+mj-lt"/>
                        </a:rPr>
                        <a:t>Phần lắp đặt trên xe bồn trộn bê tông</a:t>
                      </a:r>
                      <a:endParaRPr lang="vi-VN" sz="850" b="0" i="0" u="none" strike="noStrike" dirty="0">
                        <a:solidFill>
                          <a:srgbClr val="000000"/>
                        </a:solidFill>
                        <a:effectLst/>
                        <a:latin typeface="+mj-lt"/>
                        <a:ea typeface="等线" panose="02010600030101010101" pitchFamily="2" charset="-122"/>
                      </a:endParaRPr>
                    </a:p>
                  </a:txBody>
                  <a:tcPr marL="5640" marR="5640" marT="564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
                        <a:buNone/>
                      </a:pPr>
                      <a:r>
                        <a:rPr lang="vi-VN" sz="850" u="none" strike="noStrike" dirty="0">
                          <a:effectLst/>
                          <a:latin typeface="Times New Roman" panose="02020603050405020304" pitchFamily="18" charset="0"/>
                          <a:cs typeface="Times New Roman" panose="02020603050405020304" pitchFamily="18" charset="0"/>
                        </a:rPr>
                        <a:t>Hộp giảm tốc, bộ làm mát, bơm thủy lực biến lưu của hệ thống truyền động thủy lực, mô tơ thủy lực định lưu/biến lưu, thùng dầu thủy lực, ga điều khiển từ xa</a:t>
                      </a:r>
                      <a:endParaRPr lang="vi-VN" sz="850" b="0" i="0" u="none" strike="noStrike" dirty="0">
                        <a:solidFill>
                          <a:srgbClr val="000000"/>
                        </a:solidFill>
                        <a:effectLst/>
                        <a:latin typeface="Times New Roman" panose="02020603050405020304" pitchFamily="18" charset="0"/>
                        <a:ea typeface="等线" panose="02010600030101010101" pitchFamily="2" charset="-122"/>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rowSpan="2">
                  <a:txBody>
                    <a:bodyPr/>
                    <a:lstStyle/>
                    <a:p>
                      <a:pPr algn="ctr" fontAlgn="ctr">
                        <a:buNone/>
                      </a:pPr>
                      <a:r>
                        <a:rPr lang="en-US" altLang="zh-CN" sz="850" u="none" strike="noStrike">
                          <a:effectLst/>
                          <a:latin typeface="+mj-lt"/>
                        </a:rPr>
                        <a:t>/</a:t>
                      </a:r>
                      <a:endParaRPr lang="en-US" altLang="zh-CN" sz="850" b="0" i="0" u="none" strike="noStrike">
                        <a:solidFill>
                          <a:srgbClr val="000000"/>
                        </a:solidFill>
                        <a:effectLst/>
                        <a:latin typeface="+mj-lt"/>
                        <a:ea typeface="等线" panose="02010600030101010101" pitchFamily="2" charset="-122"/>
                      </a:endParaRPr>
                    </a:p>
                  </a:txBody>
                  <a:tcPr marL="5640" marR="5640" marT="564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buNone/>
                      </a:pPr>
                      <a:r>
                        <a:rPr lang="en-US" altLang="zh-CN" sz="850" u="none" strike="noStrike">
                          <a:effectLst/>
                          <a:latin typeface="+mj-lt"/>
                        </a:rPr>
                        <a:t>18</a:t>
                      </a:r>
                      <a:endParaRPr lang="en-US" altLang="zh-CN" sz="850" b="0" i="0" u="none" strike="noStrike">
                        <a:solidFill>
                          <a:srgbClr val="000000"/>
                        </a:solidFill>
                        <a:effectLst/>
                        <a:latin typeface="+mj-lt"/>
                        <a:ea typeface="等线" panose="02010600030101010101" pitchFamily="2" charset="-122"/>
                      </a:endParaRPr>
                    </a:p>
                  </a:txBody>
                  <a:tcPr marL="5640" marR="5640" marT="564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rowSpan="2">
                  <a:txBody>
                    <a:bodyPr/>
                    <a:lstStyle/>
                    <a:p>
                      <a:pPr algn="ctr" fontAlgn="ctr">
                        <a:buNone/>
                      </a:pPr>
                      <a:r>
                        <a:rPr lang="en-US" altLang="zh-CN" sz="850" u="none" strike="noStrike">
                          <a:effectLst/>
                          <a:latin typeface="+mj-lt"/>
                        </a:rPr>
                        <a:t>/</a:t>
                      </a:r>
                      <a:endParaRPr lang="en-US" altLang="zh-CN" sz="850" b="0" i="0" u="none" strike="noStrike">
                        <a:solidFill>
                          <a:srgbClr val="000000"/>
                        </a:solidFill>
                        <a:effectLst/>
                        <a:latin typeface="+mj-lt"/>
                        <a:ea typeface="等线" panose="02010600030101010101" pitchFamily="2" charset="-122"/>
                      </a:endParaRPr>
                    </a:p>
                  </a:txBody>
                  <a:tcPr marL="5640" marR="5640" marT="564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66634732"/>
                  </a:ext>
                </a:extLst>
              </a:tr>
              <a:tr h="684464">
                <a:tc vMerge="1">
                  <a:txBody>
                    <a:bodyPr/>
                    <a:lstStyle/>
                    <a:p>
                      <a:endParaRPr lang="zh-CN" altLang="en-US"/>
                    </a:p>
                  </a:txBody>
                  <a:tcPr/>
                </a:tc>
                <a:tc>
                  <a:txBody>
                    <a:bodyPr/>
                    <a:lstStyle/>
                    <a:p>
                      <a:pPr algn="l" fontAlgn="b">
                        <a:buNone/>
                      </a:pPr>
                      <a:r>
                        <a:rPr lang="vi-VN" sz="850" u="none" strike="noStrike" dirty="0">
                          <a:effectLst/>
                          <a:latin typeface="Times New Roman" panose="02020603050405020304" pitchFamily="18" charset="0"/>
                          <a:cs typeface="Times New Roman" panose="02020603050405020304" pitchFamily="18" charset="0"/>
                        </a:rPr>
                        <a:t>Thang lên xuống, thùng quay, cản sau, hàng rào chắn, máng nối dài, thùng trộn bê tông, cánh trộn, phễu nạp liệu, tấm che phễu nạp liệu, máng xả, tấm che máng xả, vè chắn bùn bánh xe, bơm nước, vòi phun nước, khung khóa chặt, cụm con lăn đỡ, máng xả liệu, đồng hồ áp suất, bình nước áp lực, giá đỡ</a:t>
                      </a:r>
                      <a:endParaRPr lang="vi-VN" sz="850" b="0" i="0" u="none" strike="noStrike" dirty="0">
                        <a:solidFill>
                          <a:srgbClr val="000000"/>
                        </a:solidFill>
                        <a:effectLst/>
                        <a:latin typeface="Times New Roman" panose="02020603050405020304" pitchFamily="18" charset="0"/>
                        <a:ea typeface="等线" panose="02010600030101010101" pitchFamily="2" charset="-122"/>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vMerge="1">
                  <a:txBody>
                    <a:bodyPr/>
                    <a:lstStyle/>
                    <a:p>
                      <a:endParaRPr lang="zh-CN" altLang="en-US"/>
                    </a:p>
                  </a:txBody>
                  <a:tcPr/>
                </a:tc>
                <a:tc>
                  <a:txBody>
                    <a:bodyPr/>
                    <a:lstStyle/>
                    <a:p>
                      <a:pPr algn="ctr" fontAlgn="ctr">
                        <a:buNone/>
                      </a:pPr>
                      <a:r>
                        <a:rPr lang="en-US" altLang="zh-CN" sz="850" u="none" strike="noStrike">
                          <a:effectLst/>
                          <a:latin typeface="+mj-lt"/>
                        </a:rPr>
                        <a:t>12</a:t>
                      </a:r>
                      <a:endParaRPr lang="en-US" altLang="zh-CN" sz="850" b="0" i="0" u="none" strike="noStrike">
                        <a:solidFill>
                          <a:srgbClr val="000000"/>
                        </a:solidFill>
                        <a:effectLst/>
                        <a:latin typeface="+mj-lt"/>
                        <a:ea typeface="等线" panose="02010600030101010101" pitchFamily="2" charset="-122"/>
                      </a:endParaRPr>
                    </a:p>
                  </a:txBody>
                  <a:tcPr marL="5640" marR="5640" marT="564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vMerge="1">
                  <a:txBody>
                    <a:bodyPr/>
                    <a:lstStyle/>
                    <a:p>
                      <a:endParaRPr lang="zh-CN" altLang="en-US"/>
                    </a:p>
                  </a:txBody>
                  <a:tcPr/>
                </a:tc>
                <a:extLst>
                  <a:ext uri="{0D108BD9-81ED-4DB2-BD59-A6C34878D82A}">
                    <a16:rowId xmlns:a16="http://schemas.microsoft.com/office/drawing/2014/main" val="3750021027"/>
                  </a:ext>
                </a:extLst>
              </a:tr>
              <a:tr h="684464">
                <a:tc rowSpan="3">
                  <a:txBody>
                    <a:bodyPr/>
                    <a:lstStyle/>
                    <a:p>
                      <a:pPr algn="ctr" fontAlgn="ctr">
                        <a:buNone/>
                      </a:pPr>
                      <a:r>
                        <a:rPr lang="vi-VN" sz="850" u="none" strike="noStrike" dirty="0">
                          <a:effectLst/>
                          <a:latin typeface="+mj-lt"/>
                        </a:rPr>
                        <a:t>Hệ thống xử lý khí thải SCR</a:t>
                      </a:r>
                      <a:endParaRPr lang="vi-VN" sz="850" b="0" i="0" u="none" strike="noStrike" dirty="0">
                        <a:solidFill>
                          <a:srgbClr val="000000"/>
                        </a:solidFill>
                        <a:effectLst/>
                        <a:latin typeface="+mj-lt"/>
                        <a:ea typeface="等线" panose="02010600030101010101" pitchFamily="2" charset="-122"/>
                      </a:endParaRPr>
                    </a:p>
                  </a:txBody>
                  <a:tcPr marL="5640" marR="5640" marT="564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
                        <a:buNone/>
                      </a:pPr>
                      <a:r>
                        <a:rPr lang="vi-VN" sz="850" u="none" strike="noStrike" dirty="0">
                          <a:effectLst/>
                          <a:latin typeface="Times New Roman" panose="02020603050405020304" pitchFamily="18" charset="0"/>
                          <a:cs typeface="Times New Roman" panose="02020603050405020304" pitchFamily="18" charset="0"/>
                        </a:rPr>
                        <a:t>Mô-đun rơ-le điều khiển gia nhiệt đường ống dung dịch Urea, cụm thùng chứa dung dịch Urea, cụm bơm dung dịch urea, cụm kim phun dung dịch urea, hộp xử lý SCR (bao gồm DOC-DPF-SCR), bộ xúc tác oxi hóa khí thải diesel, bộ xúc tác oxi hóa hạt muội, cảm biến mức dung dịch urea</a:t>
                      </a:r>
                      <a:endParaRPr lang="vi-VN" sz="850" b="0" i="0" u="none" strike="noStrike" dirty="0">
                        <a:solidFill>
                          <a:srgbClr val="000000"/>
                        </a:solidFill>
                        <a:effectLst/>
                        <a:latin typeface="Times New Roman" panose="02020603050405020304" pitchFamily="18" charset="0"/>
                        <a:ea typeface="等线" panose="02010600030101010101" pitchFamily="2" charset="-122"/>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buNone/>
                      </a:pPr>
                      <a:r>
                        <a:rPr lang="en-US" altLang="zh-CN" sz="850" u="none" strike="noStrike">
                          <a:effectLst/>
                          <a:latin typeface="+mj-lt"/>
                        </a:rPr>
                        <a:t>24</a:t>
                      </a:r>
                      <a:endParaRPr lang="en-US" altLang="zh-CN" sz="850" b="0" i="0" u="none" strike="noStrike">
                        <a:solidFill>
                          <a:srgbClr val="000000"/>
                        </a:solidFill>
                        <a:effectLst/>
                        <a:latin typeface="+mj-lt"/>
                        <a:ea typeface="等线" panose="02010600030101010101" pitchFamily="2" charset="-122"/>
                      </a:endParaRPr>
                    </a:p>
                  </a:txBody>
                  <a:tcPr marL="5640" marR="5640" marT="564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buNone/>
                      </a:pPr>
                      <a:r>
                        <a:rPr lang="en-US" altLang="zh-CN" sz="850" u="none" strike="noStrike">
                          <a:effectLst/>
                          <a:latin typeface="+mj-lt"/>
                        </a:rPr>
                        <a:t>18</a:t>
                      </a:r>
                      <a:endParaRPr lang="en-US" altLang="zh-CN" sz="850" b="0" i="0" u="none" strike="noStrike">
                        <a:solidFill>
                          <a:srgbClr val="000000"/>
                        </a:solidFill>
                        <a:effectLst/>
                        <a:latin typeface="+mj-lt"/>
                        <a:ea typeface="等线" panose="02010600030101010101" pitchFamily="2" charset="-122"/>
                      </a:endParaRPr>
                    </a:p>
                  </a:txBody>
                  <a:tcPr marL="5640" marR="5640" marT="564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buNone/>
                      </a:pPr>
                      <a:r>
                        <a:rPr lang="en-US" altLang="zh-CN" sz="850" u="none" strike="noStrike">
                          <a:effectLst/>
                          <a:latin typeface="+mj-lt"/>
                        </a:rPr>
                        <a:t>12</a:t>
                      </a:r>
                      <a:endParaRPr lang="en-US" altLang="zh-CN" sz="850" b="0" i="0" u="none" strike="noStrike">
                        <a:solidFill>
                          <a:srgbClr val="000000"/>
                        </a:solidFill>
                        <a:effectLst/>
                        <a:latin typeface="+mj-lt"/>
                        <a:ea typeface="等线" panose="02010600030101010101" pitchFamily="2" charset="-122"/>
                      </a:endParaRPr>
                    </a:p>
                  </a:txBody>
                  <a:tcPr marL="5640" marR="5640" marT="564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861938527"/>
                  </a:ext>
                </a:extLst>
              </a:tr>
              <a:tr h="383453">
                <a:tc vMerge="1">
                  <a:txBody>
                    <a:bodyPr/>
                    <a:lstStyle/>
                    <a:p>
                      <a:endParaRPr lang="zh-CN" altLang="en-US"/>
                    </a:p>
                  </a:txBody>
                  <a:tcPr/>
                </a:tc>
                <a:tc>
                  <a:txBody>
                    <a:bodyPr/>
                    <a:lstStyle/>
                    <a:p>
                      <a:pPr algn="l" fontAlgn="b">
                        <a:buNone/>
                      </a:pPr>
                      <a:r>
                        <a:rPr lang="vi-VN" sz="850" u="none" strike="noStrike" dirty="0">
                          <a:effectLst/>
                          <a:latin typeface="Times New Roman" panose="02020603050405020304" pitchFamily="18" charset="0"/>
                          <a:cs typeface="Times New Roman" panose="02020603050405020304" pitchFamily="18" charset="0"/>
                        </a:rPr>
                        <a:t>Cảm biến nhiệt độ môi trường, van điện từ gia nhiệt nước, cảm biến nhiệt độ khí thải trước và sau, cảm biến Nox, van EGR, bộ lọc khí nén, bộ đo nhiên liệu Diesel, kim phun Diesel</a:t>
                      </a:r>
                      <a:endParaRPr lang="vi-VN" sz="850" b="0" i="0" u="none" strike="noStrike" dirty="0">
                        <a:solidFill>
                          <a:srgbClr val="000000"/>
                        </a:solidFill>
                        <a:effectLst/>
                        <a:latin typeface="Times New Roman" panose="02020603050405020304" pitchFamily="18" charset="0"/>
                        <a:ea typeface="等线" panose="02010600030101010101" pitchFamily="2" charset="-122"/>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buNone/>
                      </a:pPr>
                      <a:r>
                        <a:rPr lang="en-US" altLang="zh-CN" sz="850" u="none" strike="noStrike" dirty="0">
                          <a:effectLst/>
                          <a:latin typeface="+mj-lt"/>
                        </a:rPr>
                        <a:t>12</a:t>
                      </a:r>
                      <a:endParaRPr lang="en-US" altLang="zh-CN" sz="850" b="0" i="0" u="none" strike="noStrike" dirty="0">
                        <a:solidFill>
                          <a:srgbClr val="000000"/>
                        </a:solidFill>
                        <a:effectLst/>
                        <a:latin typeface="+mj-lt"/>
                        <a:ea typeface="等线" panose="02010600030101010101" pitchFamily="2" charset="-122"/>
                      </a:endParaRPr>
                    </a:p>
                  </a:txBody>
                  <a:tcPr marL="5640" marR="5640" marT="564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buNone/>
                      </a:pPr>
                      <a:r>
                        <a:rPr lang="en-US" altLang="zh-CN" sz="850" u="none" strike="noStrike">
                          <a:effectLst/>
                          <a:latin typeface="+mj-lt"/>
                        </a:rPr>
                        <a:t>12</a:t>
                      </a:r>
                      <a:endParaRPr lang="en-US" altLang="zh-CN" sz="850" b="0" i="0" u="none" strike="noStrike">
                        <a:solidFill>
                          <a:srgbClr val="000000"/>
                        </a:solidFill>
                        <a:effectLst/>
                        <a:latin typeface="+mj-lt"/>
                        <a:ea typeface="等线" panose="02010600030101010101" pitchFamily="2" charset="-122"/>
                      </a:endParaRPr>
                    </a:p>
                  </a:txBody>
                  <a:tcPr marL="5640" marR="5640" marT="564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buNone/>
                      </a:pPr>
                      <a:r>
                        <a:rPr lang="en-US" altLang="zh-CN" sz="850" u="none" strike="noStrike">
                          <a:effectLst/>
                          <a:latin typeface="+mj-lt"/>
                        </a:rPr>
                        <a:t>6</a:t>
                      </a:r>
                      <a:endParaRPr lang="en-US" altLang="zh-CN" sz="850" b="0" i="0" u="none" strike="noStrike">
                        <a:solidFill>
                          <a:srgbClr val="000000"/>
                        </a:solidFill>
                        <a:effectLst/>
                        <a:latin typeface="+mj-lt"/>
                        <a:ea typeface="等线" panose="02010600030101010101" pitchFamily="2" charset="-122"/>
                      </a:endParaRPr>
                    </a:p>
                  </a:txBody>
                  <a:tcPr marL="5640" marR="5640" marT="564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835196461"/>
                  </a:ext>
                </a:extLst>
              </a:tr>
              <a:tr h="347026">
                <a:tc vMerge="1">
                  <a:txBody>
                    <a:bodyPr/>
                    <a:lstStyle/>
                    <a:p>
                      <a:endParaRPr lang="zh-CN" altLang="en-US"/>
                    </a:p>
                  </a:txBody>
                  <a:tcPr/>
                </a:tc>
                <a:tc>
                  <a:txBody>
                    <a:bodyPr/>
                    <a:lstStyle/>
                    <a:p>
                      <a:pPr algn="l" fontAlgn="b">
                        <a:buNone/>
                      </a:pPr>
                      <a:r>
                        <a:rPr lang="vi-VN" sz="850" u="none" strike="noStrike" dirty="0">
                          <a:effectLst/>
                          <a:latin typeface="Times New Roman" panose="02020603050405020304" pitchFamily="18" charset="0"/>
                          <a:cs typeface="Times New Roman" panose="02020603050405020304" pitchFamily="18" charset="0"/>
                        </a:rPr>
                        <a:t>Các loại lõi lọc hệ thống SCR, các loại đầu nối như đầu nối bơm urea, các đường ống urea phi kim loại </a:t>
                      </a:r>
                      <a:endParaRPr lang="vi-VN" sz="850" b="0" i="0" u="none" strike="noStrike" dirty="0">
                        <a:solidFill>
                          <a:srgbClr val="000000"/>
                        </a:solidFill>
                        <a:effectLst/>
                        <a:latin typeface="Times New Roman" panose="02020603050405020304" pitchFamily="18" charset="0"/>
                        <a:ea typeface="等线" panose="02010600030101010101" pitchFamily="2" charset="-122"/>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buNone/>
                      </a:pPr>
                      <a:r>
                        <a:rPr lang="en-US" altLang="zh-CN" sz="850" u="none" strike="noStrike" dirty="0">
                          <a:effectLst/>
                          <a:latin typeface="+mj-lt"/>
                        </a:rPr>
                        <a:t>3</a:t>
                      </a:r>
                      <a:endParaRPr lang="en-US" altLang="zh-CN" sz="850" b="0" i="0" u="none" strike="noStrike" dirty="0">
                        <a:solidFill>
                          <a:srgbClr val="000000"/>
                        </a:solidFill>
                        <a:effectLst/>
                        <a:latin typeface="+mj-lt"/>
                        <a:ea typeface="等线" panose="02010600030101010101" pitchFamily="2" charset="-122"/>
                      </a:endParaRPr>
                    </a:p>
                  </a:txBody>
                  <a:tcPr marL="5640" marR="5640" marT="564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buNone/>
                      </a:pPr>
                      <a:r>
                        <a:rPr lang="en-US" altLang="zh-CN" sz="850" u="none" strike="noStrike" dirty="0">
                          <a:effectLst/>
                          <a:latin typeface="+mj-lt"/>
                        </a:rPr>
                        <a:t>3</a:t>
                      </a:r>
                      <a:endParaRPr lang="en-US" altLang="zh-CN" sz="850" b="0" i="0" u="none" strike="noStrike" dirty="0">
                        <a:solidFill>
                          <a:srgbClr val="000000"/>
                        </a:solidFill>
                        <a:effectLst/>
                        <a:latin typeface="+mj-lt"/>
                        <a:ea typeface="等线" panose="02010600030101010101" pitchFamily="2" charset="-122"/>
                      </a:endParaRPr>
                    </a:p>
                  </a:txBody>
                  <a:tcPr marL="5640" marR="5640" marT="564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buNone/>
                      </a:pPr>
                      <a:r>
                        <a:rPr lang="en-US" altLang="zh-CN" sz="850" u="none" strike="noStrike" dirty="0">
                          <a:effectLst/>
                          <a:latin typeface="+mj-lt"/>
                        </a:rPr>
                        <a:t>3</a:t>
                      </a:r>
                      <a:endParaRPr lang="en-US" altLang="zh-CN" sz="850" b="0" i="0" u="none" strike="noStrike" dirty="0">
                        <a:solidFill>
                          <a:srgbClr val="000000"/>
                        </a:solidFill>
                        <a:effectLst/>
                        <a:latin typeface="+mj-lt"/>
                        <a:ea typeface="等线" panose="02010600030101010101" pitchFamily="2" charset="-122"/>
                      </a:endParaRPr>
                    </a:p>
                  </a:txBody>
                  <a:tcPr marL="5640" marR="5640" marT="564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514541401"/>
                  </a:ext>
                </a:extLst>
              </a:tr>
              <a:tr h="132522">
                <a:tc gridSpan="2">
                  <a:txBody>
                    <a:bodyPr/>
                    <a:lstStyle/>
                    <a:p>
                      <a:pPr algn="ctr" fontAlgn="b">
                        <a:buNone/>
                      </a:pPr>
                      <a:r>
                        <a:rPr lang="vi-VN" sz="850" u="none" strike="noStrike" dirty="0">
                          <a:effectLst/>
                          <a:latin typeface="+mj-lt"/>
                        </a:rPr>
                        <a:t>Các linh kiện khác</a:t>
                      </a:r>
                      <a:endParaRPr lang="vi-VN" sz="850" b="0" i="0" u="none" strike="noStrike" dirty="0">
                        <a:solidFill>
                          <a:srgbClr val="000000"/>
                        </a:solidFill>
                        <a:effectLst/>
                        <a:latin typeface="+mj-lt"/>
                        <a:ea typeface="等线" panose="02010600030101010101" pitchFamily="2" charset="-122"/>
                      </a:endParaRPr>
                    </a:p>
                  </a:txBody>
                  <a:tcPr marL="5640" marR="5640" marT="564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zh-CN" altLang="en-US"/>
                    </a:p>
                  </a:txBody>
                  <a:tcPr/>
                </a:tc>
                <a:tc>
                  <a:txBody>
                    <a:bodyPr/>
                    <a:lstStyle/>
                    <a:p>
                      <a:pPr algn="ctr" fontAlgn="ctr">
                        <a:buNone/>
                      </a:pPr>
                      <a:r>
                        <a:rPr lang="en-US" altLang="zh-CN" sz="850" u="none" strike="noStrike" dirty="0">
                          <a:effectLst/>
                          <a:latin typeface="+mj-lt"/>
                        </a:rPr>
                        <a:t>9</a:t>
                      </a:r>
                      <a:endParaRPr lang="en-US" altLang="zh-CN" sz="850" b="0" i="0" u="none" strike="noStrike" dirty="0">
                        <a:solidFill>
                          <a:srgbClr val="000000"/>
                        </a:solidFill>
                        <a:effectLst/>
                        <a:latin typeface="+mj-lt"/>
                        <a:ea typeface="等线" panose="02010600030101010101" pitchFamily="2" charset="-122"/>
                      </a:endParaRPr>
                    </a:p>
                  </a:txBody>
                  <a:tcPr marL="5640" marR="5640" marT="564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buNone/>
                      </a:pPr>
                      <a:r>
                        <a:rPr lang="en-US" altLang="zh-CN" sz="850" u="none" strike="noStrike" dirty="0">
                          <a:effectLst/>
                          <a:latin typeface="+mj-lt"/>
                        </a:rPr>
                        <a:t>9</a:t>
                      </a:r>
                      <a:endParaRPr lang="en-US" altLang="zh-CN" sz="850" b="0" i="0" u="none" strike="noStrike" dirty="0">
                        <a:solidFill>
                          <a:srgbClr val="000000"/>
                        </a:solidFill>
                        <a:effectLst/>
                        <a:latin typeface="+mj-lt"/>
                        <a:ea typeface="等线" panose="02010600030101010101" pitchFamily="2" charset="-122"/>
                      </a:endParaRPr>
                    </a:p>
                  </a:txBody>
                  <a:tcPr marL="5640" marR="5640" marT="564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buNone/>
                      </a:pPr>
                      <a:r>
                        <a:rPr lang="en-US" altLang="zh-CN" sz="850" u="none" strike="noStrike" dirty="0">
                          <a:effectLst/>
                          <a:latin typeface="+mj-lt"/>
                        </a:rPr>
                        <a:t>9</a:t>
                      </a:r>
                      <a:endParaRPr lang="en-US" altLang="zh-CN" sz="850" b="0" i="0" u="none" strike="noStrike" dirty="0">
                        <a:solidFill>
                          <a:srgbClr val="000000"/>
                        </a:solidFill>
                        <a:effectLst/>
                        <a:latin typeface="+mj-lt"/>
                        <a:ea typeface="等线" panose="02010600030101010101" pitchFamily="2" charset="-122"/>
                      </a:endParaRPr>
                    </a:p>
                  </a:txBody>
                  <a:tcPr marL="5640" marR="5640" marT="564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93200430"/>
                  </a:ext>
                </a:extLst>
              </a:tr>
            </a:tbl>
          </a:graphicData>
        </a:graphic>
      </p:graphicFrame>
    </p:spTree>
    <p:extLst>
      <p:ext uri="{BB962C8B-B14F-4D97-AF65-F5344CB8AC3E}">
        <p14:creationId xmlns:p14="http://schemas.microsoft.com/office/powerpoint/2010/main" val="194526780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1"/>
          <p:cNvSpPr/>
          <p:nvPr/>
        </p:nvSpPr>
        <p:spPr>
          <a:xfrm>
            <a:off x="0" y="0"/>
            <a:ext cx="7556500" cy="5219700"/>
          </a:xfrm>
          <a:prstGeom prst="rect">
            <a:avLst/>
          </a:prstGeom>
          <a:blipFill>
            <a:blip r:embed="rId2" cstate="print"/>
            <a:stretch>
              <a:fillRect/>
            </a:stretch>
          </a:blipFill>
        </p:spPr>
        <p:txBody>
          <a:bodyPr wrap="square" lIns="0" tIns="0" rIns="0" bIns="0" rtlCol="0">
            <a:spAutoFit/>
          </a:bodyPr>
          <a:lstStyle/>
          <a:p>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9" name="object 1"/>
          <p:cNvSpPr/>
          <p:nvPr/>
        </p:nvSpPr>
        <p:spPr>
          <a:xfrm>
            <a:off x="4965301" y="2070427"/>
            <a:ext cx="603732" cy="372846"/>
          </a:xfrm>
          <a:prstGeom prst="rect">
            <a:avLst/>
          </a:prstGeom>
          <a:blipFill>
            <a:blip r:embed="rId2" cstate="print"/>
            <a:stretch>
              <a:fillRect/>
            </a:stretch>
          </a:blipFill>
        </p:spPr>
        <p:txBody>
          <a:bodyPr wrap="square" lIns="0" tIns="0" rIns="0" bIns="0" rtlCol="0">
            <a:spAutoFit/>
          </a:bodyPr>
          <a:lstStyle/>
          <a:p>
            <a:endParaRPr/>
          </a:p>
        </p:txBody>
      </p:sp>
      <p:sp>
        <p:nvSpPr>
          <p:cNvPr id="2" name="object 2"/>
          <p:cNvSpPr/>
          <p:nvPr/>
        </p:nvSpPr>
        <p:spPr>
          <a:xfrm>
            <a:off x="3176457" y="2057407"/>
            <a:ext cx="1105253" cy="394538"/>
          </a:xfrm>
          <a:prstGeom prst="rect">
            <a:avLst/>
          </a:prstGeom>
          <a:blipFill>
            <a:blip r:embed="rId3" cstate="print"/>
            <a:stretch>
              <a:fillRect/>
            </a:stretch>
          </a:blipFill>
        </p:spPr>
        <p:txBody>
          <a:bodyPr wrap="square" lIns="0" tIns="0" rIns="0" bIns="0" rtlCol="0">
            <a:spAutoFit/>
          </a:bodyPr>
          <a:lstStyle/>
          <a:p>
            <a:endParaRPr/>
          </a:p>
        </p:txBody>
      </p:sp>
      <p:sp>
        <p:nvSpPr>
          <p:cNvPr id="3" name="object 3"/>
          <p:cNvSpPr/>
          <p:nvPr/>
        </p:nvSpPr>
        <p:spPr>
          <a:xfrm>
            <a:off x="2090380" y="2024896"/>
            <a:ext cx="1060521" cy="435724"/>
          </a:xfrm>
          <a:prstGeom prst="rect">
            <a:avLst/>
          </a:prstGeom>
          <a:blipFill>
            <a:blip r:embed="rId4" cstate="print"/>
            <a:stretch>
              <a:fillRect/>
            </a:stretch>
          </a:blipFill>
        </p:spPr>
        <p:txBody>
          <a:bodyPr wrap="square" lIns="0" tIns="0" rIns="0" bIns="0" rtlCol="0">
            <a:spAutoFit/>
          </a:bodyPr>
          <a:lstStyle/>
          <a:p>
            <a:endParaRPr/>
          </a:p>
        </p:txBody>
      </p:sp>
      <p:sp>
        <p:nvSpPr>
          <p:cNvPr id="4" name="object 4"/>
          <p:cNvSpPr/>
          <p:nvPr/>
        </p:nvSpPr>
        <p:spPr>
          <a:xfrm>
            <a:off x="5600979" y="2055246"/>
            <a:ext cx="517486" cy="388035"/>
          </a:xfrm>
          <a:prstGeom prst="rect">
            <a:avLst/>
          </a:prstGeom>
          <a:blipFill>
            <a:blip r:embed="rId5" cstate="print"/>
            <a:stretch>
              <a:fillRect/>
            </a:stretch>
          </a:blipFill>
        </p:spPr>
        <p:txBody>
          <a:bodyPr wrap="square" lIns="0" tIns="0" rIns="0" bIns="0" rtlCol="0">
            <a:spAutoFit/>
          </a:bodyPr>
          <a:lstStyle/>
          <a:p>
            <a:endParaRPr/>
          </a:p>
        </p:txBody>
      </p:sp>
      <p:sp>
        <p:nvSpPr>
          <p:cNvPr id="5" name="object 5"/>
          <p:cNvSpPr/>
          <p:nvPr/>
        </p:nvSpPr>
        <p:spPr>
          <a:xfrm>
            <a:off x="4358372" y="2070419"/>
            <a:ext cx="574992" cy="375030"/>
          </a:xfrm>
          <a:prstGeom prst="rect">
            <a:avLst/>
          </a:prstGeom>
          <a:blipFill>
            <a:blip r:embed="rId6" cstate="print"/>
            <a:stretch>
              <a:fillRect/>
            </a:stretch>
          </a:blipFill>
        </p:spPr>
        <p:txBody>
          <a:bodyPr wrap="square" lIns="0" tIns="0" rIns="0" bIns="0" rtlCol="0">
            <a:spAutoFit/>
          </a:bodyPr>
          <a:lstStyle/>
          <a:p>
            <a:endParaRPr/>
          </a:p>
        </p:txBody>
      </p:sp>
      <p:sp>
        <p:nvSpPr>
          <p:cNvPr id="6" name="object 6"/>
          <p:cNvSpPr/>
          <p:nvPr/>
        </p:nvSpPr>
        <p:spPr>
          <a:xfrm>
            <a:off x="408630" y="316552"/>
            <a:ext cx="6797802" cy="12700"/>
          </a:xfrm>
          <a:prstGeom prst="rect">
            <a:avLst/>
          </a:prstGeom>
          <a:blipFill>
            <a:blip r:embed="rId7" cstate="print"/>
            <a:stretch>
              <a:fillRect/>
            </a:stretch>
          </a:blipFill>
        </p:spPr>
        <p:txBody>
          <a:bodyPr wrap="square" lIns="0" tIns="0" rIns="0" bIns="0" rtlCol="0">
            <a:spAutoFit/>
          </a:bodyPr>
          <a:lstStyle/>
          <a:p>
            <a:endParaRPr/>
          </a:p>
        </p:txBody>
      </p:sp>
      <p:sp>
        <p:nvSpPr>
          <p:cNvPr id="7" name="object 7"/>
          <p:cNvSpPr/>
          <p:nvPr/>
        </p:nvSpPr>
        <p:spPr>
          <a:xfrm>
            <a:off x="6407062" y="171166"/>
            <a:ext cx="792553" cy="85737"/>
          </a:xfrm>
          <a:prstGeom prst="rect">
            <a:avLst/>
          </a:prstGeom>
          <a:blipFill>
            <a:blip r:embed="rId8" cstate="print"/>
            <a:stretch>
              <a:fillRect/>
            </a:stretch>
          </a:blipFill>
        </p:spPr>
        <p:txBody>
          <a:bodyPr wrap="square" lIns="0" tIns="0" rIns="0" bIns="0" rtlCol="0">
            <a:spAutoFit/>
          </a:bodyPr>
          <a:lstStyle/>
          <a:p>
            <a:endParaRPr/>
          </a:p>
        </p:txBody>
      </p:sp>
      <p:sp>
        <p:nvSpPr>
          <p:cNvPr id="8" name="object 8"/>
          <p:cNvSpPr/>
          <p:nvPr/>
        </p:nvSpPr>
        <p:spPr>
          <a:xfrm>
            <a:off x="350001" y="4693401"/>
            <a:ext cx="7206498" cy="370569"/>
          </a:xfrm>
          <a:prstGeom prst="rect">
            <a:avLst/>
          </a:prstGeom>
          <a:blipFill>
            <a:blip r:embed="rId9" cstate="print"/>
            <a:stretch>
              <a:fillRect/>
            </a:stretch>
          </a:blipFill>
        </p:spPr>
        <p:txBody>
          <a:bodyPr wrap="square" lIns="0" tIns="0" rIns="0" bIns="0" rtlCol="0">
            <a:spAutoFit/>
          </a:bodyPr>
          <a:lstStyle/>
          <a:p>
            <a:endParaRPr/>
          </a:p>
        </p:txBody>
      </p:sp>
      <p:sp>
        <p:nvSpPr>
          <p:cNvPr id="10" name="object 10"/>
          <p:cNvSpPr txBox="1"/>
          <p:nvPr/>
        </p:nvSpPr>
        <p:spPr>
          <a:xfrm>
            <a:off x="415354" y="144120"/>
            <a:ext cx="3477986" cy="162352"/>
          </a:xfrm>
          <a:prstGeom prst="rect">
            <a:avLst/>
          </a:prstGeom>
        </p:spPr>
        <p:txBody>
          <a:bodyPr vert="horz" wrap="square" lIns="0" tIns="0" rIns="0" bIns="0" rtlCol="0">
            <a:spAutoFit/>
          </a:bodyPr>
          <a:lstStyle/>
          <a:p>
            <a:pPr marL="0" marR="0">
              <a:lnSpc>
                <a:spcPts val="1380"/>
              </a:lnSpc>
              <a:spcBef>
                <a:spcPts val="0"/>
              </a:spcBef>
              <a:spcAft>
                <a:spcPts val="0"/>
              </a:spcAft>
            </a:pPr>
            <a:r>
              <a:rPr sz="1000" spc="15" dirty="0">
                <a:solidFill>
                  <a:srgbClr val="005AAA"/>
                </a:solidFill>
                <a:latin typeface="JWOCJC+UTMAvoBold" panose="020B0604020202020204"/>
                <a:cs typeface="EBFWQV+UTMBanqueBold"/>
              </a:rPr>
              <a:t>SỔ</a:t>
            </a:r>
            <a:r>
              <a:rPr sz="1000" spc="35" dirty="0">
                <a:solidFill>
                  <a:srgbClr val="005AAA"/>
                </a:solidFill>
                <a:latin typeface="JWOCJC+UTMAvoBold" panose="020B0604020202020204"/>
                <a:cs typeface="EBFWQV+UTMBanqueBold"/>
              </a:rPr>
              <a:t> </a:t>
            </a:r>
            <a:r>
              <a:rPr sz="1000" spc="15" dirty="0">
                <a:solidFill>
                  <a:srgbClr val="005AAA"/>
                </a:solidFill>
                <a:latin typeface="JWOCJC+UTMAvoBold" panose="020B0604020202020204"/>
                <a:cs typeface="EBFWQV+UTMBanqueBold"/>
              </a:rPr>
              <a:t>BẢO</a:t>
            </a:r>
            <a:r>
              <a:rPr sz="1000" spc="35" dirty="0">
                <a:solidFill>
                  <a:srgbClr val="005AAA"/>
                </a:solidFill>
                <a:latin typeface="JWOCJC+UTMAvoBold" panose="020B0604020202020204"/>
                <a:cs typeface="EBFWQV+UTMBanqueBold"/>
              </a:rPr>
              <a:t> </a:t>
            </a:r>
            <a:r>
              <a:rPr sz="1000" spc="15" dirty="0">
                <a:solidFill>
                  <a:srgbClr val="005AAA"/>
                </a:solidFill>
                <a:latin typeface="JWOCJC+UTMAvoBold" panose="020B0604020202020204"/>
                <a:cs typeface="EBFWQV+UTMBanqueBold"/>
              </a:rPr>
              <a:t>HÀNH</a:t>
            </a:r>
            <a:r>
              <a:rPr sz="1000" spc="34" dirty="0">
                <a:solidFill>
                  <a:srgbClr val="005AAA"/>
                </a:solidFill>
                <a:latin typeface="JWOCJC+UTMAvoBold" panose="020B0604020202020204"/>
                <a:cs typeface="EBFWQV+UTMBanqueBold"/>
              </a:rPr>
              <a:t> </a:t>
            </a:r>
            <a:r>
              <a:rPr sz="1000" spc="14" dirty="0">
                <a:solidFill>
                  <a:srgbClr val="005AAA"/>
                </a:solidFill>
                <a:latin typeface="JWOCJC+UTMAvoBold" panose="020B0604020202020204"/>
                <a:cs typeface="EBFWQV+UTMBanqueBold"/>
              </a:rPr>
              <a:t>VÀ</a:t>
            </a:r>
            <a:r>
              <a:rPr sz="1000" spc="35" dirty="0">
                <a:solidFill>
                  <a:srgbClr val="005AAA"/>
                </a:solidFill>
                <a:latin typeface="JWOCJC+UTMAvoBold" panose="020B0604020202020204"/>
                <a:cs typeface="EBFWQV+UTMBanqueBold"/>
              </a:rPr>
              <a:t> </a:t>
            </a:r>
            <a:r>
              <a:rPr sz="1000" spc="15" dirty="0">
                <a:solidFill>
                  <a:srgbClr val="005AAA"/>
                </a:solidFill>
                <a:latin typeface="JWOCJC+UTMAvoBold" panose="020B0604020202020204"/>
                <a:cs typeface="EBFWQV+UTMBanqueBold"/>
              </a:rPr>
              <a:t>BẢO</a:t>
            </a:r>
            <a:r>
              <a:rPr sz="1000" spc="35" dirty="0">
                <a:solidFill>
                  <a:srgbClr val="005AAA"/>
                </a:solidFill>
                <a:latin typeface="JWOCJC+UTMAvoBold" panose="020B0604020202020204"/>
                <a:cs typeface="EBFWQV+UTMBanqueBold"/>
              </a:rPr>
              <a:t> </a:t>
            </a:r>
            <a:r>
              <a:rPr sz="1000" spc="15" dirty="0">
                <a:solidFill>
                  <a:srgbClr val="005AAA"/>
                </a:solidFill>
                <a:latin typeface="JWOCJC+UTMAvoBold" panose="020B0604020202020204"/>
                <a:cs typeface="EBFWQV+UTMBanqueBold"/>
              </a:rPr>
              <a:t>DƯỠNG</a:t>
            </a:r>
            <a:r>
              <a:rPr sz="1000" spc="34" dirty="0">
                <a:solidFill>
                  <a:srgbClr val="005AAA"/>
                </a:solidFill>
                <a:latin typeface="JWOCJC+UTMAvoBold" panose="020B0604020202020204"/>
                <a:cs typeface="EBFWQV+UTMBanqueBold"/>
              </a:rPr>
              <a:t> </a:t>
            </a:r>
            <a:r>
              <a:rPr sz="1000" spc="15" dirty="0">
                <a:solidFill>
                  <a:srgbClr val="005AAA"/>
                </a:solidFill>
                <a:latin typeface="JWOCJC+UTMAvoBold" panose="020B0604020202020204"/>
                <a:cs typeface="EBFWQV+UTMBanqueBold"/>
              </a:rPr>
              <a:t>SHACMAN</a:t>
            </a:r>
          </a:p>
        </p:txBody>
      </p:sp>
      <p:sp>
        <p:nvSpPr>
          <p:cNvPr id="11" name="object 11"/>
          <p:cNvSpPr txBox="1"/>
          <p:nvPr/>
        </p:nvSpPr>
        <p:spPr>
          <a:xfrm>
            <a:off x="469031" y="426943"/>
            <a:ext cx="6864711" cy="993373"/>
          </a:xfrm>
          <a:prstGeom prst="rect">
            <a:avLst/>
          </a:prstGeom>
        </p:spPr>
        <p:txBody>
          <a:bodyPr vert="horz" wrap="square" lIns="0" tIns="0" rIns="0" bIns="0" rtlCol="0">
            <a:spAutoFit/>
          </a:bodyPr>
          <a:lstStyle/>
          <a:p>
            <a:pPr marL="1727132" marR="0">
              <a:lnSpc>
                <a:spcPts val="3079"/>
              </a:lnSpc>
              <a:spcBef>
                <a:spcPts val="0"/>
              </a:spcBef>
              <a:spcAft>
                <a:spcPts val="0"/>
              </a:spcAft>
            </a:pPr>
            <a:r>
              <a:rPr sz="2150" dirty="0">
                <a:solidFill>
                  <a:srgbClr val="005AAA"/>
                </a:solidFill>
                <a:latin typeface="IAOIOD+UTM-Mabella"/>
                <a:cs typeface="IAOIOD+UTM-Mabella"/>
              </a:rPr>
              <a:t>NHỮNG TRƯỜNG HỢP KHÔNG ĐƯỢC BẢO HÀNH</a:t>
            </a:r>
          </a:p>
          <a:p>
            <a:pPr marL="0" marR="0">
              <a:lnSpc>
                <a:spcPts val="1107"/>
              </a:lnSpc>
              <a:spcBef>
                <a:spcPts val="334"/>
              </a:spcBef>
              <a:spcAft>
                <a:spcPts val="0"/>
              </a:spcAft>
            </a:pPr>
            <a:r>
              <a:rPr sz="1000" b="1" i="1" dirty="0">
                <a:solidFill>
                  <a:srgbClr val="221E1F"/>
                </a:solidFill>
                <a:latin typeface="Times New Roman" panose="02020603050405020304" pitchFamily="18" charset="0"/>
                <a:cs typeface="Times New Roman" panose="02020603050405020304" pitchFamily="18" charset="0"/>
              </a:rPr>
              <a:t>Tập đoàn SHACMAN &amp;</a:t>
            </a:r>
            <a:r>
              <a:rPr sz="1000" b="1" i="1" spc="-18" dirty="0">
                <a:solidFill>
                  <a:srgbClr val="221E1F"/>
                </a:solidFill>
                <a:latin typeface="Times New Roman" panose="02020603050405020304" pitchFamily="18" charset="0"/>
                <a:cs typeface="Times New Roman" panose="02020603050405020304" pitchFamily="18" charset="0"/>
              </a:rPr>
              <a:t> </a:t>
            </a:r>
            <a:r>
              <a:rPr sz="1000" b="1" i="1" dirty="0">
                <a:solidFill>
                  <a:srgbClr val="221E1F"/>
                </a:solidFill>
                <a:latin typeface="Times New Roman" panose="02020603050405020304" pitchFamily="18" charset="0"/>
                <a:cs typeface="Times New Roman" panose="02020603050405020304" pitchFamily="18" charset="0"/>
              </a:rPr>
              <a:t>SHACMAN VIỆT NAM không bảo hành trong những trường hợp cụ thể dưới dây:</a:t>
            </a:r>
          </a:p>
          <a:p>
            <a:pPr marL="0" marR="0">
              <a:lnSpc>
                <a:spcPts val="1107"/>
              </a:lnSpc>
              <a:spcBef>
                <a:spcPts val="392"/>
              </a:spcBef>
              <a:spcAft>
                <a:spcPts val="0"/>
              </a:spcAft>
            </a:pPr>
            <a:r>
              <a:rPr sz="1000" dirty="0">
                <a:solidFill>
                  <a:srgbClr val="221E1F"/>
                </a:solidFill>
                <a:latin typeface="Times New Roman" panose="02020603050405020304" pitchFamily="18" charset="0"/>
                <a:cs typeface="Times New Roman" panose="02020603050405020304" pitchFamily="18" charset="0"/>
              </a:rPr>
              <a:t>1.Xe</a:t>
            </a:r>
            <a:r>
              <a:rPr sz="1000" spc="23" dirty="0">
                <a:solidFill>
                  <a:srgbClr val="221E1F"/>
                </a:solidFill>
                <a:latin typeface="Times New Roman" panose="02020603050405020304" pitchFamily="18" charset="0"/>
                <a:cs typeface="Times New Roman" panose="02020603050405020304" pitchFamily="18" charset="0"/>
              </a:rPr>
              <a:t> </a:t>
            </a:r>
            <a:r>
              <a:rPr sz="1000" dirty="0">
                <a:solidFill>
                  <a:srgbClr val="221E1F"/>
                </a:solidFill>
                <a:latin typeface="Times New Roman" panose="02020603050405020304" pitchFamily="18" charset="0"/>
                <a:cs typeface="Times New Roman" panose="02020603050405020304" pitchFamily="18" charset="0"/>
              </a:rPr>
              <a:t>không</a:t>
            </a:r>
            <a:r>
              <a:rPr sz="1000" spc="23" dirty="0">
                <a:solidFill>
                  <a:srgbClr val="221E1F"/>
                </a:solidFill>
                <a:latin typeface="Times New Roman" panose="02020603050405020304" pitchFamily="18" charset="0"/>
                <a:cs typeface="Times New Roman" panose="02020603050405020304" pitchFamily="18" charset="0"/>
              </a:rPr>
              <a:t> </a:t>
            </a:r>
            <a:r>
              <a:rPr sz="1000" dirty="0">
                <a:solidFill>
                  <a:srgbClr val="221E1F"/>
                </a:solidFill>
                <a:latin typeface="Times New Roman" panose="02020603050405020304" pitchFamily="18" charset="0"/>
                <a:cs typeface="Times New Roman" panose="02020603050405020304" pitchFamily="18" charset="0"/>
              </a:rPr>
              <a:t>thực</a:t>
            </a:r>
            <a:r>
              <a:rPr sz="1000" spc="23" dirty="0">
                <a:solidFill>
                  <a:srgbClr val="221E1F"/>
                </a:solidFill>
                <a:latin typeface="Times New Roman" panose="02020603050405020304" pitchFamily="18" charset="0"/>
                <a:cs typeface="Times New Roman" panose="02020603050405020304" pitchFamily="18" charset="0"/>
              </a:rPr>
              <a:t> </a:t>
            </a:r>
            <a:r>
              <a:rPr sz="1000" dirty="0">
                <a:solidFill>
                  <a:srgbClr val="221E1F"/>
                </a:solidFill>
                <a:latin typeface="Times New Roman" panose="02020603050405020304" pitchFamily="18" charset="0"/>
                <a:cs typeface="Times New Roman" panose="02020603050405020304" pitchFamily="18" charset="0"/>
              </a:rPr>
              <a:t>hiện</a:t>
            </a:r>
            <a:r>
              <a:rPr sz="1000" spc="23" dirty="0">
                <a:solidFill>
                  <a:srgbClr val="221E1F"/>
                </a:solidFill>
                <a:latin typeface="Times New Roman" panose="02020603050405020304" pitchFamily="18" charset="0"/>
                <a:cs typeface="Times New Roman" panose="02020603050405020304" pitchFamily="18" charset="0"/>
              </a:rPr>
              <a:t> </a:t>
            </a:r>
            <a:r>
              <a:rPr sz="1000" dirty="0">
                <a:solidFill>
                  <a:srgbClr val="221E1F"/>
                </a:solidFill>
                <a:latin typeface="Times New Roman" panose="02020603050405020304" pitchFamily="18" charset="0"/>
                <a:cs typeface="Times New Roman" panose="02020603050405020304" pitchFamily="18" charset="0"/>
              </a:rPr>
              <a:t>bảo</a:t>
            </a:r>
            <a:r>
              <a:rPr sz="1000" spc="23" dirty="0">
                <a:solidFill>
                  <a:srgbClr val="221E1F"/>
                </a:solidFill>
                <a:latin typeface="Times New Roman" panose="02020603050405020304" pitchFamily="18" charset="0"/>
                <a:cs typeface="Times New Roman" panose="02020603050405020304" pitchFamily="18" charset="0"/>
              </a:rPr>
              <a:t> </a:t>
            </a:r>
            <a:r>
              <a:rPr sz="1000" dirty="0">
                <a:solidFill>
                  <a:srgbClr val="221E1F"/>
                </a:solidFill>
                <a:latin typeface="Times New Roman" panose="02020603050405020304" pitchFamily="18" charset="0"/>
                <a:cs typeface="Times New Roman" panose="02020603050405020304" pitchFamily="18" charset="0"/>
              </a:rPr>
              <a:t>dưỡng</a:t>
            </a:r>
            <a:r>
              <a:rPr sz="1000" spc="23" dirty="0">
                <a:solidFill>
                  <a:srgbClr val="221E1F"/>
                </a:solidFill>
                <a:latin typeface="Times New Roman" panose="02020603050405020304" pitchFamily="18" charset="0"/>
                <a:cs typeface="Times New Roman" panose="02020603050405020304" pitchFamily="18" charset="0"/>
              </a:rPr>
              <a:t> </a:t>
            </a:r>
            <a:r>
              <a:rPr sz="1000" dirty="0">
                <a:solidFill>
                  <a:srgbClr val="221E1F"/>
                </a:solidFill>
                <a:latin typeface="Times New Roman" panose="02020603050405020304" pitchFamily="18" charset="0"/>
                <a:cs typeface="Times New Roman" panose="02020603050405020304" pitchFamily="18" charset="0"/>
              </a:rPr>
              <a:t>lần</a:t>
            </a:r>
            <a:r>
              <a:rPr sz="1000" spc="23" dirty="0">
                <a:solidFill>
                  <a:srgbClr val="221E1F"/>
                </a:solidFill>
                <a:latin typeface="Times New Roman" panose="02020603050405020304" pitchFamily="18" charset="0"/>
                <a:cs typeface="Times New Roman" panose="02020603050405020304" pitchFamily="18" charset="0"/>
              </a:rPr>
              <a:t> </a:t>
            </a:r>
            <a:r>
              <a:rPr sz="1000" dirty="0">
                <a:solidFill>
                  <a:srgbClr val="221E1F"/>
                </a:solidFill>
                <a:latin typeface="Times New Roman" panose="02020603050405020304" pitchFamily="18" charset="0"/>
                <a:cs typeface="Times New Roman" panose="02020603050405020304" pitchFamily="18" charset="0"/>
              </a:rPr>
              <a:t>đầu/</a:t>
            </a:r>
            <a:r>
              <a:rPr sz="1000" spc="23" dirty="0">
                <a:solidFill>
                  <a:srgbClr val="221E1F"/>
                </a:solidFill>
                <a:latin typeface="Times New Roman" panose="02020603050405020304" pitchFamily="18" charset="0"/>
                <a:cs typeface="Times New Roman" panose="02020603050405020304" pitchFamily="18" charset="0"/>
              </a:rPr>
              <a:t> </a:t>
            </a:r>
            <a:r>
              <a:rPr sz="1000" dirty="0">
                <a:solidFill>
                  <a:srgbClr val="221E1F"/>
                </a:solidFill>
                <a:latin typeface="Times New Roman" panose="02020603050405020304" pitchFamily="18" charset="0"/>
                <a:cs typeface="Times New Roman" panose="02020603050405020304" pitchFamily="18" charset="0"/>
              </a:rPr>
              <a:t>bảo</a:t>
            </a:r>
            <a:r>
              <a:rPr sz="1000" spc="23" dirty="0">
                <a:solidFill>
                  <a:srgbClr val="221E1F"/>
                </a:solidFill>
                <a:latin typeface="Times New Roman" panose="02020603050405020304" pitchFamily="18" charset="0"/>
                <a:cs typeface="Times New Roman" panose="02020603050405020304" pitchFamily="18" charset="0"/>
              </a:rPr>
              <a:t> </a:t>
            </a:r>
            <a:r>
              <a:rPr sz="1000" dirty="0">
                <a:solidFill>
                  <a:srgbClr val="221E1F"/>
                </a:solidFill>
                <a:latin typeface="Times New Roman" panose="02020603050405020304" pitchFamily="18" charset="0"/>
                <a:cs typeface="Times New Roman" panose="02020603050405020304" pitchFamily="18" charset="0"/>
              </a:rPr>
              <a:t>dưỡng</a:t>
            </a:r>
            <a:r>
              <a:rPr sz="1000" spc="23" dirty="0">
                <a:solidFill>
                  <a:srgbClr val="221E1F"/>
                </a:solidFill>
                <a:latin typeface="Times New Roman" panose="02020603050405020304" pitchFamily="18" charset="0"/>
                <a:cs typeface="Times New Roman" panose="02020603050405020304" pitchFamily="18" charset="0"/>
              </a:rPr>
              <a:t> </a:t>
            </a:r>
            <a:r>
              <a:rPr sz="1000" dirty="0">
                <a:solidFill>
                  <a:srgbClr val="221E1F"/>
                </a:solidFill>
                <a:latin typeface="Times New Roman" panose="02020603050405020304" pitchFamily="18" charset="0"/>
                <a:cs typeface="Times New Roman" panose="02020603050405020304" pitchFamily="18" charset="0"/>
              </a:rPr>
              <a:t>định</a:t>
            </a:r>
            <a:r>
              <a:rPr sz="1000" spc="23" dirty="0">
                <a:solidFill>
                  <a:srgbClr val="221E1F"/>
                </a:solidFill>
                <a:latin typeface="Times New Roman" panose="02020603050405020304" pitchFamily="18" charset="0"/>
                <a:cs typeface="Times New Roman" panose="02020603050405020304" pitchFamily="18" charset="0"/>
              </a:rPr>
              <a:t> </a:t>
            </a:r>
            <a:r>
              <a:rPr sz="1000" dirty="0">
                <a:solidFill>
                  <a:srgbClr val="221E1F"/>
                </a:solidFill>
                <a:latin typeface="Times New Roman" panose="02020603050405020304" pitchFamily="18" charset="0"/>
                <a:cs typeface="Times New Roman" panose="02020603050405020304" pitchFamily="18" charset="0"/>
              </a:rPr>
              <a:t>kỳ</a:t>
            </a:r>
            <a:r>
              <a:rPr sz="1000" spc="23" dirty="0">
                <a:solidFill>
                  <a:srgbClr val="221E1F"/>
                </a:solidFill>
                <a:latin typeface="Times New Roman" panose="02020603050405020304" pitchFamily="18" charset="0"/>
                <a:cs typeface="Times New Roman" panose="02020603050405020304" pitchFamily="18" charset="0"/>
              </a:rPr>
              <a:t> </a:t>
            </a:r>
            <a:r>
              <a:rPr sz="1000" dirty="0">
                <a:solidFill>
                  <a:srgbClr val="221E1F"/>
                </a:solidFill>
                <a:latin typeface="Times New Roman" panose="02020603050405020304" pitchFamily="18" charset="0"/>
                <a:cs typeface="Times New Roman" panose="02020603050405020304" pitchFamily="18" charset="0"/>
              </a:rPr>
              <a:t>theo</a:t>
            </a:r>
            <a:r>
              <a:rPr sz="1000" spc="23" dirty="0">
                <a:solidFill>
                  <a:srgbClr val="221E1F"/>
                </a:solidFill>
                <a:latin typeface="Times New Roman" panose="02020603050405020304" pitchFamily="18" charset="0"/>
                <a:cs typeface="Times New Roman" panose="02020603050405020304" pitchFamily="18" charset="0"/>
              </a:rPr>
              <a:t> </a:t>
            </a:r>
            <a:r>
              <a:rPr sz="1000" dirty="0">
                <a:solidFill>
                  <a:srgbClr val="221E1F"/>
                </a:solidFill>
                <a:latin typeface="Times New Roman" panose="02020603050405020304" pitchFamily="18" charset="0"/>
                <a:cs typeface="Times New Roman" panose="02020603050405020304" pitchFamily="18" charset="0"/>
              </a:rPr>
              <a:t>khuyến</a:t>
            </a:r>
            <a:r>
              <a:rPr sz="1000" spc="23" dirty="0">
                <a:solidFill>
                  <a:srgbClr val="221E1F"/>
                </a:solidFill>
                <a:latin typeface="Times New Roman" panose="02020603050405020304" pitchFamily="18" charset="0"/>
                <a:cs typeface="Times New Roman" panose="02020603050405020304" pitchFamily="18" charset="0"/>
              </a:rPr>
              <a:t> </a:t>
            </a:r>
            <a:r>
              <a:rPr sz="1000" dirty="0">
                <a:solidFill>
                  <a:srgbClr val="221E1F"/>
                </a:solidFill>
                <a:latin typeface="Times New Roman" panose="02020603050405020304" pitchFamily="18" charset="0"/>
                <a:cs typeface="Times New Roman" panose="02020603050405020304" pitchFamily="18" charset="0"/>
              </a:rPr>
              <a:t>cáo</a:t>
            </a:r>
            <a:r>
              <a:rPr sz="1000" spc="23" dirty="0">
                <a:solidFill>
                  <a:srgbClr val="221E1F"/>
                </a:solidFill>
                <a:latin typeface="Times New Roman" panose="02020603050405020304" pitchFamily="18" charset="0"/>
                <a:cs typeface="Times New Roman" panose="02020603050405020304" pitchFamily="18" charset="0"/>
              </a:rPr>
              <a:t> </a:t>
            </a:r>
            <a:r>
              <a:rPr sz="1000" dirty="0">
                <a:solidFill>
                  <a:srgbClr val="221E1F"/>
                </a:solidFill>
                <a:latin typeface="Times New Roman" panose="02020603050405020304" pitchFamily="18" charset="0"/>
                <a:cs typeface="Times New Roman" panose="02020603050405020304" pitchFamily="18" charset="0"/>
              </a:rPr>
              <a:t>NSX</a:t>
            </a:r>
            <a:r>
              <a:rPr sz="1000" spc="23" dirty="0">
                <a:solidFill>
                  <a:srgbClr val="221E1F"/>
                </a:solidFill>
                <a:latin typeface="Times New Roman" panose="02020603050405020304" pitchFamily="18" charset="0"/>
                <a:cs typeface="Times New Roman" panose="02020603050405020304" pitchFamily="18" charset="0"/>
              </a:rPr>
              <a:t> </a:t>
            </a:r>
            <a:r>
              <a:rPr sz="1000" dirty="0">
                <a:solidFill>
                  <a:srgbClr val="221E1F"/>
                </a:solidFill>
                <a:latin typeface="Times New Roman" panose="02020603050405020304" pitchFamily="18" charset="0"/>
                <a:cs typeface="Times New Roman" panose="02020603050405020304" pitchFamily="18" charset="0"/>
              </a:rPr>
              <a:t>tại</a:t>
            </a:r>
            <a:r>
              <a:rPr sz="1000" spc="23" dirty="0">
                <a:solidFill>
                  <a:srgbClr val="221E1F"/>
                </a:solidFill>
                <a:latin typeface="Times New Roman" panose="02020603050405020304" pitchFamily="18" charset="0"/>
                <a:cs typeface="Times New Roman" panose="02020603050405020304" pitchFamily="18" charset="0"/>
              </a:rPr>
              <a:t> </a:t>
            </a:r>
            <a:r>
              <a:rPr sz="1000" dirty="0">
                <a:solidFill>
                  <a:srgbClr val="221E1F"/>
                </a:solidFill>
                <a:latin typeface="Times New Roman" panose="02020603050405020304" pitchFamily="18" charset="0"/>
                <a:cs typeface="Times New Roman" panose="02020603050405020304" pitchFamily="18" charset="0"/>
              </a:rPr>
              <a:t>trạm</a:t>
            </a:r>
            <a:r>
              <a:rPr sz="1000" spc="23" dirty="0">
                <a:solidFill>
                  <a:srgbClr val="221E1F"/>
                </a:solidFill>
                <a:latin typeface="Times New Roman" panose="02020603050405020304" pitchFamily="18" charset="0"/>
                <a:cs typeface="Times New Roman" panose="02020603050405020304" pitchFamily="18" charset="0"/>
              </a:rPr>
              <a:t> </a:t>
            </a:r>
            <a:r>
              <a:rPr sz="1000" dirty="0">
                <a:solidFill>
                  <a:srgbClr val="221E1F"/>
                </a:solidFill>
                <a:latin typeface="Times New Roman" panose="02020603050405020304" pitchFamily="18" charset="0"/>
                <a:cs typeface="Times New Roman" panose="02020603050405020304" pitchFamily="18" charset="0"/>
              </a:rPr>
              <a:t>bảo</a:t>
            </a:r>
            <a:r>
              <a:rPr sz="1000" spc="23" dirty="0">
                <a:solidFill>
                  <a:srgbClr val="221E1F"/>
                </a:solidFill>
                <a:latin typeface="Times New Roman" panose="02020603050405020304" pitchFamily="18" charset="0"/>
                <a:cs typeface="Times New Roman" panose="02020603050405020304" pitchFamily="18" charset="0"/>
              </a:rPr>
              <a:t> </a:t>
            </a:r>
            <a:r>
              <a:rPr sz="1000" dirty="0">
                <a:solidFill>
                  <a:srgbClr val="221E1F"/>
                </a:solidFill>
                <a:latin typeface="Times New Roman" panose="02020603050405020304" pitchFamily="18" charset="0"/>
                <a:cs typeface="Times New Roman" panose="02020603050405020304" pitchFamily="18" charset="0"/>
              </a:rPr>
              <a:t>hành</a:t>
            </a:r>
            <a:r>
              <a:rPr sz="1000" spc="23" dirty="0">
                <a:solidFill>
                  <a:srgbClr val="221E1F"/>
                </a:solidFill>
                <a:latin typeface="Times New Roman" panose="02020603050405020304" pitchFamily="18" charset="0"/>
                <a:cs typeface="Times New Roman" panose="02020603050405020304" pitchFamily="18" charset="0"/>
              </a:rPr>
              <a:t> </a:t>
            </a:r>
            <a:r>
              <a:rPr sz="1000" dirty="0">
                <a:solidFill>
                  <a:srgbClr val="221E1F"/>
                </a:solidFill>
                <a:latin typeface="Times New Roman" panose="02020603050405020304" pitchFamily="18" charset="0"/>
                <a:cs typeface="Times New Roman" panose="02020603050405020304" pitchFamily="18" charset="0"/>
              </a:rPr>
              <a:t>SHACMAN VIỆT NAM</a:t>
            </a:r>
            <a:r>
              <a:rPr sz="1000" spc="23" dirty="0">
                <a:solidFill>
                  <a:srgbClr val="221E1F"/>
                </a:solidFill>
                <a:latin typeface="Times New Roman" panose="02020603050405020304" pitchFamily="18" charset="0"/>
                <a:cs typeface="Times New Roman" panose="02020603050405020304" pitchFamily="18" charset="0"/>
              </a:rPr>
              <a:t> </a:t>
            </a:r>
            <a:r>
              <a:rPr sz="1000" dirty="0">
                <a:solidFill>
                  <a:srgbClr val="221E1F"/>
                </a:solidFill>
                <a:latin typeface="Times New Roman" panose="02020603050405020304" pitchFamily="18" charset="0"/>
                <a:cs typeface="Times New Roman" panose="02020603050405020304" pitchFamily="18" charset="0"/>
              </a:rPr>
              <a:t>hoặc</a:t>
            </a:r>
          </a:p>
          <a:p>
            <a:pPr marL="0" marR="0">
              <a:lnSpc>
                <a:spcPts val="1107"/>
              </a:lnSpc>
              <a:spcBef>
                <a:spcPts val="392"/>
              </a:spcBef>
              <a:spcAft>
                <a:spcPts val="0"/>
              </a:spcAft>
            </a:pPr>
            <a:r>
              <a:rPr sz="1000" dirty="0">
                <a:solidFill>
                  <a:srgbClr val="221E1F"/>
                </a:solidFill>
                <a:latin typeface="Times New Roman" panose="02020603050405020304" pitchFamily="18" charset="0"/>
                <a:cs typeface="Times New Roman" panose="02020603050405020304" pitchFamily="18" charset="0"/>
              </a:rPr>
              <a:t>các trạm bảo hành uỷ quyền của SHACMAN thì không được cung cấp dịch vụ bảo hành.</a:t>
            </a:r>
          </a:p>
        </p:txBody>
      </p:sp>
      <p:sp>
        <p:nvSpPr>
          <p:cNvPr id="12" name="object 12"/>
          <p:cNvSpPr txBox="1"/>
          <p:nvPr/>
        </p:nvSpPr>
        <p:spPr>
          <a:xfrm>
            <a:off x="469031" y="1432074"/>
            <a:ext cx="6865728" cy="525785"/>
          </a:xfrm>
          <a:prstGeom prst="rect">
            <a:avLst/>
          </a:prstGeom>
        </p:spPr>
        <p:txBody>
          <a:bodyPr vert="horz" wrap="square" lIns="0" tIns="0" rIns="0" bIns="0" rtlCol="0">
            <a:spAutoFit/>
          </a:bodyPr>
          <a:lstStyle/>
          <a:p>
            <a:pPr marL="0" marR="0">
              <a:lnSpc>
                <a:spcPts val="1107"/>
              </a:lnSpc>
              <a:spcBef>
                <a:spcPts val="0"/>
              </a:spcBef>
              <a:spcAft>
                <a:spcPts val="0"/>
              </a:spcAft>
            </a:pPr>
            <a:r>
              <a:rPr sz="1000" dirty="0">
                <a:solidFill>
                  <a:srgbClr val="221E1F"/>
                </a:solidFill>
                <a:latin typeface="Times New Roman" panose="02020603050405020304" pitchFamily="18" charset="0"/>
                <a:cs typeface="Times New Roman" panose="02020603050405020304" pitchFamily="18" charset="0"/>
              </a:rPr>
              <a:t>2.</a:t>
            </a:r>
            <a:r>
              <a:rPr sz="1000" spc="-18" dirty="0">
                <a:solidFill>
                  <a:srgbClr val="221E1F"/>
                </a:solidFill>
                <a:latin typeface="Times New Roman" panose="02020603050405020304" pitchFamily="18" charset="0"/>
                <a:cs typeface="Times New Roman" panose="02020603050405020304" pitchFamily="18" charset="0"/>
              </a:rPr>
              <a:t> Trong</a:t>
            </a:r>
            <a:r>
              <a:rPr sz="1000" dirty="0">
                <a:solidFill>
                  <a:srgbClr val="221E1F"/>
                </a:solidFill>
                <a:latin typeface="Times New Roman" panose="02020603050405020304" pitchFamily="18" charset="0"/>
                <a:cs typeface="Times New Roman" panose="02020603050405020304" pitchFamily="18" charset="0"/>
              </a:rPr>
              <a:t> thời gian bảo hành, xe bị tháo rời, thay thế, sửa chữa bởi các đơn vị hoặc cá nhân không thuộc SHACMAN</a:t>
            </a:r>
            <a:r>
              <a:rPr sz="1000" spc="-18" dirty="0">
                <a:solidFill>
                  <a:srgbClr val="221E1F"/>
                </a:solidFill>
                <a:latin typeface="Times New Roman" panose="02020603050405020304" pitchFamily="18" charset="0"/>
                <a:cs typeface="Times New Roman" panose="02020603050405020304" pitchFamily="18" charset="0"/>
              </a:rPr>
              <a:t> </a:t>
            </a:r>
            <a:r>
              <a:rPr sz="1000" dirty="0">
                <a:solidFill>
                  <a:srgbClr val="221E1F"/>
                </a:solidFill>
                <a:latin typeface="Times New Roman" panose="02020603050405020304" pitchFamily="18" charset="0"/>
                <a:cs typeface="Times New Roman" panose="02020603050405020304" pitchFamily="18" charset="0"/>
              </a:rPr>
              <a:t>VIỆT</a:t>
            </a:r>
            <a:r>
              <a:rPr sz="1000" spc="-18" dirty="0">
                <a:solidFill>
                  <a:srgbClr val="221E1F"/>
                </a:solidFill>
                <a:latin typeface="Times New Roman" panose="02020603050405020304" pitchFamily="18" charset="0"/>
                <a:cs typeface="Times New Roman" panose="02020603050405020304" pitchFamily="18" charset="0"/>
              </a:rPr>
              <a:t> </a:t>
            </a:r>
            <a:r>
              <a:rPr sz="1000" dirty="0">
                <a:solidFill>
                  <a:srgbClr val="221E1F"/>
                </a:solidFill>
                <a:latin typeface="Times New Roman" panose="02020603050405020304" pitchFamily="18" charset="0"/>
                <a:cs typeface="Times New Roman" panose="02020603050405020304" pitchFamily="18" charset="0"/>
              </a:rPr>
              <a:t>NAM hoặc</a:t>
            </a:r>
          </a:p>
          <a:p>
            <a:pPr marL="0" marR="0">
              <a:lnSpc>
                <a:spcPts val="1107"/>
              </a:lnSpc>
              <a:spcBef>
                <a:spcPts val="392"/>
              </a:spcBef>
              <a:spcAft>
                <a:spcPts val="0"/>
              </a:spcAft>
            </a:pPr>
            <a:r>
              <a:rPr sz="1000" dirty="0">
                <a:solidFill>
                  <a:srgbClr val="221E1F"/>
                </a:solidFill>
                <a:latin typeface="Times New Roman" panose="02020603050405020304" pitchFamily="18" charset="0"/>
                <a:cs typeface="Times New Roman" panose="02020603050405020304" pitchFamily="18" charset="0"/>
              </a:rPr>
              <a:t>không được sự ủy quyền/cho phép sửa chữa của SHACMAN mà tự ý</a:t>
            </a:r>
            <a:r>
              <a:rPr sz="1000" spc="-18" dirty="0">
                <a:solidFill>
                  <a:srgbClr val="221E1F"/>
                </a:solidFill>
                <a:latin typeface="Times New Roman" panose="02020603050405020304" pitchFamily="18" charset="0"/>
                <a:cs typeface="Times New Roman" panose="02020603050405020304" pitchFamily="18" charset="0"/>
              </a:rPr>
              <a:t> </a:t>
            </a:r>
            <a:r>
              <a:rPr sz="1000" dirty="0">
                <a:solidFill>
                  <a:srgbClr val="221E1F"/>
                </a:solidFill>
                <a:latin typeface="Times New Roman" panose="02020603050405020304" pitchFamily="18" charset="0"/>
                <a:cs typeface="Times New Roman" panose="02020603050405020304" pitchFamily="18" charset="0"/>
              </a:rPr>
              <a:t>sửa chữa bên ngoài sẽ không được cung cấp dịch vụ bảo hành.</a:t>
            </a:r>
          </a:p>
          <a:p>
            <a:pPr marL="0" marR="0">
              <a:lnSpc>
                <a:spcPts val="1107"/>
              </a:lnSpc>
              <a:spcBef>
                <a:spcPts val="392"/>
              </a:spcBef>
              <a:spcAft>
                <a:spcPts val="0"/>
              </a:spcAft>
            </a:pPr>
            <a:r>
              <a:rPr sz="1000" dirty="0">
                <a:solidFill>
                  <a:srgbClr val="221E1F"/>
                </a:solidFill>
                <a:latin typeface="Times New Roman" panose="02020603050405020304" pitchFamily="18" charset="0"/>
                <a:cs typeface="Times New Roman" panose="02020603050405020304" pitchFamily="18" charset="0"/>
              </a:rPr>
              <a:t>3. Những hành vi cố tình hoạt động khi xảy ra sự cố làm hư hỏng nghiêm trọng hơn.</a:t>
            </a:r>
          </a:p>
        </p:txBody>
      </p:sp>
      <p:sp>
        <p:nvSpPr>
          <p:cNvPr id="13" name="object 13"/>
          <p:cNvSpPr txBox="1"/>
          <p:nvPr/>
        </p:nvSpPr>
        <p:spPr>
          <a:xfrm>
            <a:off x="469031" y="2003574"/>
            <a:ext cx="6868032" cy="1102866"/>
          </a:xfrm>
          <a:prstGeom prst="rect">
            <a:avLst/>
          </a:prstGeom>
        </p:spPr>
        <p:txBody>
          <a:bodyPr vert="horz" wrap="square" lIns="0" tIns="0" rIns="0" bIns="0" rtlCol="0">
            <a:spAutoFit/>
          </a:bodyPr>
          <a:lstStyle/>
          <a:p>
            <a:pPr marL="0" marR="0">
              <a:lnSpc>
                <a:spcPts val="1107"/>
              </a:lnSpc>
              <a:spcBef>
                <a:spcPts val="0"/>
              </a:spcBef>
              <a:spcAft>
                <a:spcPts val="0"/>
              </a:spcAft>
            </a:pPr>
            <a:r>
              <a:rPr sz="1000" dirty="0">
                <a:solidFill>
                  <a:srgbClr val="221E1F"/>
                </a:solidFill>
                <a:latin typeface="Times New Roman" panose="02020603050405020304" pitchFamily="18" charset="0"/>
                <a:cs typeface="Times New Roman" panose="02020603050405020304" pitchFamily="18" charset="0"/>
              </a:rPr>
              <a:t>4. Xe thay đổi thiết kế của nhà sản xuất như cơi thùng, độn nhíp, đổi lốp với mục đích hoạt động với cường độ nặng.</a:t>
            </a:r>
          </a:p>
          <a:p>
            <a:pPr marL="0" marR="0">
              <a:lnSpc>
                <a:spcPts val="1107"/>
              </a:lnSpc>
              <a:spcBef>
                <a:spcPts val="392"/>
              </a:spcBef>
              <a:spcAft>
                <a:spcPts val="0"/>
              </a:spcAft>
            </a:pPr>
            <a:r>
              <a:rPr sz="1000" dirty="0">
                <a:solidFill>
                  <a:srgbClr val="221E1F"/>
                </a:solidFill>
                <a:latin typeface="Times New Roman" panose="02020603050405020304" pitchFamily="18" charset="0"/>
                <a:cs typeface="Times New Roman" panose="02020603050405020304" pitchFamily="18" charset="0"/>
              </a:rPr>
              <a:t>5.</a:t>
            </a:r>
            <a:r>
              <a:rPr sz="1000" spc="-46" dirty="0">
                <a:solidFill>
                  <a:srgbClr val="221E1F"/>
                </a:solidFill>
                <a:latin typeface="Times New Roman" panose="02020603050405020304" pitchFamily="18" charset="0"/>
                <a:cs typeface="Times New Roman" panose="02020603050405020304" pitchFamily="18" charset="0"/>
              </a:rPr>
              <a:t> </a:t>
            </a:r>
            <a:r>
              <a:rPr sz="1000" dirty="0">
                <a:solidFill>
                  <a:srgbClr val="221E1F"/>
                </a:solidFill>
                <a:latin typeface="Times New Roman" panose="02020603050405020304" pitchFamily="18" charset="0"/>
                <a:cs typeface="Times New Roman" panose="02020603050405020304" pitchFamily="18" charset="0"/>
              </a:rPr>
              <a:t>Đối</a:t>
            </a:r>
            <a:r>
              <a:rPr sz="1000" spc="-46" dirty="0">
                <a:solidFill>
                  <a:srgbClr val="221E1F"/>
                </a:solidFill>
                <a:latin typeface="Times New Roman" panose="02020603050405020304" pitchFamily="18" charset="0"/>
                <a:cs typeface="Times New Roman" panose="02020603050405020304" pitchFamily="18" charset="0"/>
              </a:rPr>
              <a:t> </a:t>
            </a:r>
            <a:r>
              <a:rPr sz="1000" dirty="0">
                <a:solidFill>
                  <a:srgbClr val="221E1F"/>
                </a:solidFill>
                <a:latin typeface="Times New Roman" panose="02020603050405020304" pitchFamily="18" charset="0"/>
                <a:cs typeface="Times New Roman" panose="02020603050405020304" pitchFamily="18" charset="0"/>
              </a:rPr>
              <a:t>với</a:t>
            </a:r>
            <a:r>
              <a:rPr sz="1000" spc="-46" dirty="0">
                <a:solidFill>
                  <a:srgbClr val="221E1F"/>
                </a:solidFill>
                <a:latin typeface="Times New Roman" panose="02020603050405020304" pitchFamily="18" charset="0"/>
                <a:cs typeface="Times New Roman" panose="02020603050405020304" pitchFamily="18" charset="0"/>
              </a:rPr>
              <a:t> </a:t>
            </a:r>
            <a:r>
              <a:rPr sz="1000" dirty="0">
                <a:solidFill>
                  <a:srgbClr val="221E1F"/>
                </a:solidFill>
                <a:latin typeface="Times New Roman" panose="02020603050405020304" pitchFamily="18" charset="0"/>
                <a:cs typeface="Times New Roman" panose="02020603050405020304" pitchFamily="18" charset="0"/>
              </a:rPr>
              <a:t>các</a:t>
            </a:r>
            <a:r>
              <a:rPr sz="1000" spc="-46" dirty="0">
                <a:solidFill>
                  <a:srgbClr val="221E1F"/>
                </a:solidFill>
                <a:latin typeface="Times New Roman" panose="02020603050405020304" pitchFamily="18" charset="0"/>
                <a:cs typeface="Times New Roman" panose="02020603050405020304" pitchFamily="18" charset="0"/>
              </a:rPr>
              <a:t> </a:t>
            </a:r>
            <a:r>
              <a:rPr sz="1000" dirty="0">
                <a:solidFill>
                  <a:srgbClr val="221E1F"/>
                </a:solidFill>
                <a:latin typeface="Times New Roman" panose="02020603050405020304" pitchFamily="18" charset="0"/>
                <a:cs typeface="Times New Roman" panose="02020603050405020304" pitchFamily="18" charset="0"/>
              </a:rPr>
              <a:t>dòng</a:t>
            </a:r>
            <a:r>
              <a:rPr sz="1000" spc="-46" dirty="0">
                <a:solidFill>
                  <a:srgbClr val="221E1F"/>
                </a:solidFill>
                <a:latin typeface="Times New Roman" panose="02020603050405020304" pitchFamily="18" charset="0"/>
                <a:cs typeface="Times New Roman" panose="02020603050405020304" pitchFamily="18" charset="0"/>
              </a:rPr>
              <a:t> </a:t>
            </a:r>
            <a:r>
              <a:rPr sz="1000" dirty="0">
                <a:solidFill>
                  <a:srgbClr val="221E1F"/>
                </a:solidFill>
                <a:latin typeface="Times New Roman" panose="02020603050405020304" pitchFamily="18" charset="0"/>
                <a:cs typeface="Times New Roman" panose="02020603050405020304" pitchFamily="18" charset="0"/>
              </a:rPr>
              <a:t>xe</a:t>
            </a:r>
            <a:r>
              <a:rPr sz="1000" spc="-46" dirty="0">
                <a:solidFill>
                  <a:srgbClr val="221E1F"/>
                </a:solidFill>
                <a:latin typeface="Times New Roman" panose="02020603050405020304" pitchFamily="18" charset="0"/>
                <a:cs typeface="Times New Roman" panose="02020603050405020304" pitchFamily="18" charset="0"/>
              </a:rPr>
              <a:t> </a:t>
            </a:r>
            <a:r>
              <a:rPr sz="1000" dirty="0">
                <a:solidFill>
                  <a:srgbClr val="221E1F"/>
                </a:solidFill>
                <a:latin typeface="Times New Roman" panose="02020603050405020304" pitchFamily="18" charset="0"/>
                <a:cs typeface="Times New Roman" panose="02020603050405020304" pitchFamily="18" charset="0"/>
              </a:rPr>
              <a:t>6</a:t>
            </a:r>
            <a:r>
              <a:rPr sz="1000" spc="-55" dirty="0">
                <a:solidFill>
                  <a:srgbClr val="221E1F"/>
                </a:solidFill>
                <a:latin typeface="Times New Roman" panose="02020603050405020304" pitchFamily="18" charset="0"/>
                <a:cs typeface="Times New Roman" panose="02020603050405020304" pitchFamily="18" charset="0"/>
              </a:rPr>
              <a:t> </a:t>
            </a:r>
            <a:r>
              <a:rPr sz="1000" dirty="0">
                <a:solidFill>
                  <a:srgbClr val="221E1F"/>
                </a:solidFill>
                <a:latin typeface="Times New Roman" panose="02020603050405020304" pitchFamily="18" charset="0"/>
                <a:cs typeface="Times New Roman" panose="02020603050405020304" pitchFamily="18" charset="0"/>
              </a:rPr>
              <a:t>×</a:t>
            </a:r>
            <a:r>
              <a:rPr sz="1000" spc="-55" dirty="0">
                <a:solidFill>
                  <a:srgbClr val="221E1F"/>
                </a:solidFill>
                <a:latin typeface="Times New Roman" panose="02020603050405020304" pitchFamily="18" charset="0"/>
                <a:cs typeface="Times New Roman" panose="02020603050405020304" pitchFamily="18" charset="0"/>
              </a:rPr>
              <a:t> </a:t>
            </a:r>
            <a:r>
              <a:rPr sz="1000" dirty="0">
                <a:solidFill>
                  <a:srgbClr val="221E1F"/>
                </a:solidFill>
                <a:latin typeface="Times New Roman" panose="02020603050405020304" pitchFamily="18" charset="0"/>
                <a:cs typeface="Times New Roman" panose="02020603050405020304" pitchFamily="18" charset="0"/>
              </a:rPr>
              <a:t>4</a:t>
            </a:r>
            <a:r>
              <a:rPr sz="1000" spc="-55" dirty="0">
                <a:solidFill>
                  <a:srgbClr val="221E1F"/>
                </a:solidFill>
                <a:latin typeface="Times New Roman" panose="02020603050405020304" pitchFamily="18" charset="0"/>
                <a:cs typeface="Times New Roman" panose="02020603050405020304" pitchFamily="18" charset="0"/>
              </a:rPr>
              <a:t> </a:t>
            </a:r>
            <a:r>
              <a:rPr sz="1000" dirty="0">
                <a:solidFill>
                  <a:srgbClr val="221E1F"/>
                </a:solidFill>
                <a:latin typeface="Times New Roman" panose="02020603050405020304" pitchFamily="18" charset="0"/>
                <a:cs typeface="Times New Roman" panose="02020603050405020304" pitchFamily="18" charset="0"/>
              </a:rPr>
              <a:t>và</a:t>
            </a:r>
            <a:r>
              <a:rPr sz="1000" spc="-46" dirty="0">
                <a:solidFill>
                  <a:srgbClr val="221E1F"/>
                </a:solidFill>
                <a:latin typeface="Times New Roman" panose="02020603050405020304" pitchFamily="18" charset="0"/>
                <a:cs typeface="Times New Roman" panose="02020603050405020304" pitchFamily="18" charset="0"/>
              </a:rPr>
              <a:t> </a:t>
            </a:r>
            <a:r>
              <a:rPr sz="1000" dirty="0">
                <a:solidFill>
                  <a:srgbClr val="221E1F"/>
                </a:solidFill>
                <a:latin typeface="Times New Roman" panose="02020603050405020304" pitchFamily="18" charset="0"/>
                <a:cs typeface="Times New Roman" panose="02020603050405020304" pitchFamily="18" charset="0"/>
              </a:rPr>
              <a:t>8</a:t>
            </a:r>
            <a:r>
              <a:rPr sz="1000" spc="-55" dirty="0">
                <a:solidFill>
                  <a:srgbClr val="221E1F"/>
                </a:solidFill>
                <a:latin typeface="Times New Roman" panose="02020603050405020304" pitchFamily="18" charset="0"/>
                <a:cs typeface="Times New Roman" panose="02020603050405020304" pitchFamily="18" charset="0"/>
              </a:rPr>
              <a:t> </a:t>
            </a:r>
            <a:r>
              <a:rPr sz="1000" dirty="0">
                <a:solidFill>
                  <a:srgbClr val="221E1F"/>
                </a:solidFill>
                <a:latin typeface="Times New Roman" panose="02020603050405020304" pitchFamily="18" charset="0"/>
                <a:cs typeface="Times New Roman" panose="02020603050405020304" pitchFamily="18" charset="0"/>
              </a:rPr>
              <a:t>×</a:t>
            </a:r>
            <a:r>
              <a:rPr sz="1000" spc="-55" dirty="0">
                <a:solidFill>
                  <a:srgbClr val="221E1F"/>
                </a:solidFill>
                <a:latin typeface="Times New Roman" panose="02020603050405020304" pitchFamily="18" charset="0"/>
                <a:cs typeface="Times New Roman" panose="02020603050405020304" pitchFamily="18" charset="0"/>
              </a:rPr>
              <a:t> </a:t>
            </a:r>
            <a:r>
              <a:rPr sz="1000" dirty="0">
                <a:solidFill>
                  <a:srgbClr val="221E1F"/>
                </a:solidFill>
                <a:latin typeface="Times New Roman" panose="02020603050405020304" pitchFamily="18" charset="0"/>
                <a:cs typeface="Times New Roman" panose="02020603050405020304" pitchFamily="18" charset="0"/>
              </a:rPr>
              <a:t>4,</a:t>
            </a:r>
            <a:r>
              <a:rPr sz="1000" spc="-46" dirty="0">
                <a:solidFill>
                  <a:srgbClr val="221E1F"/>
                </a:solidFill>
                <a:latin typeface="Times New Roman" panose="02020603050405020304" pitchFamily="18" charset="0"/>
                <a:cs typeface="Times New Roman" panose="02020603050405020304" pitchFamily="18" charset="0"/>
              </a:rPr>
              <a:t> </a:t>
            </a:r>
            <a:r>
              <a:rPr sz="1000" dirty="0">
                <a:solidFill>
                  <a:srgbClr val="221E1F"/>
                </a:solidFill>
                <a:latin typeface="Times New Roman" panose="02020603050405020304" pitchFamily="18" charset="0"/>
                <a:cs typeface="Times New Roman" panose="02020603050405020304" pitchFamily="18" charset="0"/>
              </a:rPr>
              <a:t>khi</a:t>
            </a:r>
            <a:r>
              <a:rPr sz="1000" spc="-46" dirty="0">
                <a:solidFill>
                  <a:srgbClr val="221E1F"/>
                </a:solidFill>
                <a:latin typeface="Times New Roman" panose="02020603050405020304" pitchFamily="18" charset="0"/>
                <a:cs typeface="Times New Roman" panose="02020603050405020304" pitchFamily="18" charset="0"/>
              </a:rPr>
              <a:t> </a:t>
            </a:r>
            <a:r>
              <a:rPr sz="1000" dirty="0">
                <a:solidFill>
                  <a:srgbClr val="221E1F"/>
                </a:solidFill>
                <a:latin typeface="Times New Roman" panose="02020603050405020304" pitchFamily="18" charset="0"/>
                <a:cs typeface="Times New Roman" panose="02020603050405020304" pitchFamily="18" charset="0"/>
              </a:rPr>
              <a:t>độ</a:t>
            </a:r>
            <a:r>
              <a:rPr sz="1000" spc="-46" dirty="0">
                <a:solidFill>
                  <a:srgbClr val="221E1F"/>
                </a:solidFill>
                <a:latin typeface="Times New Roman" panose="02020603050405020304" pitchFamily="18" charset="0"/>
                <a:cs typeface="Times New Roman" panose="02020603050405020304" pitchFamily="18" charset="0"/>
              </a:rPr>
              <a:t> </a:t>
            </a:r>
            <a:r>
              <a:rPr sz="1000" dirty="0">
                <a:solidFill>
                  <a:srgbClr val="221E1F"/>
                </a:solidFill>
                <a:latin typeface="Times New Roman" panose="02020603050405020304" pitchFamily="18" charset="0"/>
                <a:cs typeface="Times New Roman" panose="02020603050405020304" pitchFamily="18" charset="0"/>
              </a:rPr>
              <a:t>mòn</a:t>
            </a:r>
            <a:r>
              <a:rPr sz="1000" spc="-46" dirty="0">
                <a:solidFill>
                  <a:srgbClr val="221E1F"/>
                </a:solidFill>
                <a:latin typeface="Times New Roman" panose="02020603050405020304" pitchFamily="18" charset="0"/>
                <a:cs typeface="Times New Roman" panose="02020603050405020304" pitchFamily="18" charset="0"/>
              </a:rPr>
              <a:t> </a:t>
            </a:r>
            <a:r>
              <a:rPr sz="1000" dirty="0">
                <a:solidFill>
                  <a:srgbClr val="221E1F"/>
                </a:solidFill>
                <a:latin typeface="Times New Roman" panose="02020603050405020304" pitchFamily="18" charset="0"/>
                <a:cs typeface="Times New Roman" panose="02020603050405020304" pitchFamily="18" charset="0"/>
              </a:rPr>
              <a:t>của</a:t>
            </a:r>
            <a:r>
              <a:rPr sz="1000" spc="158" dirty="0">
                <a:solidFill>
                  <a:srgbClr val="221E1F"/>
                </a:solidFill>
                <a:latin typeface="Times New Roman" panose="02020603050405020304" pitchFamily="18" charset="0"/>
                <a:cs typeface="Times New Roman" panose="02020603050405020304" pitchFamily="18" charset="0"/>
              </a:rPr>
              <a:t> </a:t>
            </a:r>
            <a:r>
              <a:rPr sz="1000" dirty="0">
                <a:solidFill>
                  <a:srgbClr val="221E1F"/>
                </a:solidFill>
                <a:latin typeface="Times New Roman" panose="02020603050405020304" pitchFamily="18" charset="0"/>
                <a:cs typeface="Times New Roman" panose="02020603050405020304" pitchFamily="18" charset="0"/>
              </a:rPr>
              <a:t>bạc</a:t>
            </a:r>
            <a:r>
              <a:rPr sz="1000" spc="-46" dirty="0">
                <a:solidFill>
                  <a:srgbClr val="221E1F"/>
                </a:solidFill>
                <a:latin typeface="Times New Roman" panose="02020603050405020304" pitchFamily="18" charset="0"/>
                <a:cs typeface="Times New Roman" panose="02020603050405020304" pitchFamily="18" charset="0"/>
              </a:rPr>
              <a:t> </a:t>
            </a:r>
            <a:r>
              <a:rPr sz="1000" dirty="0">
                <a:solidFill>
                  <a:srgbClr val="221E1F"/>
                </a:solidFill>
                <a:latin typeface="Times New Roman" panose="02020603050405020304" pitchFamily="18" charset="0"/>
                <a:cs typeface="Times New Roman" panose="02020603050405020304" pitchFamily="18" charset="0"/>
              </a:rPr>
              <a:t>ắc</a:t>
            </a:r>
            <a:r>
              <a:rPr sz="1000" spc="-46" dirty="0">
                <a:solidFill>
                  <a:srgbClr val="221E1F"/>
                </a:solidFill>
                <a:latin typeface="Times New Roman" panose="02020603050405020304" pitchFamily="18" charset="0"/>
                <a:cs typeface="Times New Roman" panose="02020603050405020304" pitchFamily="18" charset="0"/>
              </a:rPr>
              <a:t> </a:t>
            </a:r>
            <a:r>
              <a:rPr sz="1000" dirty="0">
                <a:solidFill>
                  <a:srgbClr val="221E1F"/>
                </a:solidFill>
                <a:latin typeface="Times New Roman" panose="02020603050405020304" pitchFamily="18" charset="0"/>
                <a:cs typeface="Times New Roman" panose="02020603050405020304" pitchFamily="18" charset="0"/>
              </a:rPr>
              <a:t>phi</a:t>
            </a:r>
            <a:r>
              <a:rPr sz="1000" spc="-46" dirty="0">
                <a:solidFill>
                  <a:srgbClr val="221E1F"/>
                </a:solidFill>
                <a:latin typeface="Times New Roman" panose="02020603050405020304" pitchFamily="18" charset="0"/>
                <a:cs typeface="Times New Roman" panose="02020603050405020304" pitchFamily="18" charset="0"/>
              </a:rPr>
              <a:t> </a:t>
            </a:r>
            <a:r>
              <a:rPr sz="1000" dirty="0">
                <a:solidFill>
                  <a:srgbClr val="221E1F"/>
                </a:solidFill>
                <a:latin typeface="Times New Roman" panose="02020603050405020304" pitchFamily="18" charset="0"/>
                <a:cs typeface="Times New Roman" panose="02020603050405020304" pitchFamily="18" charset="0"/>
              </a:rPr>
              <a:t>dê</a:t>
            </a:r>
            <a:r>
              <a:rPr sz="1000" spc="-46" dirty="0">
                <a:solidFill>
                  <a:srgbClr val="221E1F"/>
                </a:solidFill>
                <a:latin typeface="Times New Roman" panose="02020603050405020304" pitchFamily="18" charset="0"/>
                <a:cs typeface="Times New Roman" panose="02020603050405020304" pitchFamily="18" charset="0"/>
              </a:rPr>
              <a:t> </a:t>
            </a:r>
            <a:r>
              <a:rPr sz="1000" dirty="0">
                <a:solidFill>
                  <a:srgbClr val="221E1F"/>
                </a:solidFill>
                <a:latin typeface="Times New Roman" panose="02020603050405020304" pitchFamily="18" charset="0"/>
                <a:cs typeface="Times New Roman" panose="02020603050405020304" pitchFamily="18" charset="0"/>
              </a:rPr>
              <a:t>vượt</a:t>
            </a:r>
            <a:r>
              <a:rPr sz="1000" spc="-46" dirty="0">
                <a:solidFill>
                  <a:srgbClr val="221E1F"/>
                </a:solidFill>
                <a:latin typeface="Times New Roman" panose="02020603050405020304" pitchFamily="18" charset="0"/>
                <a:cs typeface="Times New Roman" panose="02020603050405020304" pitchFamily="18" charset="0"/>
              </a:rPr>
              <a:t> </a:t>
            </a:r>
            <a:r>
              <a:rPr sz="1000" dirty="0">
                <a:solidFill>
                  <a:srgbClr val="221E1F"/>
                </a:solidFill>
                <a:latin typeface="Times New Roman" panose="02020603050405020304" pitchFamily="18" charset="0"/>
                <a:cs typeface="Times New Roman" panose="02020603050405020304" pitchFamily="18" charset="0"/>
              </a:rPr>
              <a:t>quá</a:t>
            </a:r>
            <a:r>
              <a:rPr sz="1000" spc="-46" dirty="0">
                <a:solidFill>
                  <a:srgbClr val="221E1F"/>
                </a:solidFill>
                <a:latin typeface="Times New Roman" panose="02020603050405020304" pitchFamily="18" charset="0"/>
                <a:cs typeface="Times New Roman" panose="02020603050405020304" pitchFamily="18" charset="0"/>
              </a:rPr>
              <a:t> </a:t>
            </a:r>
            <a:r>
              <a:rPr sz="1000" dirty="0">
                <a:solidFill>
                  <a:srgbClr val="221E1F"/>
                </a:solidFill>
                <a:latin typeface="Times New Roman" panose="02020603050405020304" pitchFamily="18" charset="0"/>
                <a:cs typeface="Times New Roman" panose="02020603050405020304" pitchFamily="18" charset="0"/>
              </a:rPr>
              <a:t>3</a:t>
            </a:r>
            <a:r>
              <a:rPr sz="1000" spc="-55" dirty="0">
                <a:solidFill>
                  <a:srgbClr val="221E1F"/>
                </a:solidFill>
                <a:latin typeface="Times New Roman" panose="02020603050405020304" pitchFamily="18" charset="0"/>
                <a:cs typeface="Times New Roman" panose="02020603050405020304" pitchFamily="18" charset="0"/>
              </a:rPr>
              <a:t> </a:t>
            </a:r>
            <a:r>
              <a:rPr sz="1000" dirty="0">
                <a:solidFill>
                  <a:srgbClr val="221E1F"/>
                </a:solidFill>
                <a:latin typeface="Times New Roman" panose="02020603050405020304" pitchFamily="18" charset="0"/>
                <a:cs typeface="Times New Roman" panose="02020603050405020304" pitchFamily="18" charset="0"/>
              </a:rPr>
              <a:t>mm,</a:t>
            </a:r>
            <a:r>
              <a:rPr sz="1000" spc="-46" dirty="0">
                <a:solidFill>
                  <a:srgbClr val="221E1F"/>
                </a:solidFill>
                <a:latin typeface="Times New Roman" panose="02020603050405020304" pitchFamily="18" charset="0"/>
                <a:cs typeface="Times New Roman" panose="02020603050405020304" pitchFamily="18" charset="0"/>
              </a:rPr>
              <a:t> </a:t>
            </a:r>
            <a:r>
              <a:rPr sz="1000" dirty="0">
                <a:solidFill>
                  <a:srgbClr val="221E1F"/>
                </a:solidFill>
                <a:latin typeface="Times New Roman" panose="02020603050405020304" pitchFamily="18" charset="0"/>
                <a:cs typeface="Times New Roman" panose="02020603050405020304" pitchFamily="18" charset="0"/>
              </a:rPr>
              <a:t>phải</a:t>
            </a:r>
            <a:r>
              <a:rPr sz="1000" spc="-46" dirty="0">
                <a:solidFill>
                  <a:srgbClr val="221E1F"/>
                </a:solidFill>
                <a:latin typeface="Times New Roman" panose="02020603050405020304" pitchFamily="18" charset="0"/>
                <a:cs typeface="Times New Roman" panose="02020603050405020304" pitchFamily="18" charset="0"/>
              </a:rPr>
              <a:t> </a:t>
            </a:r>
            <a:r>
              <a:rPr sz="1000" dirty="0">
                <a:solidFill>
                  <a:srgbClr val="221E1F"/>
                </a:solidFill>
                <a:latin typeface="Times New Roman" panose="02020603050405020304" pitchFamily="18" charset="0"/>
                <a:cs typeface="Times New Roman" panose="02020603050405020304" pitchFamily="18" charset="0"/>
              </a:rPr>
              <a:t>được</a:t>
            </a:r>
            <a:r>
              <a:rPr sz="1000" spc="-46" dirty="0">
                <a:solidFill>
                  <a:srgbClr val="221E1F"/>
                </a:solidFill>
                <a:latin typeface="Times New Roman" panose="02020603050405020304" pitchFamily="18" charset="0"/>
                <a:cs typeface="Times New Roman" panose="02020603050405020304" pitchFamily="18" charset="0"/>
              </a:rPr>
              <a:t> </a:t>
            </a:r>
            <a:r>
              <a:rPr sz="1000" dirty="0">
                <a:solidFill>
                  <a:srgbClr val="221E1F"/>
                </a:solidFill>
                <a:latin typeface="Times New Roman" panose="02020603050405020304" pitchFamily="18" charset="0"/>
                <a:cs typeface="Times New Roman" panose="02020603050405020304" pitchFamily="18" charset="0"/>
              </a:rPr>
              <a:t>kiểm</a:t>
            </a:r>
            <a:r>
              <a:rPr sz="1000" spc="-46" dirty="0">
                <a:solidFill>
                  <a:srgbClr val="221E1F"/>
                </a:solidFill>
                <a:latin typeface="Times New Roman" panose="02020603050405020304" pitchFamily="18" charset="0"/>
                <a:cs typeface="Times New Roman" panose="02020603050405020304" pitchFamily="18" charset="0"/>
              </a:rPr>
              <a:t> </a:t>
            </a:r>
            <a:r>
              <a:rPr sz="1000" dirty="0">
                <a:solidFill>
                  <a:srgbClr val="221E1F"/>
                </a:solidFill>
                <a:latin typeface="Times New Roman" panose="02020603050405020304" pitchFamily="18" charset="0"/>
                <a:cs typeface="Times New Roman" panose="02020603050405020304" pitchFamily="18" charset="0"/>
              </a:rPr>
              <a:t>tra</a:t>
            </a:r>
            <a:r>
              <a:rPr sz="1000" spc="-46" dirty="0">
                <a:solidFill>
                  <a:srgbClr val="221E1F"/>
                </a:solidFill>
                <a:latin typeface="Times New Roman" panose="02020603050405020304" pitchFamily="18" charset="0"/>
                <a:cs typeface="Times New Roman" panose="02020603050405020304" pitchFamily="18" charset="0"/>
              </a:rPr>
              <a:t> </a:t>
            </a:r>
            <a:r>
              <a:rPr sz="1000" dirty="0">
                <a:solidFill>
                  <a:srgbClr val="221E1F"/>
                </a:solidFill>
                <a:latin typeface="Times New Roman" panose="02020603050405020304" pitchFamily="18" charset="0"/>
                <a:cs typeface="Times New Roman" panose="02020603050405020304" pitchFamily="18" charset="0"/>
              </a:rPr>
              <a:t>sửa</a:t>
            </a:r>
            <a:r>
              <a:rPr sz="1000" spc="-46" dirty="0">
                <a:solidFill>
                  <a:srgbClr val="221E1F"/>
                </a:solidFill>
                <a:latin typeface="Times New Roman" panose="02020603050405020304" pitchFamily="18" charset="0"/>
                <a:cs typeface="Times New Roman" panose="02020603050405020304" pitchFamily="18" charset="0"/>
              </a:rPr>
              <a:t> </a:t>
            </a:r>
            <a:r>
              <a:rPr sz="1000" dirty="0">
                <a:solidFill>
                  <a:srgbClr val="221E1F"/>
                </a:solidFill>
                <a:latin typeface="Times New Roman" panose="02020603050405020304" pitchFamily="18" charset="0"/>
                <a:cs typeface="Times New Roman" panose="02020603050405020304" pitchFamily="18" charset="0"/>
              </a:rPr>
              <a:t>chữa</a:t>
            </a:r>
            <a:r>
              <a:rPr sz="1000" spc="-46" dirty="0">
                <a:solidFill>
                  <a:srgbClr val="221E1F"/>
                </a:solidFill>
                <a:latin typeface="Times New Roman" panose="02020603050405020304" pitchFamily="18" charset="0"/>
                <a:cs typeface="Times New Roman" panose="02020603050405020304" pitchFamily="18" charset="0"/>
              </a:rPr>
              <a:t> </a:t>
            </a:r>
            <a:r>
              <a:rPr sz="1000" dirty="0">
                <a:solidFill>
                  <a:srgbClr val="221E1F"/>
                </a:solidFill>
                <a:latin typeface="Times New Roman" panose="02020603050405020304" pitchFamily="18" charset="0"/>
                <a:cs typeface="Times New Roman" panose="02020603050405020304" pitchFamily="18" charset="0"/>
              </a:rPr>
              <a:t>ngay</a:t>
            </a:r>
            <a:r>
              <a:rPr sz="1000" spc="-46" dirty="0">
                <a:solidFill>
                  <a:srgbClr val="221E1F"/>
                </a:solidFill>
                <a:latin typeface="Times New Roman" panose="02020603050405020304" pitchFamily="18" charset="0"/>
                <a:cs typeface="Times New Roman" panose="02020603050405020304" pitchFamily="18" charset="0"/>
              </a:rPr>
              <a:t> </a:t>
            </a:r>
            <a:r>
              <a:rPr sz="1000" dirty="0">
                <a:solidFill>
                  <a:srgbClr val="221E1F"/>
                </a:solidFill>
                <a:latin typeface="Times New Roman" panose="02020603050405020304" pitchFamily="18" charset="0"/>
                <a:cs typeface="Times New Roman" panose="02020603050405020304" pitchFamily="18" charset="0"/>
              </a:rPr>
              <a:t>lập</a:t>
            </a:r>
            <a:r>
              <a:rPr sz="1000" spc="-46" dirty="0">
                <a:solidFill>
                  <a:srgbClr val="221E1F"/>
                </a:solidFill>
                <a:latin typeface="Times New Roman" panose="02020603050405020304" pitchFamily="18" charset="0"/>
                <a:cs typeface="Times New Roman" panose="02020603050405020304" pitchFamily="18" charset="0"/>
              </a:rPr>
              <a:t> </a:t>
            </a:r>
            <a:r>
              <a:rPr sz="1000" dirty="0">
                <a:solidFill>
                  <a:srgbClr val="221E1F"/>
                </a:solidFill>
                <a:latin typeface="Times New Roman" panose="02020603050405020304" pitchFamily="18" charset="0"/>
                <a:cs typeface="Times New Roman" panose="02020603050405020304" pitchFamily="18" charset="0"/>
              </a:rPr>
              <a:t>tức,</a:t>
            </a:r>
            <a:r>
              <a:rPr sz="1000" spc="-46" dirty="0">
                <a:solidFill>
                  <a:srgbClr val="221E1F"/>
                </a:solidFill>
                <a:latin typeface="Times New Roman" panose="02020603050405020304" pitchFamily="18" charset="0"/>
                <a:cs typeface="Times New Roman" panose="02020603050405020304" pitchFamily="18" charset="0"/>
              </a:rPr>
              <a:t> </a:t>
            </a:r>
            <a:r>
              <a:rPr sz="1000" dirty="0">
                <a:solidFill>
                  <a:srgbClr val="221E1F"/>
                </a:solidFill>
                <a:latin typeface="Times New Roman" panose="02020603050405020304" pitchFamily="18" charset="0"/>
                <a:cs typeface="Times New Roman" panose="02020603050405020304" pitchFamily="18" charset="0"/>
              </a:rPr>
              <a:t>nếu</a:t>
            </a:r>
            <a:r>
              <a:rPr sz="1000" spc="-46" dirty="0">
                <a:solidFill>
                  <a:srgbClr val="221E1F"/>
                </a:solidFill>
                <a:latin typeface="Times New Roman" panose="02020603050405020304" pitchFamily="18" charset="0"/>
                <a:cs typeface="Times New Roman" panose="02020603050405020304" pitchFamily="18" charset="0"/>
              </a:rPr>
              <a:t> </a:t>
            </a:r>
            <a:r>
              <a:rPr sz="1000" dirty="0">
                <a:solidFill>
                  <a:srgbClr val="221E1F"/>
                </a:solidFill>
                <a:latin typeface="Times New Roman" panose="02020603050405020304" pitchFamily="18" charset="0"/>
                <a:cs typeface="Times New Roman" panose="02020603050405020304" pitchFamily="18" charset="0"/>
              </a:rPr>
              <a:t>không</a:t>
            </a:r>
          </a:p>
          <a:p>
            <a:pPr marL="0" marR="0">
              <a:lnSpc>
                <a:spcPts val="1107"/>
              </a:lnSpc>
              <a:spcBef>
                <a:spcPts val="392"/>
              </a:spcBef>
              <a:spcAft>
                <a:spcPts val="0"/>
              </a:spcAft>
            </a:pPr>
            <a:r>
              <a:rPr sz="1000" dirty="0">
                <a:solidFill>
                  <a:srgbClr val="221E1F"/>
                </a:solidFill>
                <a:latin typeface="Times New Roman" panose="02020603050405020304" pitchFamily="18" charset="0"/>
                <a:cs typeface="Times New Roman" panose="02020603050405020304" pitchFamily="18" charset="0"/>
              </a:rPr>
              <a:t>sẽ không cung cấp dịch vụ bảo hành cho các hư hỏng liên quan như ăn lốp, hỏng trục đứng.</a:t>
            </a:r>
          </a:p>
          <a:p>
            <a:pPr marL="0" marR="0">
              <a:lnSpc>
                <a:spcPts val="1107"/>
              </a:lnSpc>
              <a:spcBef>
                <a:spcPts val="392"/>
              </a:spcBef>
              <a:spcAft>
                <a:spcPts val="0"/>
              </a:spcAft>
            </a:pPr>
            <a:r>
              <a:rPr sz="1000" dirty="0">
                <a:solidFill>
                  <a:srgbClr val="221E1F"/>
                </a:solidFill>
                <a:latin typeface="Times New Roman" panose="02020603050405020304" pitchFamily="18" charset="0"/>
                <a:cs typeface="Times New Roman" panose="02020603050405020304" pitchFamily="18" charset="0"/>
              </a:rPr>
              <a:t>6.</a:t>
            </a:r>
            <a:r>
              <a:rPr sz="1000" spc="-14" dirty="0">
                <a:solidFill>
                  <a:srgbClr val="221E1F"/>
                </a:solidFill>
                <a:latin typeface="Times New Roman" panose="02020603050405020304" pitchFamily="18" charset="0"/>
                <a:cs typeface="Times New Roman" panose="02020603050405020304" pitchFamily="18" charset="0"/>
              </a:rPr>
              <a:t> </a:t>
            </a:r>
            <a:r>
              <a:rPr sz="1000" dirty="0">
                <a:solidFill>
                  <a:srgbClr val="221E1F"/>
                </a:solidFill>
                <a:latin typeface="Times New Roman" panose="02020603050405020304" pitchFamily="18" charset="0"/>
                <a:cs typeface="Times New Roman" panose="02020603050405020304" pitchFamily="18" charset="0"/>
              </a:rPr>
              <a:t>Khi</a:t>
            </a:r>
            <a:r>
              <a:rPr sz="1000" spc="-14" dirty="0">
                <a:solidFill>
                  <a:srgbClr val="221E1F"/>
                </a:solidFill>
                <a:latin typeface="Times New Roman" panose="02020603050405020304" pitchFamily="18" charset="0"/>
                <a:cs typeface="Times New Roman" panose="02020603050405020304" pitchFamily="18" charset="0"/>
              </a:rPr>
              <a:t> </a:t>
            </a:r>
            <a:r>
              <a:rPr sz="1000" dirty="0">
                <a:solidFill>
                  <a:srgbClr val="221E1F"/>
                </a:solidFill>
                <a:latin typeface="Times New Roman" panose="02020603050405020304" pitchFamily="18" charset="0"/>
                <a:cs typeface="Times New Roman" panose="02020603050405020304" pitchFamily="18" charset="0"/>
              </a:rPr>
              <a:t>hàn</a:t>
            </a:r>
            <a:r>
              <a:rPr sz="1000" spc="-14" dirty="0">
                <a:solidFill>
                  <a:srgbClr val="221E1F"/>
                </a:solidFill>
                <a:latin typeface="Times New Roman" panose="02020603050405020304" pitchFamily="18" charset="0"/>
                <a:cs typeface="Times New Roman" panose="02020603050405020304" pitchFamily="18" charset="0"/>
              </a:rPr>
              <a:t> </a:t>
            </a:r>
            <a:r>
              <a:rPr sz="1000" dirty="0">
                <a:solidFill>
                  <a:srgbClr val="221E1F"/>
                </a:solidFill>
                <a:latin typeface="Times New Roman" panose="02020603050405020304" pitchFamily="18" charset="0"/>
                <a:cs typeface="Times New Roman" panose="02020603050405020304" pitchFamily="18" charset="0"/>
              </a:rPr>
              <a:t>trên</a:t>
            </a:r>
            <a:r>
              <a:rPr sz="1000" spc="-14" dirty="0">
                <a:solidFill>
                  <a:srgbClr val="221E1F"/>
                </a:solidFill>
                <a:latin typeface="Times New Roman" panose="02020603050405020304" pitchFamily="18" charset="0"/>
                <a:cs typeface="Times New Roman" panose="02020603050405020304" pitchFamily="18" charset="0"/>
              </a:rPr>
              <a:t> </a:t>
            </a:r>
            <a:r>
              <a:rPr sz="1000" dirty="0">
                <a:solidFill>
                  <a:srgbClr val="221E1F"/>
                </a:solidFill>
                <a:latin typeface="Times New Roman" panose="02020603050405020304" pitchFamily="18" charset="0"/>
                <a:cs typeface="Times New Roman" panose="02020603050405020304" pitchFamily="18" charset="0"/>
              </a:rPr>
              <a:t>xe,</a:t>
            </a:r>
            <a:r>
              <a:rPr sz="1000" spc="-14" dirty="0">
                <a:solidFill>
                  <a:srgbClr val="221E1F"/>
                </a:solidFill>
                <a:latin typeface="Times New Roman" panose="02020603050405020304" pitchFamily="18" charset="0"/>
                <a:cs typeface="Times New Roman" panose="02020603050405020304" pitchFamily="18" charset="0"/>
              </a:rPr>
              <a:t> </a:t>
            </a:r>
            <a:r>
              <a:rPr sz="1000" dirty="0" err="1">
                <a:solidFill>
                  <a:srgbClr val="221E1F"/>
                </a:solidFill>
                <a:latin typeface="Times New Roman" panose="02020603050405020304" pitchFamily="18" charset="0"/>
                <a:cs typeface="Times New Roman" panose="02020603050405020304" pitchFamily="18" charset="0"/>
              </a:rPr>
              <a:t>phải</a:t>
            </a:r>
            <a:r>
              <a:rPr sz="1000" spc="-14" dirty="0">
                <a:solidFill>
                  <a:srgbClr val="221E1F"/>
                </a:solidFill>
                <a:latin typeface="Times New Roman" panose="02020603050405020304" pitchFamily="18" charset="0"/>
                <a:cs typeface="Times New Roman" panose="02020603050405020304" pitchFamily="18" charset="0"/>
              </a:rPr>
              <a:t> </a:t>
            </a:r>
            <a:r>
              <a:rPr lang="en-US" sz="1000" dirty="0" err="1">
                <a:solidFill>
                  <a:srgbClr val="221E1F"/>
                </a:solidFill>
                <a:latin typeface="Times New Roman" panose="02020603050405020304" pitchFamily="18" charset="0"/>
                <a:cs typeface="Times New Roman" panose="02020603050405020304" pitchFamily="18" charset="0"/>
              </a:rPr>
              <a:t>tháo</a:t>
            </a:r>
            <a:r>
              <a:rPr lang="en-US" sz="1000" dirty="0">
                <a:solidFill>
                  <a:srgbClr val="221E1F"/>
                </a:solidFill>
                <a:latin typeface="Times New Roman" panose="02020603050405020304" pitchFamily="18" charset="0"/>
                <a:cs typeface="Times New Roman" panose="02020603050405020304" pitchFamily="18" charset="0"/>
              </a:rPr>
              <a:t> </a:t>
            </a:r>
            <a:r>
              <a:rPr lang="en-US" sz="1000" dirty="0" err="1">
                <a:solidFill>
                  <a:srgbClr val="221E1F"/>
                </a:solidFill>
                <a:latin typeface="Times New Roman" panose="02020603050405020304" pitchFamily="18" charset="0"/>
                <a:cs typeface="Times New Roman" panose="02020603050405020304" pitchFamily="18" charset="0"/>
              </a:rPr>
              <a:t>cực</a:t>
            </a:r>
            <a:r>
              <a:rPr sz="1000" spc="-14" dirty="0">
                <a:solidFill>
                  <a:srgbClr val="221E1F"/>
                </a:solidFill>
                <a:latin typeface="Times New Roman" panose="02020603050405020304" pitchFamily="18" charset="0"/>
                <a:cs typeface="Times New Roman" panose="02020603050405020304" pitchFamily="18" charset="0"/>
              </a:rPr>
              <a:t> </a:t>
            </a:r>
            <a:r>
              <a:rPr sz="1000" dirty="0">
                <a:solidFill>
                  <a:srgbClr val="221E1F"/>
                </a:solidFill>
                <a:latin typeface="Times New Roman" panose="02020603050405020304" pitchFamily="18" charset="0"/>
                <a:cs typeface="Times New Roman" panose="02020603050405020304" pitchFamily="18" charset="0"/>
              </a:rPr>
              <a:t>của</a:t>
            </a:r>
            <a:r>
              <a:rPr sz="1000" spc="-14" dirty="0">
                <a:solidFill>
                  <a:srgbClr val="221E1F"/>
                </a:solidFill>
                <a:latin typeface="Times New Roman" panose="02020603050405020304" pitchFamily="18" charset="0"/>
                <a:cs typeface="Times New Roman" panose="02020603050405020304" pitchFamily="18" charset="0"/>
              </a:rPr>
              <a:t> </a:t>
            </a:r>
            <a:r>
              <a:rPr sz="1000" dirty="0">
                <a:solidFill>
                  <a:srgbClr val="221E1F"/>
                </a:solidFill>
                <a:latin typeface="Times New Roman" panose="02020603050405020304" pitchFamily="18" charset="0"/>
                <a:cs typeface="Times New Roman" panose="02020603050405020304" pitchFamily="18" charset="0"/>
              </a:rPr>
              <a:t>ắc</a:t>
            </a:r>
            <a:r>
              <a:rPr sz="1000" spc="-14" dirty="0">
                <a:solidFill>
                  <a:srgbClr val="221E1F"/>
                </a:solidFill>
                <a:latin typeface="Times New Roman" panose="02020603050405020304" pitchFamily="18" charset="0"/>
                <a:cs typeface="Times New Roman" panose="02020603050405020304" pitchFamily="18" charset="0"/>
              </a:rPr>
              <a:t> </a:t>
            </a:r>
            <a:r>
              <a:rPr sz="1000" dirty="0">
                <a:solidFill>
                  <a:srgbClr val="221E1F"/>
                </a:solidFill>
                <a:latin typeface="Times New Roman" panose="02020603050405020304" pitchFamily="18" charset="0"/>
                <a:cs typeface="Times New Roman" panose="02020603050405020304" pitchFamily="18" charset="0"/>
              </a:rPr>
              <a:t>quy</a:t>
            </a:r>
            <a:r>
              <a:rPr sz="1000" spc="-14" dirty="0">
                <a:solidFill>
                  <a:srgbClr val="221E1F"/>
                </a:solidFill>
                <a:latin typeface="Times New Roman" panose="02020603050405020304" pitchFamily="18" charset="0"/>
                <a:cs typeface="Times New Roman" panose="02020603050405020304" pitchFamily="18" charset="0"/>
              </a:rPr>
              <a:t> </a:t>
            </a:r>
            <a:r>
              <a:rPr sz="1000" dirty="0">
                <a:solidFill>
                  <a:srgbClr val="221E1F"/>
                </a:solidFill>
                <a:latin typeface="Times New Roman" panose="02020603050405020304" pitchFamily="18" charset="0"/>
                <a:cs typeface="Times New Roman" panose="02020603050405020304" pitchFamily="18" charset="0"/>
              </a:rPr>
              <a:t>và</a:t>
            </a:r>
            <a:r>
              <a:rPr sz="1000" spc="-14" dirty="0">
                <a:solidFill>
                  <a:srgbClr val="221E1F"/>
                </a:solidFill>
                <a:latin typeface="Times New Roman" panose="02020603050405020304" pitchFamily="18" charset="0"/>
                <a:cs typeface="Times New Roman" panose="02020603050405020304" pitchFamily="18" charset="0"/>
              </a:rPr>
              <a:t> </a:t>
            </a:r>
            <a:r>
              <a:rPr sz="1000" dirty="0">
                <a:solidFill>
                  <a:srgbClr val="221E1F"/>
                </a:solidFill>
                <a:latin typeface="Times New Roman" panose="02020603050405020304" pitchFamily="18" charset="0"/>
                <a:cs typeface="Times New Roman" panose="02020603050405020304" pitchFamily="18" charset="0"/>
              </a:rPr>
              <a:t>phải</a:t>
            </a:r>
            <a:r>
              <a:rPr sz="1000" spc="-14" dirty="0">
                <a:solidFill>
                  <a:srgbClr val="221E1F"/>
                </a:solidFill>
                <a:latin typeface="Times New Roman" panose="02020603050405020304" pitchFamily="18" charset="0"/>
                <a:cs typeface="Times New Roman" panose="02020603050405020304" pitchFamily="18" charset="0"/>
              </a:rPr>
              <a:t> </a:t>
            </a:r>
            <a:r>
              <a:rPr sz="1000" dirty="0">
                <a:solidFill>
                  <a:srgbClr val="221E1F"/>
                </a:solidFill>
                <a:latin typeface="Times New Roman" panose="02020603050405020304" pitchFamily="18" charset="0"/>
                <a:cs typeface="Times New Roman" panose="02020603050405020304" pitchFamily="18" charset="0"/>
              </a:rPr>
              <a:t>ngắt</a:t>
            </a:r>
            <a:r>
              <a:rPr sz="1000" spc="-14" dirty="0">
                <a:solidFill>
                  <a:srgbClr val="221E1F"/>
                </a:solidFill>
                <a:latin typeface="Times New Roman" panose="02020603050405020304" pitchFamily="18" charset="0"/>
                <a:cs typeface="Times New Roman" panose="02020603050405020304" pitchFamily="18" charset="0"/>
              </a:rPr>
              <a:t> </a:t>
            </a:r>
            <a:r>
              <a:rPr sz="1000" dirty="0">
                <a:solidFill>
                  <a:srgbClr val="221E1F"/>
                </a:solidFill>
                <a:latin typeface="Times New Roman" panose="02020603050405020304" pitchFamily="18" charset="0"/>
                <a:cs typeface="Times New Roman" panose="02020603050405020304" pitchFamily="18" charset="0"/>
              </a:rPr>
              <a:t>tất</a:t>
            </a:r>
            <a:r>
              <a:rPr sz="1000" spc="-14" dirty="0">
                <a:solidFill>
                  <a:srgbClr val="221E1F"/>
                </a:solidFill>
                <a:latin typeface="Times New Roman" panose="02020603050405020304" pitchFamily="18" charset="0"/>
                <a:cs typeface="Times New Roman" panose="02020603050405020304" pitchFamily="18" charset="0"/>
              </a:rPr>
              <a:t> </a:t>
            </a:r>
            <a:r>
              <a:rPr sz="1000" dirty="0">
                <a:solidFill>
                  <a:srgbClr val="221E1F"/>
                </a:solidFill>
                <a:latin typeface="Times New Roman" panose="02020603050405020304" pitchFamily="18" charset="0"/>
                <a:cs typeface="Times New Roman" panose="02020603050405020304" pitchFamily="18" charset="0"/>
              </a:rPr>
              <a:t>cả</a:t>
            </a:r>
            <a:r>
              <a:rPr sz="1000" spc="-14" dirty="0">
                <a:solidFill>
                  <a:srgbClr val="221E1F"/>
                </a:solidFill>
                <a:latin typeface="Times New Roman" panose="02020603050405020304" pitchFamily="18" charset="0"/>
                <a:cs typeface="Times New Roman" panose="02020603050405020304" pitchFamily="18" charset="0"/>
              </a:rPr>
              <a:t> </a:t>
            </a:r>
            <a:r>
              <a:rPr sz="1000" dirty="0">
                <a:solidFill>
                  <a:srgbClr val="221E1F"/>
                </a:solidFill>
                <a:latin typeface="Times New Roman" panose="02020603050405020304" pitchFamily="18" charset="0"/>
                <a:cs typeface="Times New Roman" panose="02020603050405020304" pitchFamily="18" charset="0"/>
              </a:rPr>
              <a:t>các</a:t>
            </a:r>
            <a:r>
              <a:rPr sz="1000" spc="-14" dirty="0">
                <a:solidFill>
                  <a:srgbClr val="221E1F"/>
                </a:solidFill>
                <a:latin typeface="Times New Roman" panose="02020603050405020304" pitchFamily="18" charset="0"/>
                <a:cs typeface="Times New Roman" panose="02020603050405020304" pitchFamily="18" charset="0"/>
              </a:rPr>
              <a:t> </a:t>
            </a:r>
            <a:r>
              <a:rPr sz="1000" dirty="0">
                <a:solidFill>
                  <a:srgbClr val="221E1F"/>
                </a:solidFill>
                <a:latin typeface="Times New Roman" panose="02020603050405020304" pitchFamily="18" charset="0"/>
                <a:cs typeface="Times New Roman" panose="02020603050405020304" pitchFamily="18" charset="0"/>
              </a:rPr>
              <a:t>đầu</a:t>
            </a:r>
            <a:r>
              <a:rPr sz="1000" spc="-14" dirty="0">
                <a:solidFill>
                  <a:srgbClr val="221E1F"/>
                </a:solidFill>
                <a:latin typeface="Times New Roman" panose="02020603050405020304" pitchFamily="18" charset="0"/>
                <a:cs typeface="Times New Roman" panose="02020603050405020304" pitchFamily="18" charset="0"/>
              </a:rPr>
              <a:t> </a:t>
            </a:r>
            <a:r>
              <a:rPr sz="1000" dirty="0">
                <a:solidFill>
                  <a:srgbClr val="221E1F"/>
                </a:solidFill>
                <a:latin typeface="Times New Roman" panose="02020603050405020304" pitchFamily="18" charset="0"/>
                <a:cs typeface="Times New Roman" panose="02020603050405020304" pitchFamily="18" charset="0"/>
              </a:rPr>
              <a:t>nối</a:t>
            </a:r>
            <a:r>
              <a:rPr sz="1000" spc="-14" dirty="0">
                <a:solidFill>
                  <a:srgbClr val="221E1F"/>
                </a:solidFill>
                <a:latin typeface="Times New Roman" panose="02020603050405020304" pitchFamily="18" charset="0"/>
                <a:cs typeface="Times New Roman" panose="02020603050405020304" pitchFamily="18" charset="0"/>
              </a:rPr>
              <a:t> </a:t>
            </a:r>
            <a:r>
              <a:rPr sz="1000" dirty="0">
                <a:solidFill>
                  <a:srgbClr val="221E1F"/>
                </a:solidFill>
                <a:latin typeface="Times New Roman" panose="02020603050405020304" pitchFamily="18" charset="0"/>
                <a:cs typeface="Times New Roman" panose="02020603050405020304" pitchFamily="18" charset="0"/>
              </a:rPr>
              <a:t>điện</a:t>
            </a:r>
            <a:r>
              <a:rPr sz="1000" spc="-14" dirty="0">
                <a:solidFill>
                  <a:srgbClr val="221E1F"/>
                </a:solidFill>
                <a:latin typeface="Times New Roman" panose="02020603050405020304" pitchFamily="18" charset="0"/>
                <a:cs typeface="Times New Roman" panose="02020603050405020304" pitchFamily="18" charset="0"/>
              </a:rPr>
              <a:t> </a:t>
            </a:r>
            <a:r>
              <a:rPr sz="1000" dirty="0">
                <a:solidFill>
                  <a:srgbClr val="221E1F"/>
                </a:solidFill>
                <a:latin typeface="Times New Roman" panose="02020603050405020304" pitchFamily="18" charset="0"/>
                <a:cs typeface="Times New Roman" panose="02020603050405020304" pitchFamily="18" charset="0"/>
              </a:rPr>
              <a:t>kết</a:t>
            </a:r>
            <a:r>
              <a:rPr sz="1000" spc="-14" dirty="0">
                <a:solidFill>
                  <a:srgbClr val="221E1F"/>
                </a:solidFill>
                <a:latin typeface="Times New Roman" panose="02020603050405020304" pitchFamily="18" charset="0"/>
                <a:cs typeface="Times New Roman" panose="02020603050405020304" pitchFamily="18" charset="0"/>
              </a:rPr>
              <a:t> </a:t>
            </a:r>
            <a:r>
              <a:rPr sz="1000" dirty="0">
                <a:solidFill>
                  <a:srgbClr val="221E1F"/>
                </a:solidFill>
                <a:latin typeface="Times New Roman" panose="02020603050405020304" pitchFamily="18" charset="0"/>
                <a:cs typeface="Times New Roman" panose="02020603050405020304" pitchFamily="18" charset="0"/>
              </a:rPr>
              <a:t>nối</a:t>
            </a:r>
            <a:r>
              <a:rPr sz="1000" spc="-14" dirty="0">
                <a:solidFill>
                  <a:srgbClr val="221E1F"/>
                </a:solidFill>
                <a:latin typeface="Times New Roman" panose="02020603050405020304" pitchFamily="18" charset="0"/>
                <a:cs typeface="Times New Roman" panose="02020603050405020304" pitchFamily="18" charset="0"/>
              </a:rPr>
              <a:t> </a:t>
            </a:r>
            <a:r>
              <a:rPr sz="1000" dirty="0">
                <a:solidFill>
                  <a:srgbClr val="221E1F"/>
                </a:solidFill>
                <a:latin typeface="Times New Roman" panose="02020603050405020304" pitchFamily="18" charset="0"/>
                <a:cs typeface="Times New Roman" panose="02020603050405020304" pitchFamily="18" charset="0"/>
              </a:rPr>
              <a:t>với</a:t>
            </a:r>
            <a:r>
              <a:rPr sz="1000" spc="-14" dirty="0">
                <a:solidFill>
                  <a:srgbClr val="221E1F"/>
                </a:solidFill>
                <a:latin typeface="Times New Roman" panose="02020603050405020304" pitchFamily="18" charset="0"/>
                <a:cs typeface="Times New Roman" panose="02020603050405020304" pitchFamily="18" charset="0"/>
              </a:rPr>
              <a:t> </a:t>
            </a:r>
            <a:r>
              <a:rPr sz="1000" dirty="0">
                <a:solidFill>
                  <a:srgbClr val="221E1F"/>
                </a:solidFill>
                <a:latin typeface="Times New Roman" panose="02020603050405020304" pitchFamily="18" charset="0"/>
                <a:cs typeface="Times New Roman" panose="02020603050405020304" pitchFamily="18" charset="0"/>
              </a:rPr>
              <a:t>các</a:t>
            </a:r>
            <a:r>
              <a:rPr sz="1000" spc="-14" dirty="0">
                <a:solidFill>
                  <a:srgbClr val="221E1F"/>
                </a:solidFill>
                <a:latin typeface="Times New Roman" panose="02020603050405020304" pitchFamily="18" charset="0"/>
                <a:cs typeface="Times New Roman" panose="02020603050405020304" pitchFamily="18" charset="0"/>
              </a:rPr>
              <a:t> </a:t>
            </a:r>
            <a:r>
              <a:rPr sz="1000" dirty="0">
                <a:solidFill>
                  <a:srgbClr val="221E1F"/>
                </a:solidFill>
                <a:latin typeface="Times New Roman" panose="02020603050405020304" pitchFamily="18" charset="0"/>
                <a:cs typeface="Times New Roman" panose="02020603050405020304" pitchFamily="18" charset="0"/>
              </a:rPr>
              <a:t>bộ</a:t>
            </a:r>
            <a:r>
              <a:rPr sz="1000" spc="-14" dirty="0">
                <a:solidFill>
                  <a:srgbClr val="221E1F"/>
                </a:solidFill>
                <a:latin typeface="Times New Roman" panose="02020603050405020304" pitchFamily="18" charset="0"/>
                <a:cs typeface="Times New Roman" panose="02020603050405020304" pitchFamily="18" charset="0"/>
              </a:rPr>
              <a:t> </a:t>
            </a:r>
            <a:r>
              <a:rPr sz="1000" dirty="0">
                <a:solidFill>
                  <a:srgbClr val="221E1F"/>
                </a:solidFill>
                <a:latin typeface="Times New Roman" panose="02020603050405020304" pitchFamily="18" charset="0"/>
                <a:cs typeface="Times New Roman" panose="02020603050405020304" pitchFamily="18" charset="0"/>
              </a:rPr>
              <a:t>phận</a:t>
            </a:r>
            <a:r>
              <a:rPr sz="1000" spc="-14" dirty="0">
                <a:solidFill>
                  <a:srgbClr val="221E1F"/>
                </a:solidFill>
                <a:latin typeface="Times New Roman" panose="02020603050405020304" pitchFamily="18" charset="0"/>
                <a:cs typeface="Times New Roman" panose="02020603050405020304" pitchFamily="18" charset="0"/>
              </a:rPr>
              <a:t> </a:t>
            </a:r>
            <a:r>
              <a:rPr sz="1000" dirty="0">
                <a:solidFill>
                  <a:srgbClr val="221E1F"/>
                </a:solidFill>
                <a:latin typeface="Times New Roman" panose="02020603050405020304" pitchFamily="18" charset="0"/>
                <a:cs typeface="Times New Roman" panose="02020603050405020304" pitchFamily="18" charset="0"/>
              </a:rPr>
              <a:t>điện</a:t>
            </a:r>
            <a:r>
              <a:rPr sz="1000" spc="-14" dirty="0">
                <a:solidFill>
                  <a:srgbClr val="221E1F"/>
                </a:solidFill>
                <a:latin typeface="Times New Roman" panose="02020603050405020304" pitchFamily="18" charset="0"/>
                <a:cs typeface="Times New Roman" panose="02020603050405020304" pitchFamily="18" charset="0"/>
              </a:rPr>
              <a:t> </a:t>
            </a:r>
            <a:r>
              <a:rPr sz="1000" dirty="0">
                <a:solidFill>
                  <a:srgbClr val="221E1F"/>
                </a:solidFill>
                <a:latin typeface="Times New Roman" panose="02020603050405020304" pitchFamily="18" charset="0"/>
                <a:cs typeface="Times New Roman" panose="02020603050405020304" pitchFamily="18" charset="0"/>
              </a:rPr>
              <a:t>tử</a:t>
            </a:r>
            <a:r>
              <a:rPr sz="1000" spc="-14" dirty="0">
                <a:solidFill>
                  <a:srgbClr val="221E1F"/>
                </a:solidFill>
                <a:latin typeface="Times New Roman" panose="02020603050405020304" pitchFamily="18" charset="0"/>
                <a:cs typeface="Times New Roman" panose="02020603050405020304" pitchFamily="18" charset="0"/>
              </a:rPr>
              <a:t> </a:t>
            </a:r>
            <a:r>
              <a:rPr sz="1000" dirty="0">
                <a:solidFill>
                  <a:srgbClr val="221E1F"/>
                </a:solidFill>
                <a:latin typeface="Times New Roman" panose="02020603050405020304" pitchFamily="18" charset="0"/>
                <a:cs typeface="Times New Roman" panose="02020603050405020304" pitchFamily="18" charset="0"/>
              </a:rPr>
              <a:t>(điều</a:t>
            </a:r>
            <a:r>
              <a:rPr sz="1000" spc="-14" dirty="0">
                <a:solidFill>
                  <a:srgbClr val="221E1F"/>
                </a:solidFill>
                <a:latin typeface="Times New Roman" panose="02020603050405020304" pitchFamily="18" charset="0"/>
                <a:cs typeface="Times New Roman" panose="02020603050405020304" pitchFamily="18" charset="0"/>
              </a:rPr>
              <a:t> </a:t>
            </a:r>
            <a:r>
              <a:rPr sz="1000" dirty="0">
                <a:solidFill>
                  <a:srgbClr val="221E1F"/>
                </a:solidFill>
                <a:latin typeface="Times New Roman" panose="02020603050405020304" pitchFamily="18" charset="0"/>
                <a:cs typeface="Times New Roman" panose="02020603050405020304" pitchFamily="18" charset="0"/>
              </a:rPr>
              <a:t>khiển</a:t>
            </a:r>
          </a:p>
          <a:p>
            <a:pPr marL="0" marR="0">
              <a:lnSpc>
                <a:spcPts val="1107"/>
              </a:lnSpc>
              <a:spcBef>
                <a:spcPts val="392"/>
              </a:spcBef>
              <a:spcAft>
                <a:spcPts val="0"/>
              </a:spcAft>
            </a:pPr>
            <a:r>
              <a:rPr sz="1000" dirty="0">
                <a:solidFill>
                  <a:srgbClr val="221E1F"/>
                </a:solidFill>
                <a:latin typeface="Times New Roman" panose="02020603050405020304" pitchFamily="18" charset="0"/>
                <a:cs typeface="Times New Roman" panose="02020603050405020304" pitchFamily="18" charset="0"/>
              </a:rPr>
              <a:t>chính, truyền động, thiết bị, động cơ và</a:t>
            </a:r>
            <a:r>
              <a:rPr sz="1000" spc="-63" dirty="0">
                <a:solidFill>
                  <a:srgbClr val="221E1F"/>
                </a:solidFill>
                <a:latin typeface="Times New Roman" panose="02020603050405020304" pitchFamily="18" charset="0"/>
                <a:cs typeface="Times New Roman" panose="02020603050405020304" pitchFamily="18" charset="0"/>
              </a:rPr>
              <a:t> </a:t>
            </a:r>
            <a:r>
              <a:rPr sz="1000" dirty="0">
                <a:solidFill>
                  <a:srgbClr val="221E1F"/>
                </a:solidFill>
                <a:latin typeface="Times New Roman" panose="02020603050405020304" pitchFamily="18" charset="0"/>
                <a:cs typeface="Times New Roman" panose="02020603050405020304" pitchFamily="18" charset="0"/>
              </a:rPr>
              <a:t>ABS ECU, </a:t>
            </a:r>
            <a:r>
              <a:rPr sz="1000" spc="-34" dirty="0">
                <a:solidFill>
                  <a:srgbClr val="221E1F"/>
                </a:solidFill>
                <a:latin typeface="Times New Roman" panose="02020603050405020304" pitchFamily="18" charset="0"/>
                <a:cs typeface="Times New Roman" panose="02020603050405020304" pitchFamily="18" charset="0"/>
              </a:rPr>
              <a:t>v.v.).</a:t>
            </a:r>
            <a:r>
              <a:rPr sz="1000" spc="17" dirty="0">
                <a:solidFill>
                  <a:srgbClr val="221E1F"/>
                </a:solidFill>
                <a:latin typeface="Times New Roman" panose="02020603050405020304" pitchFamily="18" charset="0"/>
                <a:cs typeface="Times New Roman" panose="02020603050405020304" pitchFamily="18" charset="0"/>
              </a:rPr>
              <a:t> </a:t>
            </a:r>
            <a:r>
              <a:rPr sz="1000" dirty="0">
                <a:solidFill>
                  <a:srgbClr val="221E1F"/>
                </a:solidFill>
                <a:latin typeface="Times New Roman" panose="02020603050405020304" pitchFamily="18" charset="0"/>
                <a:cs typeface="Times New Roman" panose="02020603050405020304" pitchFamily="18" charset="0"/>
              </a:rPr>
              <a:t>Nếu không tuân thủ sẽ không nhận được chính sách bảo hành .</a:t>
            </a:r>
          </a:p>
          <a:p>
            <a:pPr marL="0" marR="0">
              <a:lnSpc>
                <a:spcPts val="1107"/>
              </a:lnSpc>
              <a:spcBef>
                <a:spcPts val="392"/>
              </a:spcBef>
              <a:spcAft>
                <a:spcPts val="0"/>
              </a:spcAft>
            </a:pPr>
            <a:r>
              <a:rPr sz="1000" dirty="0">
                <a:solidFill>
                  <a:srgbClr val="221E1F"/>
                </a:solidFill>
                <a:latin typeface="Times New Roman" panose="02020603050405020304" pitchFamily="18" charset="0"/>
                <a:cs typeface="Times New Roman" panose="02020603050405020304" pitchFamily="18" charset="0"/>
              </a:rPr>
              <a:t>7.</a:t>
            </a:r>
            <a:r>
              <a:rPr sz="1000" spc="-27" dirty="0">
                <a:solidFill>
                  <a:srgbClr val="221E1F"/>
                </a:solidFill>
                <a:latin typeface="Times New Roman" panose="02020603050405020304" pitchFamily="18" charset="0"/>
                <a:cs typeface="Times New Roman" panose="02020603050405020304" pitchFamily="18" charset="0"/>
              </a:rPr>
              <a:t> </a:t>
            </a:r>
            <a:r>
              <a:rPr sz="1000" dirty="0">
                <a:solidFill>
                  <a:srgbClr val="221E1F"/>
                </a:solidFill>
                <a:latin typeface="Times New Roman" panose="02020603050405020304" pitchFamily="18" charset="0"/>
                <a:cs typeface="Times New Roman" panose="02020603050405020304" pitchFamily="18" charset="0"/>
              </a:rPr>
              <a:t>Tự ý</a:t>
            </a:r>
            <a:r>
              <a:rPr sz="1000" spc="-18" dirty="0">
                <a:solidFill>
                  <a:srgbClr val="221E1F"/>
                </a:solidFill>
                <a:latin typeface="Times New Roman" panose="02020603050405020304" pitchFamily="18" charset="0"/>
                <a:cs typeface="Times New Roman" panose="02020603050405020304" pitchFamily="18" charset="0"/>
              </a:rPr>
              <a:t> </a:t>
            </a:r>
            <a:r>
              <a:rPr sz="1000" dirty="0">
                <a:solidFill>
                  <a:srgbClr val="221E1F"/>
                </a:solidFill>
                <a:latin typeface="Times New Roman" panose="02020603050405020304" pitchFamily="18" charset="0"/>
                <a:cs typeface="Times New Roman" panose="02020603050405020304" pitchFamily="18" charset="0"/>
              </a:rPr>
              <a:t>đấu nối cầu chì, câu dây dẫn điện quá phụ tải của hệ thống dẫn đến chập </a:t>
            </a:r>
            <a:r>
              <a:rPr sz="1000" spc="-25" dirty="0">
                <a:solidFill>
                  <a:srgbClr val="221E1F"/>
                </a:solidFill>
                <a:latin typeface="Times New Roman" panose="02020603050405020304" pitchFamily="18" charset="0"/>
                <a:cs typeface="Times New Roman" panose="02020603050405020304" pitchFamily="18" charset="0"/>
              </a:rPr>
              <a:t>cháy.</a:t>
            </a:r>
          </a:p>
        </p:txBody>
      </p:sp>
      <p:sp>
        <p:nvSpPr>
          <p:cNvPr id="14" name="object 14"/>
          <p:cNvSpPr txBox="1"/>
          <p:nvPr/>
        </p:nvSpPr>
        <p:spPr>
          <a:xfrm>
            <a:off x="469031" y="3146574"/>
            <a:ext cx="2225548" cy="141064"/>
          </a:xfrm>
          <a:prstGeom prst="rect">
            <a:avLst/>
          </a:prstGeom>
        </p:spPr>
        <p:txBody>
          <a:bodyPr vert="horz" wrap="square" lIns="0" tIns="0" rIns="0" bIns="0" rtlCol="0">
            <a:spAutoFit/>
          </a:bodyPr>
          <a:lstStyle/>
          <a:p>
            <a:pPr marL="0" marR="0">
              <a:lnSpc>
                <a:spcPts val="1107"/>
              </a:lnSpc>
              <a:spcBef>
                <a:spcPts val="0"/>
              </a:spcBef>
              <a:spcAft>
                <a:spcPts val="0"/>
              </a:spcAft>
            </a:pPr>
            <a:r>
              <a:rPr sz="1000" dirty="0">
                <a:solidFill>
                  <a:srgbClr val="221E1F"/>
                </a:solidFill>
                <a:latin typeface="Times New Roman" panose="02020603050405020304" pitchFamily="18" charset="0"/>
                <a:cs typeface="Times New Roman" panose="02020603050405020304" pitchFamily="18" charset="0"/>
              </a:rPr>
              <a:t>8. Lái xe không có bằng lái theo qui định.</a:t>
            </a:r>
          </a:p>
        </p:txBody>
      </p:sp>
      <p:sp>
        <p:nvSpPr>
          <p:cNvPr id="15" name="object 15"/>
          <p:cNvSpPr txBox="1"/>
          <p:nvPr/>
        </p:nvSpPr>
        <p:spPr>
          <a:xfrm>
            <a:off x="469031" y="3337074"/>
            <a:ext cx="6866383" cy="525785"/>
          </a:xfrm>
          <a:prstGeom prst="rect">
            <a:avLst/>
          </a:prstGeom>
        </p:spPr>
        <p:txBody>
          <a:bodyPr vert="horz" wrap="square" lIns="0" tIns="0" rIns="0" bIns="0" rtlCol="0">
            <a:spAutoFit/>
          </a:bodyPr>
          <a:lstStyle/>
          <a:p>
            <a:pPr marL="0" marR="0">
              <a:lnSpc>
                <a:spcPts val="1107"/>
              </a:lnSpc>
              <a:spcBef>
                <a:spcPts val="0"/>
              </a:spcBef>
              <a:spcAft>
                <a:spcPts val="0"/>
              </a:spcAft>
            </a:pPr>
            <a:r>
              <a:rPr sz="1000" dirty="0">
                <a:solidFill>
                  <a:srgbClr val="221E1F"/>
                </a:solidFill>
                <a:latin typeface="Times New Roman" panose="02020603050405020304" pitchFamily="18" charset="0"/>
                <a:cs typeface="Times New Roman" panose="02020603050405020304" pitchFamily="18" charset="0"/>
              </a:rPr>
              <a:t>9. Những hư hỏng do vô tình hay cố ý</a:t>
            </a:r>
            <a:r>
              <a:rPr sz="1000" spc="-18" dirty="0">
                <a:solidFill>
                  <a:srgbClr val="221E1F"/>
                </a:solidFill>
                <a:latin typeface="Times New Roman" panose="02020603050405020304" pitchFamily="18" charset="0"/>
                <a:cs typeface="Times New Roman" panose="02020603050405020304" pitchFamily="18" charset="0"/>
              </a:rPr>
              <a:t> </a:t>
            </a:r>
            <a:r>
              <a:rPr sz="1000" dirty="0">
                <a:solidFill>
                  <a:srgbClr val="221E1F"/>
                </a:solidFill>
                <a:latin typeface="Times New Roman" panose="02020603050405020304" pitchFamily="18" charset="0"/>
                <a:cs typeface="Times New Roman" panose="02020603050405020304" pitchFamily="18" charset="0"/>
              </a:rPr>
              <a:t>với ý</a:t>
            </a:r>
            <a:r>
              <a:rPr sz="1000" spc="-18" dirty="0">
                <a:solidFill>
                  <a:srgbClr val="221E1F"/>
                </a:solidFill>
                <a:latin typeface="Times New Roman" panose="02020603050405020304" pitchFamily="18" charset="0"/>
                <a:cs typeface="Times New Roman" panose="02020603050405020304" pitchFamily="18" charset="0"/>
              </a:rPr>
              <a:t> </a:t>
            </a:r>
            <a:r>
              <a:rPr sz="1000" dirty="0">
                <a:solidFill>
                  <a:srgbClr val="221E1F"/>
                </a:solidFill>
                <a:latin typeface="Times New Roman" panose="02020603050405020304" pitchFamily="18" charset="0"/>
                <a:cs typeface="Times New Roman" panose="02020603050405020304" pitchFamily="18" charset="0"/>
              </a:rPr>
              <a:t>thức của người lái xe như chạy tốc độ nhanh ở</a:t>
            </a:r>
            <a:r>
              <a:rPr sz="1000" spc="-18" dirty="0">
                <a:solidFill>
                  <a:srgbClr val="221E1F"/>
                </a:solidFill>
                <a:latin typeface="Times New Roman" panose="02020603050405020304" pitchFamily="18" charset="0"/>
                <a:cs typeface="Times New Roman" panose="02020603050405020304" pitchFamily="18" charset="0"/>
              </a:rPr>
              <a:t> </a:t>
            </a:r>
            <a:r>
              <a:rPr sz="1000" dirty="0">
                <a:solidFill>
                  <a:srgbClr val="221E1F"/>
                </a:solidFill>
                <a:latin typeface="Times New Roman" panose="02020603050405020304" pitchFamily="18" charset="0"/>
                <a:cs typeface="Times New Roman" panose="02020603050405020304" pitchFamily="18" charset="0"/>
              </a:rPr>
              <a:t>địa hình xấu, lái ẩu hay đua xe...</a:t>
            </a:r>
          </a:p>
          <a:p>
            <a:pPr marL="0" marR="0">
              <a:lnSpc>
                <a:spcPts val="1107"/>
              </a:lnSpc>
              <a:spcBef>
                <a:spcPts val="392"/>
              </a:spcBef>
              <a:spcAft>
                <a:spcPts val="0"/>
              </a:spcAft>
            </a:pPr>
            <a:r>
              <a:rPr sz="1000" dirty="0">
                <a:solidFill>
                  <a:srgbClr val="221E1F"/>
                </a:solidFill>
                <a:latin typeface="Times New Roman" panose="02020603050405020304" pitchFamily="18" charset="0"/>
                <a:cs typeface="Times New Roman" panose="02020603050405020304" pitchFamily="18" charset="0"/>
              </a:rPr>
              <a:t>10.</a:t>
            </a:r>
            <a:r>
              <a:rPr sz="1000" spc="18" dirty="0">
                <a:solidFill>
                  <a:srgbClr val="221E1F"/>
                </a:solidFill>
                <a:latin typeface="Times New Roman" panose="02020603050405020304" pitchFamily="18" charset="0"/>
                <a:cs typeface="Times New Roman" panose="02020603050405020304" pitchFamily="18" charset="0"/>
              </a:rPr>
              <a:t> </a:t>
            </a:r>
            <a:r>
              <a:rPr sz="1000" dirty="0">
                <a:solidFill>
                  <a:srgbClr val="221E1F"/>
                </a:solidFill>
                <a:latin typeface="Times New Roman" panose="02020603050405020304" pitchFamily="18" charset="0"/>
                <a:cs typeface="Times New Roman" panose="02020603050405020304" pitchFamily="18" charset="0"/>
              </a:rPr>
              <a:t>Không</a:t>
            </a:r>
            <a:r>
              <a:rPr sz="1000" spc="18" dirty="0">
                <a:solidFill>
                  <a:srgbClr val="221E1F"/>
                </a:solidFill>
                <a:latin typeface="Times New Roman" panose="02020603050405020304" pitchFamily="18" charset="0"/>
                <a:cs typeface="Times New Roman" panose="02020603050405020304" pitchFamily="18" charset="0"/>
              </a:rPr>
              <a:t> </a:t>
            </a:r>
            <a:r>
              <a:rPr sz="1000" dirty="0">
                <a:solidFill>
                  <a:srgbClr val="221E1F"/>
                </a:solidFill>
                <a:latin typeface="Times New Roman" panose="02020603050405020304" pitchFamily="18" charset="0"/>
                <a:cs typeface="Times New Roman" panose="02020603050405020304" pitchFamily="18" charset="0"/>
              </a:rPr>
              <a:t>chịu</a:t>
            </a:r>
            <a:r>
              <a:rPr sz="1000" spc="18" dirty="0">
                <a:solidFill>
                  <a:srgbClr val="221E1F"/>
                </a:solidFill>
                <a:latin typeface="Times New Roman" panose="02020603050405020304" pitchFamily="18" charset="0"/>
                <a:cs typeface="Times New Roman" panose="02020603050405020304" pitchFamily="18" charset="0"/>
              </a:rPr>
              <a:t> </a:t>
            </a:r>
            <a:r>
              <a:rPr sz="1000" dirty="0">
                <a:solidFill>
                  <a:srgbClr val="221E1F"/>
                </a:solidFill>
                <a:latin typeface="Times New Roman" panose="02020603050405020304" pitchFamily="18" charset="0"/>
                <a:cs typeface="Times New Roman" panose="02020603050405020304" pitchFamily="18" charset="0"/>
              </a:rPr>
              <a:t>trách</a:t>
            </a:r>
            <a:r>
              <a:rPr sz="1000" spc="18" dirty="0">
                <a:solidFill>
                  <a:srgbClr val="221E1F"/>
                </a:solidFill>
                <a:latin typeface="Times New Roman" panose="02020603050405020304" pitchFamily="18" charset="0"/>
                <a:cs typeface="Times New Roman" panose="02020603050405020304" pitchFamily="18" charset="0"/>
              </a:rPr>
              <a:t> </a:t>
            </a:r>
            <a:r>
              <a:rPr sz="1000" dirty="0">
                <a:solidFill>
                  <a:srgbClr val="221E1F"/>
                </a:solidFill>
                <a:latin typeface="Times New Roman" panose="02020603050405020304" pitchFamily="18" charset="0"/>
                <a:cs typeface="Times New Roman" panose="02020603050405020304" pitchFamily="18" charset="0"/>
              </a:rPr>
              <a:t>nhiệm</a:t>
            </a:r>
            <a:r>
              <a:rPr sz="1000" spc="18" dirty="0">
                <a:solidFill>
                  <a:srgbClr val="221E1F"/>
                </a:solidFill>
                <a:latin typeface="Times New Roman" panose="02020603050405020304" pitchFamily="18" charset="0"/>
                <a:cs typeface="Times New Roman" panose="02020603050405020304" pitchFamily="18" charset="0"/>
              </a:rPr>
              <a:t> </a:t>
            </a:r>
            <a:r>
              <a:rPr sz="1000" dirty="0">
                <a:solidFill>
                  <a:srgbClr val="221E1F"/>
                </a:solidFill>
                <a:latin typeface="Times New Roman" panose="02020603050405020304" pitchFamily="18" charset="0"/>
                <a:cs typeface="Times New Roman" panose="02020603050405020304" pitchFamily="18" charset="0"/>
              </a:rPr>
              <a:t>về</a:t>
            </a:r>
            <a:r>
              <a:rPr sz="1000" spc="18" dirty="0">
                <a:solidFill>
                  <a:srgbClr val="221E1F"/>
                </a:solidFill>
                <a:latin typeface="Times New Roman" panose="02020603050405020304" pitchFamily="18" charset="0"/>
                <a:cs typeface="Times New Roman" panose="02020603050405020304" pitchFamily="18" charset="0"/>
              </a:rPr>
              <a:t> </a:t>
            </a:r>
            <a:r>
              <a:rPr sz="1000" dirty="0">
                <a:solidFill>
                  <a:srgbClr val="221E1F"/>
                </a:solidFill>
                <a:latin typeface="Times New Roman" panose="02020603050405020304" pitchFamily="18" charset="0"/>
                <a:cs typeface="Times New Roman" panose="02020603050405020304" pitchFamily="18" charset="0"/>
              </a:rPr>
              <a:t>những</a:t>
            </a:r>
            <a:r>
              <a:rPr sz="1000" spc="18" dirty="0">
                <a:solidFill>
                  <a:srgbClr val="221E1F"/>
                </a:solidFill>
                <a:latin typeface="Times New Roman" panose="02020603050405020304" pitchFamily="18" charset="0"/>
                <a:cs typeface="Times New Roman" panose="02020603050405020304" pitchFamily="18" charset="0"/>
              </a:rPr>
              <a:t> </a:t>
            </a:r>
            <a:r>
              <a:rPr sz="1000" dirty="0">
                <a:solidFill>
                  <a:srgbClr val="221E1F"/>
                </a:solidFill>
                <a:latin typeface="Times New Roman" panose="02020603050405020304" pitchFamily="18" charset="0"/>
                <a:cs typeface="Times New Roman" panose="02020603050405020304" pitchFamily="18" charset="0"/>
              </a:rPr>
              <a:t>tổn</a:t>
            </a:r>
            <a:r>
              <a:rPr sz="1000" spc="18" dirty="0">
                <a:solidFill>
                  <a:srgbClr val="221E1F"/>
                </a:solidFill>
                <a:latin typeface="Times New Roman" panose="02020603050405020304" pitchFamily="18" charset="0"/>
                <a:cs typeface="Times New Roman" panose="02020603050405020304" pitchFamily="18" charset="0"/>
              </a:rPr>
              <a:t> </a:t>
            </a:r>
            <a:r>
              <a:rPr sz="1000" dirty="0">
                <a:solidFill>
                  <a:srgbClr val="221E1F"/>
                </a:solidFill>
                <a:latin typeface="Times New Roman" panose="02020603050405020304" pitchFamily="18" charset="0"/>
                <a:cs typeface="Times New Roman" panose="02020603050405020304" pitchFamily="18" charset="0"/>
              </a:rPr>
              <a:t>thất,</a:t>
            </a:r>
            <a:r>
              <a:rPr sz="1000" spc="18" dirty="0">
                <a:solidFill>
                  <a:srgbClr val="221E1F"/>
                </a:solidFill>
                <a:latin typeface="Times New Roman" panose="02020603050405020304" pitchFamily="18" charset="0"/>
                <a:cs typeface="Times New Roman" panose="02020603050405020304" pitchFamily="18" charset="0"/>
              </a:rPr>
              <a:t> </a:t>
            </a:r>
            <a:r>
              <a:rPr sz="1000" dirty="0">
                <a:solidFill>
                  <a:srgbClr val="221E1F"/>
                </a:solidFill>
                <a:latin typeface="Times New Roman" panose="02020603050405020304" pitchFamily="18" charset="0"/>
                <a:cs typeface="Times New Roman" panose="02020603050405020304" pitchFamily="18" charset="0"/>
              </a:rPr>
              <a:t>tất</a:t>
            </a:r>
            <a:r>
              <a:rPr sz="1000" spc="18" dirty="0">
                <a:solidFill>
                  <a:srgbClr val="221E1F"/>
                </a:solidFill>
                <a:latin typeface="Times New Roman" panose="02020603050405020304" pitchFamily="18" charset="0"/>
                <a:cs typeface="Times New Roman" panose="02020603050405020304" pitchFamily="18" charset="0"/>
              </a:rPr>
              <a:t> </a:t>
            </a:r>
            <a:r>
              <a:rPr sz="1000" dirty="0">
                <a:solidFill>
                  <a:srgbClr val="221E1F"/>
                </a:solidFill>
                <a:latin typeface="Times New Roman" panose="02020603050405020304" pitchFamily="18" charset="0"/>
                <a:cs typeface="Times New Roman" panose="02020603050405020304" pitchFamily="18" charset="0"/>
              </a:rPr>
              <a:t>cả</a:t>
            </a:r>
            <a:r>
              <a:rPr sz="1000" spc="18" dirty="0">
                <a:solidFill>
                  <a:srgbClr val="221E1F"/>
                </a:solidFill>
                <a:latin typeface="Times New Roman" panose="02020603050405020304" pitchFamily="18" charset="0"/>
                <a:cs typeface="Times New Roman" panose="02020603050405020304" pitchFamily="18" charset="0"/>
              </a:rPr>
              <a:t> </a:t>
            </a:r>
            <a:r>
              <a:rPr sz="1000" dirty="0">
                <a:solidFill>
                  <a:srgbClr val="221E1F"/>
                </a:solidFill>
                <a:latin typeface="Times New Roman" panose="02020603050405020304" pitchFamily="18" charset="0"/>
                <a:cs typeface="Times New Roman" panose="02020603050405020304" pitchFamily="18" charset="0"/>
              </a:rPr>
              <a:t>hậu</a:t>
            </a:r>
            <a:r>
              <a:rPr sz="1000" spc="18" dirty="0">
                <a:solidFill>
                  <a:srgbClr val="221E1F"/>
                </a:solidFill>
                <a:latin typeface="Times New Roman" panose="02020603050405020304" pitchFamily="18" charset="0"/>
                <a:cs typeface="Times New Roman" panose="02020603050405020304" pitchFamily="18" charset="0"/>
              </a:rPr>
              <a:t> </a:t>
            </a:r>
            <a:r>
              <a:rPr sz="1000" dirty="0">
                <a:solidFill>
                  <a:srgbClr val="221E1F"/>
                </a:solidFill>
                <a:latin typeface="Times New Roman" panose="02020603050405020304" pitchFamily="18" charset="0"/>
                <a:cs typeface="Times New Roman" panose="02020603050405020304" pitchFamily="18" charset="0"/>
              </a:rPr>
              <a:t>quả</a:t>
            </a:r>
            <a:r>
              <a:rPr sz="1000" spc="18" dirty="0">
                <a:solidFill>
                  <a:srgbClr val="221E1F"/>
                </a:solidFill>
                <a:latin typeface="Times New Roman" panose="02020603050405020304" pitchFamily="18" charset="0"/>
                <a:cs typeface="Times New Roman" panose="02020603050405020304" pitchFamily="18" charset="0"/>
              </a:rPr>
              <a:t> </a:t>
            </a:r>
            <a:r>
              <a:rPr sz="1000" dirty="0">
                <a:solidFill>
                  <a:srgbClr val="221E1F"/>
                </a:solidFill>
                <a:latin typeface="Times New Roman" panose="02020603050405020304" pitchFamily="18" charset="0"/>
                <a:cs typeface="Times New Roman" panose="02020603050405020304" pitchFamily="18" charset="0"/>
              </a:rPr>
              <a:t>mà</a:t>
            </a:r>
            <a:r>
              <a:rPr sz="1000" spc="18" dirty="0">
                <a:solidFill>
                  <a:srgbClr val="221E1F"/>
                </a:solidFill>
                <a:latin typeface="Times New Roman" panose="02020603050405020304" pitchFamily="18" charset="0"/>
                <a:cs typeface="Times New Roman" panose="02020603050405020304" pitchFamily="18" charset="0"/>
              </a:rPr>
              <a:t> </a:t>
            </a:r>
            <a:r>
              <a:rPr sz="1000" dirty="0">
                <a:solidFill>
                  <a:srgbClr val="221E1F"/>
                </a:solidFill>
                <a:latin typeface="Times New Roman" panose="02020603050405020304" pitchFamily="18" charset="0"/>
                <a:cs typeface="Times New Roman" panose="02020603050405020304" pitchFamily="18" charset="0"/>
              </a:rPr>
              <a:t>do</a:t>
            </a:r>
            <a:r>
              <a:rPr sz="1000" spc="18" dirty="0">
                <a:solidFill>
                  <a:srgbClr val="221E1F"/>
                </a:solidFill>
                <a:latin typeface="Times New Roman" panose="02020603050405020304" pitchFamily="18" charset="0"/>
                <a:cs typeface="Times New Roman" panose="02020603050405020304" pitchFamily="18" charset="0"/>
              </a:rPr>
              <a:t> </a:t>
            </a:r>
            <a:r>
              <a:rPr sz="1000" dirty="0">
                <a:solidFill>
                  <a:srgbClr val="221E1F"/>
                </a:solidFill>
                <a:latin typeface="Times New Roman" panose="02020603050405020304" pitchFamily="18" charset="0"/>
                <a:cs typeface="Times New Roman" panose="02020603050405020304" pitchFamily="18" charset="0"/>
              </a:rPr>
              <a:t>việc</a:t>
            </a:r>
            <a:r>
              <a:rPr sz="1000" spc="18" dirty="0">
                <a:solidFill>
                  <a:srgbClr val="221E1F"/>
                </a:solidFill>
                <a:latin typeface="Times New Roman" panose="02020603050405020304" pitchFamily="18" charset="0"/>
                <a:cs typeface="Times New Roman" panose="02020603050405020304" pitchFamily="18" charset="0"/>
              </a:rPr>
              <a:t> </a:t>
            </a:r>
            <a:r>
              <a:rPr sz="1000" dirty="0">
                <a:solidFill>
                  <a:srgbClr val="221E1F"/>
                </a:solidFill>
                <a:latin typeface="Times New Roman" panose="02020603050405020304" pitchFamily="18" charset="0"/>
                <a:cs typeface="Times New Roman" panose="02020603050405020304" pitchFamily="18" charset="0"/>
              </a:rPr>
              <a:t>khách</a:t>
            </a:r>
            <a:r>
              <a:rPr sz="1000" spc="18" dirty="0">
                <a:solidFill>
                  <a:srgbClr val="221E1F"/>
                </a:solidFill>
                <a:latin typeface="Times New Roman" panose="02020603050405020304" pitchFamily="18" charset="0"/>
                <a:cs typeface="Times New Roman" panose="02020603050405020304" pitchFamily="18" charset="0"/>
              </a:rPr>
              <a:t> </a:t>
            </a:r>
            <a:r>
              <a:rPr sz="1000" dirty="0">
                <a:solidFill>
                  <a:srgbClr val="221E1F"/>
                </a:solidFill>
                <a:latin typeface="Times New Roman" panose="02020603050405020304" pitchFamily="18" charset="0"/>
                <a:cs typeface="Times New Roman" panose="02020603050405020304" pitchFamily="18" charset="0"/>
              </a:rPr>
              <a:t>hàng</a:t>
            </a:r>
            <a:r>
              <a:rPr sz="1000" spc="18" dirty="0">
                <a:solidFill>
                  <a:srgbClr val="221E1F"/>
                </a:solidFill>
                <a:latin typeface="Times New Roman" panose="02020603050405020304" pitchFamily="18" charset="0"/>
                <a:cs typeface="Times New Roman" panose="02020603050405020304" pitchFamily="18" charset="0"/>
              </a:rPr>
              <a:t> </a:t>
            </a:r>
            <a:r>
              <a:rPr sz="1000" dirty="0">
                <a:solidFill>
                  <a:srgbClr val="221E1F"/>
                </a:solidFill>
                <a:latin typeface="Times New Roman" panose="02020603050405020304" pitchFamily="18" charset="0"/>
                <a:cs typeface="Times New Roman" panose="02020603050405020304" pitchFamily="18" charset="0"/>
              </a:rPr>
              <a:t>dùng</a:t>
            </a:r>
            <a:r>
              <a:rPr sz="1000" spc="18" dirty="0">
                <a:solidFill>
                  <a:srgbClr val="221E1F"/>
                </a:solidFill>
                <a:latin typeface="Times New Roman" panose="02020603050405020304" pitchFamily="18" charset="0"/>
                <a:cs typeface="Times New Roman" panose="02020603050405020304" pitchFamily="18" charset="0"/>
              </a:rPr>
              <a:t> </a:t>
            </a:r>
            <a:r>
              <a:rPr sz="1000" dirty="0">
                <a:solidFill>
                  <a:srgbClr val="221E1F"/>
                </a:solidFill>
                <a:latin typeface="Times New Roman" panose="02020603050405020304" pitchFamily="18" charset="0"/>
                <a:cs typeface="Times New Roman" panose="02020603050405020304" pitchFamily="18" charset="0"/>
              </a:rPr>
              <a:t>mọi</a:t>
            </a:r>
            <a:r>
              <a:rPr sz="1000" spc="18" dirty="0">
                <a:solidFill>
                  <a:srgbClr val="221E1F"/>
                </a:solidFill>
                <a:latin typeface="Times New Roman" panose="02020603050405020304" pitchFamily="18" charset="0"/>
                <a:cs typeface="Times New Roman" panose="02020603050405020304" pitchFamily="18" charset="0"/>
              </a:rPr>
              <a:t> </a:t>
            </a:r>
            <a:r>
              <a:rPr sz="1000" dirty="0">
                <a:solidFill>
                  <a:srgbClr val="221E1F"/>
                </a:solidFill>
                <a:latin typeface="Times New Roman" panose="02020603050405020304" pitchFamily="18" charset="0"/>
                <a:cs typeface="Times New Roman" panose="02020603050405020304" pitchFamily="18" charset="0"/>
              </a:rPr>
              <a:t>lý</a:t>
            </a:r>
            <a:r>
              <a:rPr sz="1000" spc="18" dirty="0">
                <a:solidFill>
                  <a:srgbClr val="221E1F"/>
                </a:solidFill>
                <a:latin typeface="Times New Roman" panose="02020603050405020304" pitchFamily="18" charset="0"/>
                <a:cs typeface="Times New Roman" panose="02020603050405020304" pitchFamily="18" charset="0"/>
              </a:rPr>
              <a:t> </a:t>
            </a:r>
            <a:r>
              <a:rPr sz="1000" dirty="0">
                <a:solidFill>
                  <a:srgbClr val="221E1F"/>
                </a:solidFill>
                <a:latin typeface="Times New Roman" panose="02020603050405020304" pitchFamily="18" charset="0"/>
                <a:cs typeface="Times New Roman" panose="02020603050405020304" pitchFamily="18" charset="0"/>
              </a:rPr>
              <a:t>do</a:t>
            </a:r>
            <a:r>
              <a:rPr sz="1000" spc="18" dirty="0">
                <a:solidFill>
                  <a:srgbClr val="221E1F"/>
                </a:solidFill>
                <a:latin typeface="Times New Roman" panose="02020603050405020304" pitchFamily="18" charset="0"/>
                <a:cs typeface="Times New Roman" panose="02020603050405020304" pitchFamily="18" charset="0"/>
              </a:rPr>
              <a:t> </a:t>
            </a:r>
            <a:r>
              <a:rPr sz="1000" dirty="0">
                <a:solidFill>
                  <a:srgbClr val="221E1F"/>
                </a:solidFill>
                <a:latin typeface="Times New Roman" panose="02020603050405020304" pitchFamily="18" charset="0"/>
                <a:cs typeface="Times New Roman" panose="02020603050405020304" pitchFamily="18" charset="0"/>
              </a:rPr>
              <a:t>từ</a:t>
            </a:r>
            <a:r>
              <a:rPr sz="1000" spc="18" dirty="0">
                <a:solidFill>
                  <a:srgbClr val="221E1F"/>
                </a:solidFill>
                <a:latin typeface="Times New Roman" panose="02020603050405020304" pitchFamily="18" charset="0"/>
                <a:cs typeface="Times New Roman" panose="02020603050405020304" pitchFamily="18" charset="0"/>
              </a:rPr>
              <a:t> </a:t>
            </a:r>
            <a:r>
              <a:rPr sz="1000" dirty="0">
                <a:solidFill>
                  <a:srgbClr val="221E1F"/>
                </a:solidFill>
                <a:latin typeface="Times New Roman" panose="02020603050405020304" pitchFamily="18" charset="0"/>
                <a:cs typeface="Times New Roman" panose="02020603050405020304" pitchFamily="18" charset="0"/>
              </a:rPr>
              <a:t>chối,</a:t>
            </a:r>
            <a:r>
              <a:rPr sz="1000" spc="18" dirty="0">
                <a:solidFill>
                  <a:srgbClr val="221E1F"/>
                </a:solidFill>
                <a:latin typeface="Times New Roman" panose="02020603050405020304" pitchFamily="18" charset="0"/>
                <a:cs typeface="Times New Roman" panose="02020603050405020304" pitchFamily="18" charset="0"/>
              </a:rPr>
              <a:t> </a:t>
            </a:r>
            <a:r>
              <a:rPr sz="1000" dirty="0">
                <a:solidFill>
                  <a:srgbClr val="221E1F"/>
                </a:solidFill>
                <a:latin typeface="Times New Roman" panose="02020603050405020304" pitchFamily="18" charset="0"/>
                <a:cs typeface="Times New Roman" panose="02020603050405020304" pitchFamily="18" charset="0"/>
              </a:rPr>
              <a:t>ngăn</a:t>
            </a:r>
            <a:r>
              <a:rPr sz="1000" spc="18" dirty="0">
                <a:solidFill>
                  <a:srgbClr val="221E1F"/>
                </a:solidFill>
                <a:latin typeface="Times New Roman" panose="02020603050405020304" pitchFamily="18" charset="0"/>
                <a:cs typeface="Times New Roman" panose="02020603050405020304" pitchFamily="18" charset="0"/>
              </a:rPr>
              <a:t> </a:t>
            </a:r>
            <a:r>
              <a:rPr sz="1000" dirty="0">
                <a:solidFill>
                  <a:srgbClr val="221E1F"/>
                </a:solidFill>
                <a:latin typeface="Times New Roman" panose="02020603050405020304" pitchFamily="18" charset="0"/>
                <a:cs typeface="Times New Roman" panose="02020603050405020304" pitchFamily="18" charset="0"/>
              </a:rPr>
              <a:t>cản</a:t>
            </a:r>
            <a:r>
              <a:rPr sz="1000" spc="18" dirty="0">
                <a:solidFill>
                  <a:srgbClr val="221E1F"/>
                </a:solidFill>
                <a:latin typeface="Times New Roman" panose="02020603050405020304" pitchFamily="18" charset="0"/>
                <a:cs typeface="Times New Roman" panose="02020603050405020304" pitchFamily="18" charset="0"/>
              </a:rPr>
              <a:t> </a:t>
            </a:r>
            <a:r>
              <a:rPr sz="1000" dirty="0">
                <a:solidFill>
                  <a:srgbClr val="221E1F"/>
                </a:solidFill>
                <a:latin typeface="Times New Roman" panose="02020603050405020304" pitchFamily="18" charset="0"/>
                <a:cs typeface="Times New Roman" panose="02020603050405020304" pitchFamily="18" charset="0"/>
              </a:rPr>
              <a:t>việc</a:t>
            </a:r>
            <a:r>
              <a:rPr sz="1000" spc="18" dirty="0">
                <a:solidFill>
                  <a:srgbClr val="221E1F"/>
                </a:solidFill>
                <a:latin typeface="Times New Roman" panose="02020603050405020304" pitchFamily="18" charset="0"/>
                <a:cs typeface="Times New Roman" panose="02020603050405020304" pitchFamily="18" charset="0"/>
              </a:rPr>
              <a:t> </a:t>
            </a:r>
            <a:r>
              <a:rPr sz="1000" dirty="0">
                <a:solidFill>
                  <a:srgbClr val="221E1F"/>
                </a:solidFill>
                <a:latin typeface="Times New Roman" panose="02020603050405020304" pitchFamily="18" charset="0"/>
                <a:cs typeface="Times New Roman" panose="02020603050405020304" pitchFamily="18" charset="0"/>
              </a:rPr>
              <a:t>tiến</a:t>
            </a:r>
            <a:r>
              <a:rPr sz="1000" spc="18" dirty="0">
                <a:solidFill>
                  <a:srgbClr val="221E1F"/>
                </a:solidFill>
                <a:latin typeface="Times New Roman" panose="02020603050405020304" pitchFamily="18" charset="0"/>
                <a:cs typeface="Times New Roman" panose="02020603050405020304" pitchFamily="18" charset="0"/>
              </a:rPr>
              <a:t> </a:t>
            </a:r>
            <a:r>
              <a:rPr sz="1000" dirty="0">
                <a:solidFill>
                  <a:srgbClr val="221E1F"/>
                </a:solidFill>
                <a:latin typeface="Times New Roman" panose="02020603050405020304" pitchFamily="18" charset="0"/>
                <a:cs typeface="Times New Roman" panose="02020603050405020304" pitchFamily="18" charset="0"/>
              </a:rPr>
              <a:t>hành</a:t>
            </a:r>
          </a:p>
          <a:p>
            <a:pPr marL="0" marR="0">
              <a:lnSpc>
                <a:spcPts val="1107"/>
              </a:lnSpc>
              <a:spcBef>
                <a:spcPts val="392"/>
              </a:spcBef>
              <a:spcAft>
                <a:spcPts val="0"/>
              </a:spcAft>
            </a:pPr>
            <a:r>
              <a:rPr sz="1000" dirty="0">
                <a:solidFill>
                  <a:srgbClr val="221E1F"/>
                </a:solidFill>
                <a:latin typeface="Times New Roman" panose="02020603050405020304" pitchFamily="18" charset="0"/>
                <a:cs typeface="Times New Roman" panose="02020603050405020304" pitchFamily="18" charset="0"/>
              </a:rPr>
              <a:t>kiểm tra sửa chữa hoặc phân tích xe định kỳ gây nên.</a:t>
            </a:r>
          </a:p>
        </p:txBody>
      </p:sp>
      <p:sp>
        <p:nvSpPr>
          <p:cNvPr id="16" name="object 16"/>
          <p:cNvSpPr txBox="1"/>
          <p:nvPr/>
        </p:nvSpPr>
        <p:spPr>
          <a:xfrm>
            <a:off x="469031" y="3908574"/>
            <a:ext cx="3631945" cy="141064"/>
          </a:xfrm>
          <a:prstGeom prst="rect">
            <a:avLst/>
          </a:prstGeom>
        </p:spPr>
        <p:txBody>
          <a:bodyPr vert="horz" wrap="square" lIns="0" tIns="0" rIns="0" bIns="0" rtlCol="0">
            <a:spAutoFit/>
          </a:bodyPr>
          <a:lstStyle/>
          <a:p>
            <a:pPr marL="0" marR="0">
              <a:lnSpc>
                <a:spcPts val="1107"/>
              </a:lnSpc>
              <a:spcBef>
                <a:spcPts val="0"/>
              </a:spcBef>
              <a:spcAft>
                <a:spcPts val="0"/>
              </a:spcAft>
            </a:pPr>
            <a:r>
              <a:rPr sz="1000" spc="-28" dirty="0">
                <a:solidFill>
                  <a:srgbClr val="221E1F"/>
                </a:solidFill>
                <a:latin typeface="Times New Roman" panose="02020603050405020304" pitchFamily="18" charset="0"/>
                <a:cs typeface="Times New Roman" panose="02020603050405020304" pitchFamily="18" charset="0"/>
              </a:rPr>
              <a:t>11.</a:t>
            </a:r>
            <a:r>
              <a:rPr sz="1000" dirty="0">
                <a:solidFill>
                  <a:srgbClr val="221E1F"/>
                </a:solidFill>
                <a:latin typeface="Times New Roman" panose="02020603050405020304" pitchFamily="18" charset="0"/>
                <a:cs typeface="Times New Roman" panose="02020603050405020304" pitchFamily="18" charset="0"/>
              </a:rPr>
              <a:t> Sử dụng phụ tùng linh kiện bảo dưỡng thay thế không chính hãng.</a:t>
            </a:r>
          </a:p>
        </p:txBody>
      </p:sp>
      <p:sp>
        <p:nvSpPr>
          <p:cNvPr id="17" name="object 17"/>
          <p:cNvSpPr txBox="1"/>
          <p:nvPr/>
        </p:nvSpPr>
        <p:spPr>
          <a:xfrm>
            <a:off x="469031" y="4099074"/>
            <a:ext cx="3125088" cy="141064"/>
          </a:xfrm>
          <a:prstGeom prst="rect">
            <a:avLst/>
          </a:prstGeom>
        </p:spPr>
        <p:txBody>
          <a:bodyPr vert="horz" wrap="square" lIns="0" tIns="0" rIns="0" bIns="0" rtlCol="0">
            <a:spAutoFit/>
          </a:bodyPr>
          <a:lstStyle/>
          <a:p>
            <a:pPr marL="0" marR="0">
              <a:lnSpc>
                <a:spcPts val="1107"/>
              </a:lnSpc>
              <a:spcBef>
                <a:spcPts val="0"/>
              </a:spcBef>
              <a:spcAft>
                <a:spcPts val="0"/>
              </a:spcAft>
            </a:pPr>
            <a:r>
              <a:rPr sz="1000" dirty="0">
                <a:solidFill>
                  <a:srgbClr val="221E1F"/>
                </a:solidFill>
                <a:latin typeface="Times New Roman" panose="02020603050405020304" pitchFamily="18" charset="0"/>
                <a:cs typeface="Times New Roman" panose="02020603050405020304" pitchFamily="18" charset="0"/>
              </a:rPr>
              <a:t>12. Sử dụng nhiên liệu, dung dịch urê không đạt tiêu chuẩn.</a:t>
            </a:r>
          </a:p>
        </p:txBody>
      </p:sp>
      <p:sp>
        <p:nvSpPr>
          <p:cNvPr id="18" name="object 18"/>
          <p:cNvSpPr txBox="1"/>
          <p:nvPr/>
        </p:nvSpPr>
        <p:spPr>
          <a:xfrm>
            <a:off x="469031" y="4289574"/>
            <a:ext cx="2368804" cy="141064"/>
          </a:xfrm>
          <a:prstGeom prst="rect">
            <a:avLst/>
          </a:prstGeom>
        </p:spPr>
        <p:txBody>
          <a:bodyPr vert="horz" wrap="square" lIns="0" tIns="0" rIns="0" bIns="0" rtlCol="0">
            <a:spAutoFit/>
          </a:bodyPr>
          <a:lstStyle/>
          <a:p>
            <a:pPr marL="0" marR="0">
              <a:lnSpc>
                <a:spcPts val="1107"/>
              </a:lnSpc>
              <a:spcBef>
                <a:spcPts val="0"/>
              </a:spcBef>
              <a:spcAft>
                <a:spcPts val="0"/>
              </a:spcAft>
            </a:pPr>
            <a:r>
              <a:rPr sz="1000" dirty="0">
                <a:solidFill>
                  <a:srgbClr val="221E1F"/>
                </a:solidFill>
                <a:latin typeface="Times New Roman" panose="02020603050405020304" pitchFamily="18" charset="0"/>
                <a:cs typeface="Times New Roman" panose="02020603050405020304" pitchFamily="18" charset="0"/>
              </a:rPr>
              <a:t>13.</a:t>
            </a:r>
            <a:r>
              <a:rPr sz="1000" spc="-27" dirty="0">
                <a:solidFill>
                  <a:srgbClr val="221E1F"/>
                </a:solidFill>
                <a:latin typeface="Times New Roman" panose="02020603050405020304" pitchFamily="18" charset="0"/>
                <a:cs typeface="Times New Roman" panose="02020603050405020304" pitchFamily="18" charset="0"/>
              </a:rPr>
              <a:t> </a:t>
            </a:r>
            <a:r>
              <a:rPr sz="1000" dirty="0">
                <a:solidFill>
                  <a:srgbClr val="221E1F"/>
                </a:solidFill>
                <a:latin typeface="Times New Roman" panose="02020603050405020304" pitchFamily="18" charset="0"/>
                <a:cs typeface="Times New Roman" panose="02020603050405020304" pitchFamily="18" charset="0"/>
              </a:rPr>
              <a:t>Thay đổi thiết kế hệ thống xử lý khí thải.</a:t>
            </a:r>
          </a:p>
        </p:txBody>
      </p:sp>
      <p:sp>
        <p:nvSpPr>
          <p:cNvPr id="19" name="object 19"/>
          <p:cNvSpPr txBox="1"/>
          <p:nvPr/>
        </p:nvSpPr>
        <p:spPr>
          <a:xfrm>
            <a:off x="377639" y="4700523"/>
            <a:ext cx="201903" cy="101566"/>
          </a:xfrm>
          <a:prstGeom prst="rect">
            <a:avLst/>
          </a:prstGeom>
        </p:spPr>
        <p:txBody>
          <a:bodyPr vert="horz" wrap="square" lIns="0" tIns="0" rIns="0" bIns="0" rtlCol="0">
            <a:spAutoFit/>
          </a:bodyPr>
          <a:lstStyle/>
          <a:p>
            <a:pPr marL="0" marR="0">
              <a:lnSpc>
                <a:spcPts val="850"/>
              </a:lnSpc>
              <a:spcBef>
                <a:spcPts val="0"/>
              </a:spcBef>
              <a:spcAft>
                <a:spcPts val="0"/>
              </a:spcAft>
            </a:pPr>
            <a:r>
              <a:rPr sz="600" spc="12" dirty="0">
                <a:solidFill>
                  <a:srgbClr val="FFFFFF"/>
                </a:solidFill>
                <a:latin typeface="WTHKIR+UTM-Avo"/>
                <a:cs typeface="WTHKIR+UTM-Avo"/>
              </a:rPr>
              <a:t>2</a:t>
            </a:r>
            <a:r>
              <a:rPr lang="en-US" sz="600" spc="12" dirty="0">
                <a:solidFill>
                  <a:srgbClr val="FFFFFF"/>
                </a:solidFill>
                <a:latin typeface="WTHKIR+UTM-Avo"/>
                <a:cs typeface="WTHKIR+UTM-Avo"/>
              </a:rPr>
              <a:t>0</a:t>
            </a:r>
            <a:endParaRPr sz="600" spc="12" dirty="0">
              <a:solidFill>
                <a:srgbClr val="FFFFFF"/>
              </a:solidFill>
              <a:latin typeface="WTHKIR+UTM-Avo"/>
              <a:cs typeface="WTHKIR+UTM-Avo"/>
            </a:endParaRPr>
          </a:p>
        </p:txBody>
      </p:sp>
      <p:sp>
        <p:nvSpPr>
          <p:cNvPr id="20" name="object 20"/>
          <p:cNvSpPr txBox="1"/>
          <p:nvPr/>
        </p:nvSpPr>
        <p:spPr>
          <a:xfrm>
            <a:off x="522485" y="4813568"/>
            <a:ext cx="2824958" cy="227090"/>
          </a:xfrm>
          <a:prstGeom prst="rect">
            <a:avLst/>
          </a:prstGeom>
        </p:spPr>
        <p:txBody>
          <a:bodyPr vert="horz" wrap="square" lIns="0" tIns="0" rIns="0" bIns="0" rtlCol="0">
            <a:spAutoFit/>
          </a:bodyPr>
          <a:lstStyle/>
          <a:p>
            <a:pPr marL="0" marR="0">
              <a:lnSpc>
                <a:spcPts val="1488"/>
              </a:lnSpc>
              <a:spcBef>
                <a:spcPts val="0"/>
              </a:spcBef>
              <a:spcAft>
                <a:spcPts val="0"/>
              </a:spcAft>
            </a:pPr>
            <a:r>
              <a:rPr sz="1000" spc="12" dirty="0">
                <a:solidFill>
                  <a:srgbClr val="005AAA"/>
                </a:solidFill>
                <a:latin typeface="JWOCJC+UTMAvoBold"/>
                <a:cs typeface="JWOCJC+UTMAvoBold"/>
              </a:rPr>
              <a:t>CÔNG</a:t>
            </a:r>
            <a:r>
              <a:rPr sz="1000" spc="64" dirty="0">
                <a:solidFill>
                  <a:srgbClr val="005AAA"/>
                </a:solidFill>
                <a:latin typeface="JWOCJC+UTMAvoBold"/>
                <a:cs typeface="JWOCJC+UTMAvoBold"/>
              </a:rPr>
              <a:t> </a:t>
            </a:r>
            <a:r>
              <a:rPr sz="1000" dirty="0">
                <a:solidFill>
                  <a:srgbClr val="005AAA"/>
                </a:solidFill>
                <a:latin typeface="JWOCJC+UTMAvoBold"/>
                <a:cs typeface="JWOCJC+UTMAvoBold"/>
              </a:rPr>
              <a:t>TY</a:t>
            </a:r>
            <a:r>
              <a:rPr sz="1000" spc="65" dirty="0">
                <a:solidFill>
                  <a:srgbClr val="005AAA"/>
                </a:solidFill>
                <a:latin typeface="JWOCJC+UTMAvoBold"/>
                <a:cs typeface="JWOCJC+UTMAvoBold"/>
              </a:rPr>
              <a:t> </a:t>
            </a:r>
            <a:r>
              <a:rPr sz="1000" spc="12" dirty="0">
                <a:solidFill>
                  <a:srgbClr val="005AAA"/>
                </a:solidFill>
                <a:latin typeface="JWOCJC+UTMAvoBold"/>
                <a:cs typeface="JWOCJC+UTMAvoBold"/>
              </a:rPr>
              <a:t>CỔ</a:t>
            </a:r>
            <a:r>
              <a:rPr sz="1000" spc="63" dirty="0">
                <a:solidFill>
                  <a:srgbClr val="005AAA"/>
                </a:solidFill>
                <a:latin typeface="JWOCJC+UTMAvoBold"/>
                <a:cs typeface="JWOCJC+UTMAvoBold"/>
              </a:rPr>
              <a:t> </a:t>
            </a:r>
            <a:r>
              <a:rPr sz="1000" spc="10" dirty="0">
                <a:solidFill>
                  <a:srgbClr val="005AAA"/>
                </a:solidFill>
                <a:latin typeface="JWOCJC+UTMAvoBold"/>
                <a:cs typeface="JWOCJC+UTMAvoBold"/>
              </a:rPr>
              <a:t>PHẦN</a:t>
            </a:r>
            <a:r>
              <a:rPr sz="1000" spc="64" dirty="0">
                <a:solidFill>
                  <a:srgbClr val="005AAA"/>
                </a:solidFill>
                <a:latin typeface="JWOCJC+UTMAvoBold"/>
                <a:cs typeface="JWOCJC+UTMAvoBold"/>
              </a:rPr>
              <a:t> </a:t>
            </a:r>
            <a:r>
              <a:rPr sz="1000" dirty="0">
                <a:solidFill>
                  <a:srgbClr val="005AAA"/>
                </a:solidFill>
                <a:latin typeface="JWOCJC+UTMAvoBold"/>
                <a:cs typeface="JWOCJC+UTMAvoBold"/>
              </a:rPr>
              <a:t>SHACMAN</a:t>
            </a:r>
            <a:r>
              <a:rPr sz="1000" spc="66" dirty="0">
                <a:solidFill>
                  <a:srgbClr val="005AAA"/>
                </a:solidFill>
                <a:latin typeface="JWOCJC+UTMAvoBold"/>
                <a:cs typeface="JWOCJC+UTMAvoBold"/>
              </a:rPr>
              <a:t> </a:t>
            </a:r>
            <a:r>
              <a:rPr sz="1000" dirty="0">
                <a:solidFill>
                  <a:srgbClr val="005AAA"/>
                </a:solidFill>
                <a:latin typeface="JWOCJC+UTMAvoBold"/>
                <a:cs typeface="JWOCJC+UTMAvoBold"/>
              </a:rPr>
              <a:t>VIỆT</a:t>
            </a:r>
            <a:r>
              <a:rPr sz="1000" spc="63" dirty="0">
                <a:solidFill>
                  <a:srgbClr val="005AAA"/>
                </a:solidFill>
                <a:latin typeface="JWOCJC+UTMAvoBold"/>
                <a:cs typeface="JWOCJC+UTMAvoBold"/>
              </a:rPr>
              <a:t> </a:t>
            </a:r>
            <a:r>
              <a:rPr sz="1000" spc="11" dirty="0">
                <a:solidFill>
                  <a:srgbClr val="005AAA"/>
                </a:solidFill>
                <a:latin typeface="JWOCJC+UTMAvoBold"/>
                <a:cs typeface="JWOCJC+UTMAvoBold"/>
              </a:rPr>
              <a:t>NAM</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9" name="object 1"/>
          <p:cNvSpPr/>
          <p:nvPr/>
        </p:nvSpPr>
        <p:spPr>
          <a:xfrm>
            <a:off x="5126775" y="2070427"/>
            <a:ext cx="603732" cy="372846"/>
          </a:xfrm>
          <a:prstGeom prst="rect">
            <a:avLst/>
          </a:prstGeom>
          <a:blipFill>
            <a:blip r:embed="rId2" cstate="print"/>
            <a:stretch>
              <a:fillRect/>
            </a:stretch>
          </a:blipFill>
        </p:spPr>
        <p:txBody>
          <a:bodyPr wrap="square" lIns="0" tIns="0" rIns="0" bIns="0" rtlCol="0">
            <a:spAutoFit/>
          </a:bodyPr>
          <a:lstStyle/>
          <a:p>
            <a:endParaRPr/>
          </a:p>
        </p:txBody>
      </p:sp>
      <p:sp>
        <p:nvSpPr>
          <p:cNvPr id="2" name="object 2"/>
          <p:cNvSpPr/>
          <p:nvPr/>
        </p:nvSpPr>
        <p:spPr>
          <a:xfrm>
            <a:off x="3337932" y="2057407"/>
            <a:ext cx="1105252" cy="394538"/>
          </a:xfrm>
          <a:prstGeom prst="rect">
            <a:avLst/>
          </a:prstGeom>
          <a:blipFill>
            <a:blip r:embed="rId3" cstate="print"/>
            <a:stretch>
              <a:fillRect/>
            </a:stretch>
          </a:blipFill>
        </p:spPr>
        <p:txBody>
          <a:bodyPr wrap="square" lIns="0" tIns="0" rIns="0" bIns="0" rtlCol="0">
            <a:spAutoFit/>
          </a:bodyPr>
          <a:lstStyle/>
          <a:p>
            <a:endParaRPr/>
          </a:p>
        </p:txBody>
      </p:sp>
      <p:sp>
        <p:nvSpPr>
          <p:cNvPr id="3" name="object 3"/>
          <p:cNvSpPr/>
          <p:nvPr/>
        </p:nvSpPr>
        <p:spPr>
          <a:xfrm>
            <a:off x="2251854" y="2024896"/>
            <a:ext cx="1060520" cy="435724"/>
          </a:xfrm>
          <a:prstGeom prst="rect">
            <a:avLst/>
          </a:prstGeom>
          <a:blipFill>
            <a:blip r:embed="rId4" cstate="print"/>
            <a:stretch>
              <a:fillRect/>
            </a:stretch>
          </a:blipFill>
        </p:spPr>
        <p:txBody>
          <a:bodyPr wrap="square" lIns="0" tIns="0" rIns="0" bIns="0" rtlCol="0">
            <a:spAutoFit/>
          </a:bodyPr>
          <a:lstStyle/>
          <a:p>
            <a:endParaRPr/>
          </a:p>
        </p:txBody>
      </p:sp>
      <p:sp>
        <p:nvSpPr>
          <p:cNvPr id="4" name="object 4"/>
          <p:cNvSpPr/>
          <p:nvPr/>
        </p:nvSpPr>
        <p:spPr>
          <a:xfrm>
            <a:off x="5762452" y="2055246"/>
            <a:ext cx="517486" cy="388035"/>
          </a:xfrm>
          <a:prstGeom prst="rect">
            <a:avLst/>
          </a:prstGeom>
          <a:blipFill>
            <a:blip r:embed="rId5" cstate="print"/>
            <a:stretch>
              <a:fillRect/>
            </a:stretch>
          </a:blipFill>
        </p:spPr>
        <p:txBody>
          <a:bodyPr wrap="square" lIns="0" tIns="0" rIns="0" bIns="0" rtlCol="0">
            <a:spAutoFit/>
          </a:bodyPr>
          <a:lstStyle/>
          <a:p>
            <a:endParaRPr/>
          </a:p>
        </p:txBody>
      </p:sp>
      <p:sp>
        <p:nvSpPr>
          <p:cNvPr id="5" name="object 5"/>
          <p:cNvSpPr/>
          <p:nvPr/>
        </p:nvSpPr>
        <p:spPr>
          <a:xfrm>
            <a:off x="4519846" y="2070419"/>
            <a:ext cx="574992" cy="375030"/>
          </a:xfrm>
          <a:prstGeom prst="rect">
            <a:avLst/>
          </a:prstGeom>
          <a:blipFill>
            <a:blip r:embed="rId6" cstate="print"/>
            <a:stretch>
              <a:fillRect/>
            </a:stretch>
          </a:blipFill>
        </p:spPr>
        <p:txBody>
          <a:bodyPr wrap="square" lIns="0" tIns="0" rIns="0" bIns="0" rtlCol="0">
            <a:spAutoFit/>
          </a:bodyPr>
          <a:lstStyle/>
          <a:p>
            <a:endParaRPr/>
          </a:p>
        </p:txBody>
      </p:sp>
      <p:sp>
        <p:nvSpPr>
          <p:cNvPr id="6" name="object 6"/>
          <p:cNvSpPr/>
          <p:nvPr/>
        </p:nvSpPr>
        <p:spPr>
          <a:xfrm>
            <a:off x="6399050" y="171166"/>
            <a:ext cx="792553" cy="85737"/>
          </a:xfrm>
          <a:prstGeom prst="rect">
            <a:avLst/>
          </a:prstGeom>
          <a:blipFill>
            <a:blip r:embed="rId7" cstate="print"/>
            <a:stretch>
              <a:fillRect/>
            </a:stretch>
          </a:blipFill>
        </p:spPr>
        <p:txBody>
          <a:bodyPr wrap="square" lIns="0" tIns="0" rIns="0" bIns="0" rtlCol="0">
            <a:spAutoFit/>
          </a:bodyPr>
          <a:lstStyle/>
          <a:p>
            <a:endParaRPr/>
          </a:p>
        </p:txBody>
      </p:sp>
      <p:sp>
        <p:nvSpPr>
          <p:cNvPr id="7" name="object 7"/>
          <p:cNvSpPr/>
          <p:nvPr/>
        </p:nvSpPr>
        <p:spPr>
          <a:xfrm>
            <a:off x="408364" y="316552"/>
            <a:ext cx="6797802" cy="12700"/>
          </a:xfrm>
          <a:prstGeom prst="rect">
            <a:avLst/>
          </a:prstGeom>
          <a:blipFill>
            <a:blip r:embed="rId8" cstate="print"/>
            <a:stretch>
              <a:fillRect/>
            </a:stretch>
          </a:blipFill>
        </p:spPr>
        <p:txBody>
          <a:bodyPr wrap="square" lIns="0" tIns="0" rIns="0" bIns="0" rtlCol="0">
            <a:spAutoFit/>
          </a:bodyPr>
          <a:lstStyle/>
          <a:p>
            <a:endParaRPr/>
          </a:p>
        </p:txBody>
      </p:sp>
      <p:sp>
        <p:nvSpPr>
          <p:cNvPr id="8" name="object 8"/>
          <p:cNvSpPr/>
          <p:nvPr/>
        </p:nvSpPr>
        <p:spPr>
          <a:xfrm>
            <a:off x="0" y="4693401"/>
            <a:ext cx="7209731" cy="370569"/>
          </a:xfrm>
          <a:prstGeom prst="rect">
            <a:avLst/>
          </a:prstGeom>
          <a:blipFill>
            <a:blip r:embed="rId9" cstate="print"/>
            <a:stretch>
              <a:fillRect/>
            </a:stretch>
          </a:blipFill>
        </p:spPr>
        <p:txBody>
          <a:bodyPr wrap="square" lIns="0" tIns="0" rIns="0" bIns="0" rtlCol="0">
            <a:spAutoFit/>
          </a:bodyPr>
          <a:lstStyle/>
          <a:p>
            <a:endParaRPr/>
          </a:p>
        </p:txBody>
      </p:sp>
      <p:sp>
        <p:nvSpPr>
          <p:cNvPr id="10" name="object 10"/>
          <p:cNvSpPr txBox="1"/>
          <p:nvPr/>
        </p:nvSpPr>
        <p:spPr>
          <a:xfrm>
            <a:off x="415081" y="144120"/>
            <a:ext cx="3477986" cy="162352"/>
          </a:xfrm>
          <a:prstGeom prst="rect">
            <a:avLst/>
          </a:prstGeom>
        </p:spPr>
        <p:txBody>
          <a:bodyPr vert="horz" wrap="square" lIns="0" tIns="0" rIns="0" bIns="0" rtlCol="0">
            <a:spAutoFit/>
          </a:bodyPr>
          <a:lstStyle/>
          <a:p>
            <a:pPr marL="0" marR="0">
              <a:lnSpc>
                <a:spcPts val="1380"/>
              </a:lnSpc>
              <a:spcBef>
                <a:spcPts val="0"/>
              </a:spcBef>
              <a:spcAft>
                <a:spcPts val="0"/>
              </a:spcAft>
            </a:pPr>
            <a:r>
              <a:rPr sz="1000" spc="15" dirty="0">
                <a:solidFill>
                  <a:srgbClr val="005AAA"/>
                </a:solidFill>
                <a:latin typeface="JWOCJC+UTMAvoBold" panose="020B0604020202020204"/>
                <a:cs typeface="EBFWQV+UTMBanqueBold"/>
              </a:rPr>
              <a:t>SỔ</a:t>
            </a:r>
            <a:r>
              <a:rPr sz="1000" spc="35" dirty="0">
                <a:solidFill>
                  <a:srgbClr val="005AAA"/>
                </a:solidFill>
                <a:latin typeface="JWOCJC+UTMAvoBold" panose="020B0604020202020204"/>
                <a:cs typeface="EBFWQV+UTMBanqueBold"/>
              </a:rPr>
              <a:t> </a:t>
            </a:r>
            <a:r>
              <a:rPr sz="1000" spc="15" dirty="0">
                <a:solidFill>
                  <a:srgbClr val="005AAA"/>
                </a:solidFill>
                <a:latin typeface="JWOCJC+UTMAvoBold" panose="020B0604020202020204"/>
                <a:cs typeface="EBFWQV+UTMBanqueBold"/>
              </a:rPr>
              <a:t>BẢO</a:t>
            </a:r>
            <a:r>
              <a:rPr sz="1000" spc="35" dirty="0">
                <a:solidFill>
                  <a:srgbClr val="005AAA"/>
                </a:solidFill>
                <a:latin typeface="JWOCJC+UTMAvoBold" panose="020B0604020202020204"/>
                <a:cs typeface="EBFWQV+UTMBanqueBold"/>
              </a:rPr>
              <a:t> </a:t>
            </a:r>
            <a:r>
              <a:rPr sz="1000" spc="15" dirty="0">
                <a:solidFill>
                  <a:srgbClr val="005AAA"/>
                </a:solidFill>
                <a:latin typeface="JWOCJC+UTMAvoBold" panose="020B0604020202020204"/>
                <a:cs typeface="EBFWQV+UTMBanqueBold"/>
              </a:rPr>
              <a:t>HÀNH</a:t>
            </a:r>
            <a:r>
              <a:rPr sz="1000" spc="34" dirty="0">
                <a:solidFill>
                  <a:srgbClr val="005AAA"/>
                </a:solidFill>
                <a:latin typeface="JWOCJC+UTMAvoBold" panose="020B0604020202020204"/>
                <a:cs typeface="EBFWQV+UTMBanqueBold"/>
              </a:rPr>
              <a:t> </a:t>
            </a:r>
            <a:r>
              <a:rPr sz="1000" spc="14" dirty="0">
                <a:solidFill>
                  <a:srgbClr val="005AAA"/>
                </a:solidFill>
                <a:latin typeface="JWOCJC+UTMAvoBold" panose="020B0604020202020204"/>
                <a:cs typeface="EBFWQV+UTMBanqueBold"/>
              </a:rPr>
              <a:t>VÀ</a:t>
            </a:r>
            <a:r>
              <a:rPr sz="1000" spc="35" dirty="0">
                <a:solidFill>
                  <a:srgbClr val="005AAA"/>
                </a:solidFill>
                <a:latin typeface="JWOCJC+UTMAvoBold" panose="020B0604020202020204"/>
                <a:cs typeface="EBFWQV+UTMBanqueBold"/>
              </a:rPr>
              <a:t> </a:t>
            </a:r>
            <a:r>
              <a:rPr sz="1000" spc="15" dirty="0">
                <a:solidFill>
                  <a:srgbClr val="005AAA"/>
                </a:solidFill>
                <a:latin typeface="JWOCJC+UTMAvoBold" panose="020B0604020202020204"/>
                <a:cs typeface="EBFWQV+UTMBanqueBold"/>
              </a:rPr>
              <a:t>BẢO</a:t>
            </a:r>
            <a:r>
              <a:rPr sz="1000" spc="35" dirty="0">
                <a:solidFill>
                  <a:srgbClr val="005AAA"/>
                </a:solidFill>
                <a:latin typeface="JWOCJC+UTMAvoBold" panose="020B0604020202020204"/>
                <a:cs typeface="EBFWQV+UTMBanqueBold"/>
              </a:rPr>
              <a:t> </a:t>
            </a:r>
            <a:r>
              <a:rPr sz="1000" spc="15" dirty="0">
                <a:solidFill>
                  <a:srgbClr val="005AAA"/>
                </a:solidFill>
                <a:latin typeface="JWOCJC+UTMAvoBold" panose="020B0604020202020204"/>
                <a:cs typeface="EBFWQV+UTMBanqueBold"/>
              </a:rPr>
              <a:t>DƯỠNG</a:t>
            </a:r>
            <a:r>
              <a:rPr sz="1000" spc="34" dirty="0">
                <a:solidFill>
                  <a:srgbClr val="005AAA"/>
                </a:solidFill>
                <a:latin typeface="JWOCJC+UTMAvoBold" panose="020B0604020202020204"/>
                <a:cs typeface="EBFWQV+UTMBanqueBold"/>
              </a:rPr>
              <a:t> </a:t>
            </a:r>
            <a:r>
              <a:rPr sz="1000" spc="15" dirty="0">
                <a:solidFill>
                  <a:srgbClr val="005AAA"/>
                </a:solidFill>
                <a:latin typeface="JWOCJC+UTMAvoBold" panose="020B0604020202020204"/>
                <a:cs typeface="EBFWQV+UTMBanqueBold"/>
              </a:rPr>
              <a:t>SHACMAN</a:t>
            </a:r>
          </a:p>
        </p:txBody>
      </p:sp>
      <p:sp>
        <p:nvSpPr>
          <p:cNvPr id="11" name="object 11"/>
          <p:cNvSpPr txBox="1"/>
          <p:nvPr/>
        </p:nvSpPr>
        <p:spPr>
          <a:xfrm>
            <a:off x="423292" y="442726"/>
            <a:ext cx="6866001" cy="333425"/>
          </a:xfrm>
          <a:prstGeom prst="rect">
            <a:avLst/>
          </a:prstGeom>
        </p:spPr>
        <p:txBody>
          <a:bodyPr vert="horz" wrap="square" lIns="0" tIns="0" rIns="0" bIns="0" rtlCol="0">
            <a:spAutoFit/>
          </a:bodyPr>
          <a:lstStyle/>
          <a:p>
            <a:pPr marL="0" marR="0">
              <a:lnSpc>
                <a:spcPts val="1107"/>
              </a:lnSpc>
              <a:spcBef>
                <a:spcPts val="0"/>
              </a:spcBef>
              <a:spcAft>
                <a:spcPts val="0"/>
              </a:spcAft>
            </a:pPr>
            <a:r>
              <a:rPr sz="1000" dirty="0">
                <a:solidFill>
                  <a:srgbClr val="221E1F"/>
                </a:solidFill>
                <a:latin typeface="Times New Roman" panose="02020603050405020304" pitchFamily="18" charset="0"/>
                <a:cs typeface="Times New Roman" panose="02020603050405020304" pitchFamily="18" charset="0"/>
              </a:rPr>
              <a:t>14.</a:t>
            </a:r>
            <a:r>
              <a:rPr sz="1000" spc="21" dirty="0">
                <a:solidFill>
                  <a:srgbClr val="221E1F"/>
                </a:solidFill>
                <a:latin typeface="Times New Roman" panose="02020603050405020304" pitchFamily="18" charset="0"/>
                <a:cs typeface="Times New Roman" panose="02020603050405020304" pitchFamily="18" charset="0"/>
              </a:rPr>
              <a:t> </a:t>
            </a:r>
            <a:r>
              <a:rPr sz="1000" dirty="0">
                <a:solidFill>
                  <a:srgbClr val="221E1F"/>
                </a:solidFill>
                <a:latin typeface="Times New Roman" panose="02020603050405020304" pitchFamily="18" charset="0"/>
                <a:cs typeface="Times New Roman" panose="02020603050405020304" pitchFamily="18" charset="0"/>
              </a:rPr>
              <a:t>Khi</a:t>
            </a:r>
            <a:r>
              <a:rPr sz="1000" spc="21" dirty="0">
                <a:solidFill>
                  <a:srgbClr val="221E1F"/>
                </a:solidFill>
                <a:latin typeface="Times New Roman" panose="02020603050405020304" pitchFamily="18" charset="0"/>
                <a:cs typeface="Times New Roman" panose="02020603050405020304" pitchFamily="18" charset="0"/>
              </a:rPr>
              <a:t> </a:t>
            </a:r>
            <a:r>
              <a:rPr sz="1000" dirty="0">
                <a:solidFill>
                  <a:srgbClr val="221E1F"/>
                </a:solidFill>
                <a:latin typeface="Times New Roman" panose="02020603050405020304" pitchFamily="18" charset="0"/>
                <a:cs typeface="Times New Roman" panose="02020603050405020304" pitchFamily="18" charset="0"/>
              </a:rPr>
              <a:t>thay</a:t>
            </a:r>
            <a:r>
              <a:rPr sz="1000" spc="21" dirty="0">
                <a:solidFill>
                  <a:srgbClr val="221E1F"/>
                </a:solidFill>
                <a:latin typeface="Times New Roman" panose="02020603050405020304" pitchFamily="18" charset="0"/>
                <a:cs typeface="Times New Roman" panose="02020603050405020304" pitchFamily="18" charset="0"/>
              </a:rPr>
              <a:t> </a:t>
            </a:r>
            <a:r>
              <a:rPr sz="1000" dirty="0">
                <a:solidFill>
                  <a:srgbClr val="221E1F"/>
                </a:solidFill>
                <a:latin typeface="Times New Roman" panose="02020603050405020304" pitchFamily="18" charset="0"/>
                <a:cs typeface="Times New Roman" panose="02020603050405020304" pitchFamily="18" charset="0"/>
              </a:rPr>
              <a:t>thế</a:t>
            </a:r>
            <a:r>
              <a:rPr sz="1000" spc="21" dirty="0">
                <a:solidFill>
                  <a:srgbClr val="221E1F"/>
                </a:solidFill>
                <a:latin typeface="Times New Roman" panose="02020603050405020304" pitchFamily="18" charset="0"/>
                <a:cs typeface="Times New Roman" panose="02020603050405020304" pitchFamily="18" charset="0"/>
              </a:rPr>
              <a:t> </a:t>
            </a:r>
            <a:r>
              <a:rPr sz="1000" dirty="0">
                <a:solidFill>
                  <a:srgbClr val="221E1F"/>
                </a:solidFill>
                <a:latin typeface="Times New Roman" panose="02020603050405020304" pitchFamily="18" charset="0"/>
                <a:cs typeface="Times New Roman" panose="02020603050405020304" pitchFamily="18" charset="0"/>
              </a:rPr>
              <a:t>dầu</a:t>
            </a:r>
            <a:r>
              <a:rPr sz="1000" spc="21" dirty="0">
                <a:solidFill>
                  <a:srgbClr val="221E1F"/>
                </a:solidFill>
                <a:latin typeface="Times New Roman" panose="02020603050405020304" pitchFamily="18" charset="0"/>
                <a:cs typeface="Times New Roman" panose="02020603050405020304" pitchFamily="18" charset="0"/>
              </a:rPr>
              <a:t> </a:t>
            </a:r>
            <a:r>
              <a:rPr sz="1000" dirty="0">
                <a:solidFill>
                  <a:srgbClr val="221E1F"/>
                </a:solidFill>
                <a:latin typeface="Times New Roman" panose="02020603050405020304" pitchFamily="18" charset="0"/>
                <a:cs typeface="Times New Roman" panose="02020603050405020304" pitchFamily="18" charset="0"/>
              </a:rPr>
              <a:t>thủy</a:t>
            </a:r>
            <a:r>
              <a:rPr sz="1000" spc="21" dirty="0">
                <a:solidFill>
                  <a:srgbClr val="221E1F"/>
                </a:solidFill>
                <a:latin typeface="Times New Roman" panose="02020603050405020304" pitchFamily="18" charset="0"/>
                <a:cs typeface="Times New Roman" panose="02020603050405020304" pitchFamily="18" charset="0"/>
              </a:rPr>
              <a:t> </a:t>
            </a:r>
            <a:r>
              <a:rPr sz="1000" dirty="0">
                <a:solidFill>
                  <a:srgbClr val="221E1F"/>
                </a:solidFill>
                <a:latin typeface="Times New Roman" panose="02020603050405020304" pitchFamily="18" charset="0"/>
                <a:cs typeface="Times New Roman" panose="02020603050405020304" pitchFamily="18" charset="0"/>
              </a:rPr>
              <a:t>lực</a:t>
            </a:r>
            <a:r>
              <a:rPr sz="1000" spc="21" dirty="0">
                <a:solidFill>
                  <a:srgbClr val="221E1F"/>
                </a:solidFill>
                <a:latin typeface="Times New Roman" panose="02020603050405020304" pitchFamily="18" charset="0"/>
                <a:cs typeface="Times New Roman" panose="02020603050405020304" pitchFamily="18" charset="0"/>
              </a:rPr>
              <a:t> </a:t>
            </a:r>
            <a:r>
              <a:rPr sz="1000" dirty="0">
                <a:solidFill>
                  <a:srgbClr val="221E1F"/>
                </a:solidFill>
                <a:latin typeface="Times New Roman" panose="02020603050405020304" pitchFamily="18" charset="0"/>
                <a:cs typeface="Times New Roman" panose="02020603050405020304" pitchFamily="18" charset="0"/>
              </a:rPr>
              <a:t>bắt</a:t>
            </a:r>
            <a:r>
              <a:rPr sz="1000" spc="21" dirty="0">
                <a:solidFill>
                  <a:srgbClr val="221E1F"/>
                </a:solidFill>
                <a:latin typeface="Times New Roman" panose="02020603050405020304" pitchFamily="18" charset="0"/>
                <a:cs typeface="Times New Roman" panose="02020603050405020304" pitchFamily="18" charset="0"/>
              </a:rPr>
              <a:t> </a:t>
            </a:r>
            <a:r>
              <a:rPr sz="1000" dirty="0">
                <a:solidFill>
                  <a:srgbClr val="221E1F"/>
                </a:solidFill>
                <a:latin typeface="Times New Roman" panose="02020603050405020304" pitchFamily="18" charset="0"/>
                <a:cs typeface="Times New Roman" panose="02020603050405020304" pitchFamily="18" charset="0"/>
              </a:rPr>
              <a:t>buộc</a:t>
            </a:r>
            <a:r>
              <a:rPr sz="1000" spc="21" dirty="0">
                <a:solidFill>
                  <a:srgbClr val="221E1F"/>
                </a:solidFill>
                <a:latin typeface="Times New Roman" panose="02020603050405020304" pitchFamily="18" charset="0"/>
                <a:cs typeface="Times New Roman" panose="02020603050405020304" pitchFamily="18" charset="0"/>
              </a:rPr>
              <a:t> </a:t>
            </a:r>
            <a:r>
              <a:rPr sz="1000" dirty="0">
                <a:solidFill>
                  <a:srgbClr val="221E1F"/>
                </a:solidFill>
                <a:latin typeface="Times New Roman" panose="02020603050405020304" pitchFamily="18" charset="0"/>
                <a:cs typeface="Times New Roman" panose="02020603050405020304" pitchFamily="18" charset="0"/>
              </a:rPr>
              <a:t>phải</a:t>
            </a:r>
            <a:r>
              <a:rPr sz="1000" spc="21" dirty="0">
                <a:solidFill>
                  <a:srgbClr val="221E1F"/>
                </a:solidFill>
                <a:latin typeface="Times New Roman" panose="02020603050405020304" pitchFamily="18" charset="0"/>
                <a:cs typeface="Times New Roman" panose="02020603050405020304" pitchFamily="18" charset="0"/>
              </a:rPr>
              <a:t> </a:t>
            </a:r>
            <a:r>
              <a:rPr sz="1000" dirty="0">
                <a:solidFill>
                  <a:srgbClr val="221E1F"/>
                </a:solidFill>
                <a:latin typeface="Times New Roman" panose="02020603050405020304" pitchFamily="18" charset="0"/>
                <a:cs typeface="Times New Roman" panose="02020603050405020304" pitchFamily="18" charset="0"/>
              </a:rPr>
              <a:t>xả</a:t>
            </a:r>
            <a:r>
              <a:rPr sz="1000" spc="21" dirty="0">
                <a:solidFill>
                  <a:srgbClr val="221E1F"/>
                </a:solidFill>
                <a:latin typeface="Times New Roman" panose="02020603050405020304" pitchFamily="18" charset="0"/>
                <a:cs typeface="Times New Roman" panose="02020603050405020304" pitchFamily="18" charset="0"/>
              </a:rPr>
              <a:t> </a:t>
            </a:r>
            <a:r>
              <a:rPr sz="1000" dirty="0">
                <a:solidFill>
                  <a:srgbClr val="221E1F"/>
                </a:solidFill>
                <a:latin typeface="Times New Roman" panose="02020603050405020304" pitchFamily="18" charset="0"/>
                <a:cs typeface="Times New Roman" panose="02020603050405020304" pitchFamily="18" charset="0"/>
              </a:rPr>
              <a:t>sạch</a:t>
            </a:r>
            <a:r>
              <a:rPr sz="1000" spc="21" dirty="0">
                <a:solidFill>
                  <a:srgbClr val="221E1F"/>
                </a:solidFill>
                <a:latin typeface="Times New Roman" panose="02020603050405020304" pitchFamily="18" charset="0"/>
                <a:cs typeface="Times New Roman" panose="02020603050405020304" pitchFamily="18" charset="0"/>
              </a:rPr>
              <a:t> </a:t>
            </a:r>
            <a:r>
              <a:rPr sz="1000" dirty="0">
                <a:solidFill>
                  <a:srgbClr val="221E1F"/>
                </a:solidFill>
                <a:latin typeface="Times New Roman" panose="02020603050405020304" pitchFamily="18" charset="0"/>
                <a:cs typeface="Times New Roman" panose="02020603050405020304" pitchFamily="18" charset="0"/>
              </a:rPr>
              <a:t>dầu</a:t>
            </a:r>
            <a:r>
              <a:rPr sz="1000" spc="21" dirty="0">
                <a:solidFill>
                  <a:srgbClr val="221E1F"/>
                </a:solidFill>
                <a:latin typeface="Times New Roman" panose="02020603050405020304" pitchFamily="18" charset="0"/>
                <a:cs typeface="Times New Roman" panose="02020603050405020304" pitchFamily="18" charset="0"/>
              </a:rPr>
              <a:t> </a:t>
            </a:r>
            <a:r>
              <a:rPr sz="1000" dirty="0">
                <a:solidFill>
                  <a:srgbClr val="221E1F"/>
                </a:solidFill>
                <a:latin typeface="Times New Roman" panose="02020603050405020304" pitchFamily="18" charset="0"/>
                <a:cs typeface="Times New Roman" panose="02020603050405020304" pitchFamily="18" charset="0"/>
              </a:rPr>
              <a:t>cũ,</a:t>
            </a:r>
            <a:r>
              <a:rPr sz="1000" spc="21" dirty="0">
                <a:solidFill>
                  <a:srgbClr val="221E1F"/>
                </a:solidFill>
                <a:latin typeface="Times New Roman" panose="02020603050405020304" pitchFamily="18" charset="0"/>
                <a:cs typeface="Times New Roman" panose="02020603050405020304" pitchFamily="18" charset="0"/>
              </a:rPr>
              <a:t> </a:t>
            </a:r>
            <a:r>
              <a:rPr sz="1000" dirty="0">
                <a:solidFill>
                  <a:srgbClr val="221E1F"/>
                </a:solidFill>
                <a:latin typeface="Times New Roman" panose="02020603050405020304" pitchFamily="18" charset="0"/>
                <a:cs typeface="Times New Roman" panose="02020603050405020304" pitchFamily="18" charset="0"/>
              </a:rPr>
              <a:t>đồng</a:t>
            </a:r>
            <a:r>
              <a:rPr sz="1000" spc="21" dirty="0">
                <a:solidFill>
                  <a:srgbClr val="221E1F"/>
                </a:solidFill>
                <a:latin typeface="Times New Roman" panose="02020603050405020304" pitchFamily="18" charset="0"/>
                <a:cs typeface="Times New Roman" panose="02020603050405020304" pitchFamily="18" charset="0"/>
              </a:rPr>
              <a:t> </a:t>
            </a:r>
            <a:r>
              <a:rPr sz="1000" dirty="0">
                <a:solidFill>
                  <a:srgbClr val="221E1F"/>
                </a:solidFill>
                <a:latin typeface="Times New Roman" panose="02020603050405020304" pitchFamily="18" charset="0"/>
                <a:cs typeface="Times New Roman" panose="02020603050405020304" pitchFamily="18" charset="0"/>
              </a:rPr>
              <a:t>thời</a:t>
            </a:r>
            <a:r>
              <a:rPr sz="1000" spc="21" dirty="0">
                <a:solidFill>
                  <a:srgbClr val="221E1F"/>
                </a:solidFill>
                <a:latin typeface="Times New Roman" panose="02020603050405020304" pitchFamily="18" charset="0"/>
                <a:cs typeface="Times New Roman" panose="02020603050405020304" pitchFamily="18" charset="0"/>
              </a:rPr>
              <a:t> </a:t>
            </a:r>
            <a:r>
              <a:rPr sz="1000" dirty="0">
                <a:solidFill>
                  <a:srgbClr val="221E1F"/>
                </a:solidFill>
                <a:latin typeface="Times New Roman" panose="02020603050405020304" pitchFamily="18" charset="0"/>
                <a:cs typeface="Times New Roman" panose="02020603050405020304" pitchFamily="18" charset="0"/>
              </a:rPr>
              <a:t>thay</a:t>
            </a:r>
            <a:r>
              <a:rPr sz="1000" spc="21" dirty="0">
                <a:solidFill>
                  <a:srgbClr val="221E1F"/>
                </a:solidFill>
                <a:latin typeface="Times New Roman" panose="02020603050405020304" pitchFamily="18" charset="0"/>
                <a:cs typeface="Times New Roman" panose="02020603050405020304" pitchFamily="18" charset="0"/>
              </a:rPr>
              <a:t> </a:t>
            </a:r>
            <a:r>
              <a:rPr sz="1000" dirty="0">
                <a:solidFill>
                  <a:srgbClr val="221E1F"/>
                </a:solidFill>
                <a:latin typeface="Times New Roman" panose="02020603050405020304" pitchFamily="18" charset="0"/>
                <a:cs typeface="Times New Roman" panose="02020603050405020304" pitchFamily="18" charset="0"/>
              </a:rPr>
              <a:t>thế</a:t>
            </a:r>
            <a:r>
              <a:rPr sz="1000" spc="21" dirty="0">
                <a:solidFill>
                  <a:srgbClr val="221E1F"/>
                </a:solidFill>
                <a:latin typeface="Times New Roman" panose="02020603050405020304" pitchFamily="18" charset="0"/>
                <a:cs typeface="Times New Roman" panose="02020603050405020304" pitchFamily="18" charset="0"/>
              </a:rPr>
              <a:t> </a:t>
            </a:r>
            <a:r>
              <a:rPr sz="1000" dirty="0">
                <a:solidFill>
                  <a:srgbClr val="221E1F"/>
                </a:solidFill>
                <a:latin typeface="Times New Roman" panose="02020603050405020304" pitchFamily="18" charset="0"/>
                <a:cs typeface="Times New Roman" panose="02020603050405020304" pitchFamily="18" charset="0"/>
              </a:rPr>
              <a:t>đồng</a:t>
            </a:r>
            <a:r>
              <a:rPr sz="1000" spc="21" dirty="0">
                <a:solidFill>
                  <a:srgbClr val="221E1F"/>
                </a:solidFill>
                <a:latin typeface="Times New Roman" panose="02020603050405020304" pitchFamily="18" charset="0"/>
                <a:cs typeface="Times New Roman" panose="02020603050405020304" pitchFamily="18" charset="0"/>
              </a:rPr>
              <a:t> </a:t>
            </a:r>
            <a:r>
              <a:rPr sz="1000" dirty="0">
                <a:solidFill>
                  <a:srgbClr val="221E1F"/>
                </a:solidFill>
                <a:latin typeface="Times New Roman" panose="02020603050405020304" pitchFamily="18" charset="0"/>
                <a:cs typeface="Times New Roman" panose="02020603050405020304" pitchFamily="18" charset="0"/>
              </a:rPr>
              <a:t>nhất</a:t>
            </a:r>
            <a:r>
              <a:rPr sz="1000" spc="21" dirty="0">
                <a:solidFill>
                  <a:srgbClr val="221E1F"/>
                </a:solidFill>
                <a:latin typeface="Times New Roman" panose="02020603050405020304" pitchFamily="18" charset="0"/>
                <a:cs typeface="Times New Roman" panose="02020603050405020304" pitchFamily="18" charset="0"/>
              </a:rPr>
              <a:t> </a:t>
            </a:r>
            <a:r>
              <a:rPr sz="1000" dirty="0">
                <a:solidFill>
                  <a:srgbClr val="221E1F"/>
                </a:solidFill>
                <a:latin typeface="Times New Roman" panose="02020603050405020304" pitchFamily="18" charset="0"/>
                <a:cs typeface="Times New Roman" panose="02020603050405020304" pitchFamily="18" charset="0"/>
              </a:rPr>
              <a:t>một</a:t>
            </a:r>
            <a:r>
              <a:rPr sz="1000" spc="21" dirty="0">
                <a:solidFill>
                  <a:srgbClr val="221E1F"/>
                </a:solidFill>
                <a:latin typeface="Times New Roman" panose="02020603050405020304" pitchFamily="18" charset="0"/>
                <a:cs typeface="Times New Roman" panose="02020603050405020304" pitchFamily="18" charset="0"/>
              </a:rPr>
              <a:t> </a:t>
            </a:r>
            <a:r>
              <a:rPr sz="1000" dirty="0">
                <a:solidFill>
                  <a:srgbClr val="221E1F"/>
                </a:solidFill>
                <a:latin typeface="Times New Roman" panose="02020603050405020304" pitchFamily="18" charset="0"/>
                <a:cs typeface="Times New Roman" panose="02020603050405020304" pitchFamily="18" charset="0"/>
              </a:rPr>
              <a:t>loại</a:t>
            </a:r>
            <a:r>
              <a:rPr sz="1000" spc="21" dirty="0">
                <a:solidFill>
                  <a:srgbClr val="221E1F"/>
                </a:solidFill>
                <a:latin typeface="Times New Roman" panose="02020603050405020304" pitchFamily="18" charset="0"/>
                <a:cs typeface="Times New Roman" panose="02020603050405020304" pitchFamily="18" charset="0"/>
              </a:rPr>
              <a:t> </a:t>
            </a:r>
            <a:r>
              <a:rPr sz="1000" dirty="0">
                <a:solidFill>
                  <a:srgbClr val="221E1F"/>
                </a:solidFill>
                <a:latin typeface="Times New Roman" panose="02020603050405020304" pitchFamily="18" charset="0"/>
                <a:cs typeface="Times New Roman" panose="02020603050405020304" pitchFamily="18" charset="0"/>
              </a:rPr>
              <a:t>dầu</a:t>
            </a:r>
            <a:r>
              <a:rPr sz="1000" spc="21" dirty="0">
                <a:solidFill>
                  <a:srgbClr val="221E1F"/>
                </a:solidFill>
                <a:latin typeface="Times New Roman" panose="02020603050405020304" pitchFamily="18" charset="0"/>
                <a:cs typeface="Times New Roman" panose="02020603050405020304" pitchFamily="18" charset="0"/>
              </a:rPr>
              <a:t> </a:t>
            </a:r>
            <a:r>
              <a:rPr sz="1000" dirty="0">
                <a:solidFill>
                  <a:srgbClr val="221E1F"/>
                </a:solidFill>
                <a:latin typeface="Times New Roman" panose="02020603050405020304" pitchFamily="18" charset="0"/>
                <a:cs typeface="Times New Roman" panose="02020603050405020304" pitchFamily="18" charset="0"/>
              </a:rPr>
              <a:t>được</a:t>
            </a:r>
            <a:r>
              <a:rPr sz="1000" spc="21" dirty="0">
                <a:solidFill>
                  <a:srgbClr val="221E1F"/>
                </a:solidFill>
                <a:latin typeface="Times New Roman" panose="02020603050405020304" pitchFamily="18" charset="0"/>
                <a:cs typeface="Times New Roman" panose="02020603050405020304" pitchFamily="18" charset="0"/>
              </a:rPr>
              <a:t> </a:t>
            </a:r>
            <a:r>
              <a:rPr sz="1000" dirty="0">
                <a:solidFill>
                  <a:srgbClr val="221E1F"/>
                </a:solidFill>
                <a:latin typeface="Times New Roman" panose="02020603050405020304" pitchFamily="18" charset="0"/>
                <a:cs typeface="Times New Roman" panose="02020603050405020304" pitchFamily="18" charset="0"/>
              </a:rPr>
              <a:t>chỉ</a:t>
            </a:r>
            <a:r>
              <a:rPr sz="1000" spc="21" dirty="0">
                <a:solidFill>
                  <a:srgbClr val="221E1F"/>
                </a:solidFill>
                <a:latin typeface="Times New Roman" panose="02020603050405020304" pitchFamily="18" charset="0"/>
                <a:cs typeface="Times New Roman" panose="02020603050405020304" pitchFamily="18" charset="0"/>
              </a:rPr>
              <a:t> </a:t>
            </a:r>
            <a:r>
              <a:rPr sz="1000" dirty="0">
                <a:solidFill>
                  <a:srgbClr val="221E1F"/>
                </a:solidFill>
                <a:latin typeface="Times New Roman" panose="02020603050405020304" pitchFamily="18" charset="0"/>
                <a:cs typeface="Times New Roman" panose="02020603050405020304" pitchFamily="18" charset="0"/>
              </a:rPr>
              <a:t>định,</a:t>
            </a:r>
            <a:r>
              <a:rPr sz="1000" spc="21" dirty="0">
                <a:solidFill>
                  <a:srgbClr val="221E1F"/>
                </a:solidFill>
                <a:latin typeface="Times New Roman" panose="02020603050405020304" pitchFamily="18" charset="0"/>
                <a:cs typeface="Times New Roman" panose="02020603050405020304" pitchFamily="18" charset="0"/>
              </a:rPr>
              <a:t> </a:t>
            </a:r>
            <a:r>
              <a:rPr sz="1000" dirty="0">
                <a:solidFill>
                  <a:srgbClr val="221E1F"/>
                </a:solidFill>
                <a:latin typeface="Times New Roman" panose="02020603050405020304" pitchFamily="18" charset="0"/>
                <a:cs typeface="Times New Roman" panose="02020603050405020304" pitchFamily="18" charset="0"/>
              </a:rPr>
              <a:t>nếu</a:t>
            </a:r>
            <a:r>
              <a:rPr sz="1000" spc="21" dirty="0">
                <a:solidFill>
                  <a:srgbClr val="221E1F"/>
                </a:solidFill>
                <a:latin typeface="Times New Roman" panose="02020603050405020304" pitchFamily="18" charset="0"/>
                <a:cs typeface="Times New Roman" panose="02020603050405020304" pitchFamily="18" charset="0"/>
              </a:rPr>
              <a:t> </a:t>
            </a:r>
            <a:r>
              <a:rPr sz="1000" dirty="0">
                <a:solidFill>
                  <a:srgbClr val="221E1F"/>
                </a:solidFill>
                <a:latin typeface="Times New Roman" panose="02020603050405020304" pitchFamily="18" charset="0"/>
                <a:cs typeface="Times New Roman" panose="02020603050405020304" pitchFamily="18" charset="0"/>
              </a:rPr>
              <a:t>không</a:t>
            </a:r>
            <a:r>
              <a:rPr sz="1000" spc="21" dirty="0">
                <a:solidFill>
                  <a:srgbClr val="221E1F"/>
                </a:solidFill>
                <a:latin typeface="Times New Roman" panose="02020603050405020304" pitchFamily="18" charset="0"/>
                <a:cs typeface="Times New Roman" panose="02020603050405020304" pitchFamily="18" charset="0"/>
              </a:rPr>
              <a:t> </a:t>
            </a:r>
            <a:r>
              <a:rPr sz="1000" dirty="0">
                <a:solidFill>
                  <a:srgbClr val="221E1F"/>
                </a:solidFill>
                <a:latin typeface="Times New Roman" panose="02020603050405020304" pitchFamily="18" charset="0"/>
                <a:cs typeface="Times New Roman" panose="02020603050405020304" pitchFamily="18" charset="0"/>
              </a:rPr>
              <a:t>tổng</a:t>
            </a:r>
          </a:p>
          <a:p>
            <a:pPr marL="0" marR="0">
              <a:lnSpc>
                <a:spcPts val="1107"/>
              </a:lnSpc>
              <a:spcBef>
                <a:spcPts val="392"/>
              </a:spcBef>
              <a:spcAft>
                <a:spcPts val="0"/>
              </a:spcAft>
            </a:pPr>
            <a:r>
              <a:rPr sz="1000" dirty="0">
                <a:solidFill>
                  <a:srgbClr val="221E1F"/>
                </a:solidFill>
                <a:latin typeface="Times New Roman" panose="02020603050405020304" pitchFamily="18" charset="0"/>
                <a:cs typeface="Times New Roman" panose="02020603050405020304" pitchFamily="18" charset="0"/>
              </a:rPr>
              <a:t>bơm, bơm nhánh, phụ tùng liên quan không được bảo hành.</a:t>
            </a:r>
          </a:p>
        </p:txBody>
      </p:sp>
      <p:sp>
        <p:nvSpPr>
          <p:cNvPr id="12" name="object 12"/>
          <p:cNvSpPr txBox="1"/>
          <p:nvPr/>
        </p:nvSpPr>
        <p:spPr>
          <a:xfrm>
            <a:off x="423292" y="823726"/>
            <a:ext cx="6947789" cy="666849"/>
          </a:xfrm>
          <a:prstGeom prst="rect">
            <a:avLst/>
          </a:prstGeom>
        </p:spPr>
        <p:txBody>
          <a:bodyPr vert="horz" wrap="square" lIns="0" tIns="0" rIns="0" bIns="0" rtlCol="0">
            <a:spAutoFit/>
          </a:bodyPr>
          <a:lstStyle/>
          <a:p>
            <a:pPr marL="0" marR="0">
              <a:lnSpc>
                <a:spcPts val="1107"/>
              </a:lnSpc>
              <a:spcBef>
                <a:spcPts val="0"/>
              </a:spcBef>
              <a:spcAft>
                <a:spcPts val="0"/>
              </a:spcAft>
            </a:pPr>
            <a:r>
              <a:rPr sz="1000" dirty="0">
                <a:solidFill>
                  <a:srgbClr val="221E1F"/>
                </a:solidFill>
                <a:latin typeface="Times New Roman" panose="02020603050405020304" pitchFamily="18" charset="0"/>
                <a:cs typeface="Times New Roman" panose="02020603050405020304" pitchFamily="18" charset="0"/>
              </a:rPr>
              <a:t>15. Những hao mòn tự nhiên như: Phai màu tự nhiên của các bề mặt sơn, các loại lọc, lốp, các loại cao su, nước làm mát, các loại dầu….</a:t>
            </a:r>
          </a:p>
          <a:p>
            <a:pPr marL="0" marR="0">
              <a:lnSpc>
                <a:spcPts val="1107"/>
              </a:lnSpc>
              <a:spcBef>
                <a:spcPts val="392"/>
              </a:spcBef>
              <a:spcAft>
                <a:spcPts val="0"/>
              </a:spcAft>
            </a:pPr>
            <a:r>
              <a:rPr sz="1000" dirty="0">
                <a:solidFill>
                  <a:srgbClr val="221E1F"/>
                </a:solidFill>
                <a:latin typeface="Times New Roman" panose="02020603050405020304" pitchFamily="18" charset="0"/>
                <a:cs typeface="Times New Roman" panose="02020603050405020304" pitchFamily="18" charset="0"/>
              </a:rPr>
              <a:t>16. Những hiện tượng thẩm mỹ không ảnh hưởng tới chất lượng và sự hoạt động của xe như:</a:t>
            </a:r>
            <a:r>
              <a:rPr sz="1000" spc="-10" dirty="0">
                <a:solidFill>
                  <a:srgbClr val="221E1F"/>
                </a:solidFill>
                <a:latin typeface="Times New Roman" panose="02020603050405020304" pitchFamily="18" charset="0"/>
                <a:cs typeface="Times New Roman" panose="02020603050405020304" pitchFamily="18" charset="0"/>
              </a:rPr>
              <a:t> </a:t>
            </a:r>
            <a:r>
              <a:rPr sz="1000" spc="-18" dirty="0">
                <a:solidFill>
                  <a:srgbClr val="221E1F"/>
                </a:solidFill>
                <a:latin typeface="Times New Roman" panose="02020603050405020304" pitchFamily="18" charset="0"/>
                <a:cs typeface="Times New Roman" panose="02020603050405020304" pitchFamily="18" charset="0"/>
              </a:rPr>
              <a:t>Tiếng</a:t>
            </a:r>
            <a:r>
              <a:rPr sz="1000" spc="17" dirty="0">
                <a:solidFill>
                  <a:srgbClr val="221E1F"/>
                </a:solidFill>
                <a:latin typeface="Times New Roman" panose="02020603050405020304" pitchFamily="18" charset="0"/>
                <a:cs typeface="Times New Roman" panose="02020603050405020304" pitchFamily="18" charset="0"/>
              </a:rPr>
              <a:t> </a:t>
            </a:r>
            <a:r>
              <a:rPr sz="1000" dirty="0">
                <a:solidFill>
                  <a:srgbClr val="221E1F"/>
                </a:solidFill>
                <a:latin typeface="Times New Roman" panose="02020603050405020304" pitchFamily="18" charset="0"/>
                <a:cs typeface="Times New Roman" panose="02020603050405020304" pitchFamily="18" charset="0"/>
              </a:rPr>
              <a:t>ồn, những rung động nhỏ, vết dầu</a:t>
            </a:r>
          </a:p>
          <a:p>
            <a:pPr marL="0" marR="0">
              <a:lnSpc>
                <a:spcPts val="1107"/>
              </a:lnSpc>
              <a:spcBef>
                <a:spcPts val="392"/>
              </a:spcBef>
              <a:spcAft>
                <a:spcPts val="0"/>
              </a:spcAft>
            </a:pPr>
            <a:r>
              <a:rPr sz="1000" dirty="0">
                <a:solidFill>
                  <a:srgbClr val="221E1F"/>
                </a:solidFill>
                <a:latin typeface="Times New Roman" panose="02020603050405020304" pitchFamily="18" charset="0"/>
                <a:cs typeface="Times New Roman" panose="02020603050405020304" pitchFamily="18" charset="0"/>
              </a:rPr>
              <a:t>loang...</a:t>
            </a:r>
          </a:p>
        </p:txBody>
      </p:sp>
      <p:sp>
        <p:nvSpPr>
          <p:cNvPr id="13" name="object 13"/>
          <p:cNvSpPr txBox="1"/>
          <p:nvPr/>
        </p:nvSpPr>
        <p:spPr>
          <a:xfrm>
            <a:off x="423292" y="1546052"/>
            <a:ext cx="6561962" cy="525785"/>
          </a:xfrm>
          <a:prstGeom prst="rect">
            <a:avLst/>
          </a:prstGeom>
        </p:spPr>
        <p:txBody>
          <a:bodyPr vert="horz" wrap="square" lIns="0" tIns="0" rIns="0" bIns="0" rtlCol="0">
            <a:spAutoFit/>
          </a:bodyPr>
          <a:lstStyle/>
          <a:p>
            <a:pPr marL="0" marR="0">
              <a:lnSpc>
                <a:spcPts val="1107"/>
              </a:lnSpc>
              <a:spcBef>
                <a:spcPts val="0"/>
              </a:spcBef>
              <a:spcAft>
                <a:spcPts val="0"/>
              </a:spcAft>
            </a:pPr>
            <a:r>
              <a:rPr sz="1000" dirty="0">
                <a:solidFill>
                  <a:srgbClr val="221E1F"/>
                </a:solidFill>
                <a:latin typeface="Times New Roman" panose="02020603050405020304" pitchFamily="18" charset="0"/>
                <a:cs typeface="Times New Roman" panose="02020603050405020304" pitchFamily="18" charset="0"/>
              </a:rPr>
              <a:t>17. Các thiệt hại do thiên tai, </a:t>
            </a:r>
            <a:r>
              <a:rPr sz="1000" spc="-25" dirty="0">
                <a:solidFill>
                  <a:srgbClr val="221E1F"/>
                </a:solidFill>
                <a:latin typeface="Times New Roman" panose="02020603050405020304" pitchFamily="18" charset="0"/>
                <a:cs typeface="Times New Roman" panose="02020603050405020304" pitchFamily="18" charset="0"/>
              </a:rPr>
              <a:t>cháy,</a:t>
            </a:r>
            <a:r>
              <a:rPr sz="1000" dirty="0">
                <a:solidFill>
                  <a:srgbClr val="221E1F"/>
                </a:solidFill>
                <a:latin typeface="Times New Roman" panose="02020603050405020304" pitchFamily="18" charset="0"/>
                <a:cs typeface="Times New Roman" panose="02020603050405020304" pitchFamily="18" charset="0"/>
              </a:rPr>
              <a:t> đâm xe, mất trộm và nguyên nhân trên gây ra đều không được bảo hành.</a:t>
            </a:r>
          </a:p>
          <a:p>
            <a:pPr marL="0" marR="0">
              <a:lnSpc>
                <a:spcPts val="1107"/>
              </a:lnSpc>
              <a:spcBef>
                <a:spcPts val="392"/>
              </a:spcBef>
              <a:spcAft>
                <a:spcPts val="0"/>
              </a:spcAft>
            </a:pPr>
            <a:r>
              <a:rPr sz="1000" dirty="0">
                <a:solidFill>
                  <a:srgbClr val="221E1F"/>
                </a:solidFill>
                <a:latin typeface="Times New Roman" panose="02020603050405020304" pitchFamily="18" charset="0"/>
                <a:cs typeface="Times New Roman" panose="02020603050405020304" pitchFamily="18" charset="0"/>
              </a:rPr>
              <a:t>18. Những hư hỏng do muội, khói, hóa chất, nước bẩn, muối loang và các nguyên nhân tự nhiên khác.. .sẽ không được bảo hành.</a:t>
            </a:r>
          </a:p>
          <a:p>
            <a:pPr marL="0" marR="0">
              <a:lnSpc>
                <a:spcPts val="1107"/>
              </a:lnSpc>
              <a:spcBef>
                <a:spcPts val="392"/>
              </a:spcBef>
              <a:spcAft>
                <a:spcPts val="0"/>
              </a:spcAft>
            </a:pPr>
            <a:r>
              <a:rPr sz="1000" dirty="0">
                <a:solidFill>
                  <a:srgbClr val="221E1F"/>
                </a:solidFill>
                <a:latin typeface="Times New Roman" panose="02020603050405020304" pitchFamily="18" charset="0"/>
                <a:cs typeface="Times New Roman" panose="02020603050405020304" pitchFamily="18" charset="0"/>
              </a:rPr>
              <a:t>CHÚ Ý</a:t>
            </a:r>
          </a:p>
        </p:txBody>
      </p:sp>
      <p:sp>
        <p:nvSpPr>
          <p:cNvPr id="14" name="object 14"/>
          <p:cNvSpPr txBox="1"/>
          <p:nvPr/>
        </p:nvSpPr>
        <p:spPr>
          <a:xfrm>
            <a:off x="423292" y="2101156"/>
            <a:ext cx="6865746" cy="940742"/>
          </a:xfrm>
          <a:prstGeom prst="rect">
            <a:avLst/>
          </a:prstGeom>
        </p:spPr>
        <p:txBody>
          <a:bodyPr vert="horz" wrap="square" lIns="0" tIns="0" rIns="0" bIns="0" rtlCol="0">
            <a:spAutoFit/>
          </a:bodyPr>
          <a:lstStyle/>
          <a:p>
            <a:pPr marL="0" marR="0">
              <a:lnSpc>
                <a:spcPts val="1107"/>
              </a:lnSpc>
              <a:spcBef>
                <a:spcPts val="0"/>
              </a:spcBef>
              <a:spcAft>
                <a:spcPts val="0"/>
              </a:spcAft>
            </a:pPr>
            <a:r>
              <a:rPr sz="1000" i="1" dirty="0">
                <a:solidFill>
                  <a:srgbClr val="221E1F"/>
                </a:solidFill>
                <a:latin typeface="Times New Roman" panose="02020603050405020304" pitchFamily="18" charset="0"/>
                <a:cs typeface="Times New Roman" panose="02020603050405020304" pitchFamily="18" charset="0"/>
              </a:rPr>
              <a:t>- Với</a:t>
            </a:r>
            <a:r>
              <a:rPr sz="1000" i="1" spc="15" dirty="0">
                <a:solidFill>
                  <a:srgbClr val="221E1F"/>
                </a:solidFill>
                <a:latin typeface="Times New Roman" panose="02020603050405020304" pitchFamily="18" charset="0"/>
                <a:cs typeface="Times New Roman" panose="02020603050405020304" pitchFamily="18" charset="0"/>
              </a:rPr>
              <a:t> </a:t>
            </a:r>
            <a:r>
              <a:rPr sz="1000" i="1" dirty="0">
                <a:solidFill>
                  <a:srgbClr val="221E1F"/>
                </a:solidFill>
                <a:latin typeface="Times New Roman" panose="02020603050405020304" pitchFamily="18" charset="0"/>
                <a:cs typeface="Times New Roman" panose="02020603050405020304" pitchFamily="18" charset="0"/>
              </a:rPr>
              <a:t>xe</a:t>
            </a:r>
            <a:r>
              <a:rPr sz="1000" i="1" spc="15" dirty="0">
                <a:solidFill>
                  <a:srgbClr val="221E1F"/>
                </a:solidFill>
                <a:latin typeface="Times New Roman" panose="02020603050405020304" pitchFamily="18" charset="0"/>
                <a:cs typeface="Times New Roman" panose="02020603050405020304" pitchFamily="18" charset="0"/>
              </a:rPr>
              <a:t> </a:t>
            </a:r>
            <a:r>
              <a:rPr sz="1000" i="1" dirty="0">
                <a:solidFill>
                  <a:srgbClr val="221E1F"/>
                </a:solidFill>
                <a:latin typeface="Times New Roman" panose="02020603050405020304" pitchFamily="18" charset="0"/>
                <a:cs typeface="Times New Roman" panose="02020603050405020304" pitchFamily="18" charset="0"/>
              </a:rPr>
              <a:t>mới</a:t>
            </a:r>
            <a:r>
              <a:rPr sz="1000" i="1" spc="15" dirty="0">
                <a:solidFill>
                  <a:srgbClr val="221E1F"/>
                </a:solidFill>
                <a:latin typeface="Times New Roman" panose="02020603050405020304" pitchFamily="18" charset="0"/>
                <a:cs typeface="Times New Roman" panose="02020603050405020304" pitchFamily="18" charset="0"/>
              </a:rPr>
              <a:t> </a:t>
            </a:r>
            <a:r>
              <a:rPr sz="1000" i="1" dirty="0">
                <a:solidFill>
                  <a:srgbClr val="221E1F"/>
                </a:solidFill>
                <a:latin typeface="Times New Roman" panose="02020603050405020304" pitchFamily="18" charset="0"/>
                <a:cs typeface="Times New Roman" panose="02020603050405020304" pitchFamily="18" charset="0"/>
              </a:rPr>
              <a:t>đưa</a:t>
            </a:r>
            <a:r>
              <a:rPr sz="1000" i="1" spc="15" dirty="0">
                <a:solidFill>
                  <a:srgbClr val="221E1F"/>
                </a:solidFill>
                <a:latin typeface="Times New Roman" panose="02020603050405020304" pitchFamily="18" charset="0"/>
                <a:cs typeface="Times New Roman" panose="02020603050405020304" pitchFamily="18" charset="0"/>
              </a:rPr>
              <a:t> </a:t>
            </a:r>
            <a:r>
              <a:rPr sz="1000" i="1" dirty="0">
                <a:solidFill>
                  <a:srgbClr val="221E1F"/>
                </a:solidFill>
                <a:latin typeface="Times New Roman" panose="02020603050405020304" pitchFamily="18" charset="0"/>
                <a:cs typeface="Times New Roman" panose="02020603050405020304" pitchFamily="18" charset="0"/>
              </a:rPr>
              <a:t>vào</a:t>
            </a:r>
            <a:r>
              <a:rPr sz="1000" i="1" spc="15" dirty="0">
                <a:solidFill>
                  <a:srgbClr val="221E1F"/>
                </a:solidFill>
                <a:latin typeface="Times New Roman" panose="02020603050405020304" pitchFamily="18" charset="0"/>
                <a:cs typeface="Times New Roman" panose="02020603050405020304" pitchFamily="18" charset="0"/>
              </a:rPr>
              <a:t> </a:t>
            </a:r>
            <a:r>
              <a:rPr sz="1000" i="1" dirty="0">
                <a:solidFill>
                  <a:srgbClr val="221E1F"/>
                </a:solidFill>
                <a:latin typeface="Times New Roman" panose="02020603050405020304" pitchFamily="18" charset="0"/>
                <a:cs typeface="Times New Roman" panose="02020603050405020304" pitchFamily="18" charset="0"/>
              </a:rPr>
              <a:t>sử</a:t>
            </a:r>
            <a:r>
              <a:rPr sz="1000" i="1" spc="15" dirty="0">
                <a:solidFill>
                  <a:srgbClr val="221E1F"/>
                </a:solidFill>
                <a:latin typeface="Times New Roman" panose="02020603050405020304" pitchFamily="18" charset="0"/>
                <a:cs typeface="Times New Roman" panose="02020603050405020304" pitchFamily="18" charset="0"/>
              </a:rPr>
              <a:t> </a:t>
            </a:r>
            <a:r>
              <a:rPr sz="1000" i="1" dirty="0">
                <a:solidFill>
                  <a:srgbClr val="221E1F"/>
                </a:solidFill>
                <a:latin typeface="Times New Roman" panose="02020603050405020304" pitchFamily="18" charset="0"/>
                <a:cs typeface="Times New Roman" panose="02020603050405020304" pitchFamily="18" charset="0"/>
              </a:rPr>
              <a:t>dụng,</a:t>
            </a:r>
            <a:r>
              <a:rPr sz="1000" i="1" spc="15" dirty="0">
                <a:solidFill>
                  <a:srgbClr val="221E1F"/>
                </a:solidFill>
                <a:latin typeface="Times New Roman" panose="02020603050405020304" pitchFamily="18" charset="0"/>
                <a:cs typeface="Times New Roman" panose="02020603050405020304" pitchFamily="18" charset="0"/>
              </a:rPr>
              <a:t> </a:t>
            </a:r>
            <a:r>
              <a:rPr sz="1000" i="1" dirty="0">
                <a:solidFill>
                  <a:srgbClr val="221E1F"/>
                </a:solidFill>
                <a:latin typeface="Times New Roman" panose="02020603050405020304" pitchFamily="18" charset="0"/>
                <a:cs typeface="Times New Roman" panose="02020603050405020304" pitchFamily="18" charset="0"/>
              </a:rPr>
              <a:t>tùy</a:t>
            </a:r>
            <a:r>
              <a:rPr sz="1000" i="1" spc="15" dirty="0">
                <a:solidFill>
                  <a:srgbClr val="221E1F"/>
                </a:solidFill>
                <a:latin typeface="Times New Roman" panose="02020603050405020304" pitchFamily="18" charset="0"/>
                <a:cs typeface="Times New Roman" panose="02020603050405020304" pitchFamily="18" charset="0"/>
              </a:rPr>
              <a:t> </a:t>
            </a:r>
            <a:r>
              <a:rPr sz="1000" i="1" dirty="0">
                <a:solidFill>
                  <a:srgbClr val="221E1F"/>
                </a:solidFill>
                <a:latin typeface="Times New Roman" panose="02020603050405020304" pitchFamily="18" charset="0"/>
                <a:cs typeface="Times New Roman" panose="02020603050405020304" pitchFamily="18" charset="0"/>
              </a:rPr>
              <a:t>theo</a:t>
            </a:r>
            <a:r>
              <a:rPr sz="1000" i="1" spc="15" dirty="0">
                <a:solidFill>
                  <a:srgbClr val="221E1F"/>
                </a:solidFill>
                <a:latin typeface="Times New Roman" panose="02020603050405020304" pitchFamily="18" charset="0"/>
                <a:cs typeface="Times New Roman" panose="02020603050405020304" pitchFamily="18" charset="0"/>
              </a:rPr>
              <a:t> </a:t>
            </a:r>
            <a:r>
              <a:rPr sz="1000" i="1" dirty="0">
                <a:solidFill>
                  <a:srgbClr val="221E1F"/>
                </a:solidFill>
                <a:latin typeface="Times New Roman" panose="02020603050405020304" pitchFamily="18" charset="0"/>
                <a:cs typeface="Times New Roman" panose="02020603050405020304" pitchFamily="18" charset="0"/>
              </a:rPr>
              <a:t>điều</a:t>
            </a:r>
            <a:r>
              <a:rPr sz="1000" i="1" spc="15" dirty="0">
                <a:solidFill>
                  <a:srgbClr val="221E1F"/>
                </a:solidFill>
                <a:latin typeface="Times New Roman" panose="02020603050405020304" pitchFamily="18" charset="0"/>
                <a:cs typeface="Times New Roman" panose="02020603050405020304" pitchFamily="18" charset="0"/>
              </a:rPr>
              <a:t> </a:t>
            </a:r>
            <a:r>
              <a:rPr sz="1000" i="1" dirty="0">
                <a:solidFill>
                  <a:srgbClr val="221E1F"/>
                </a:solidFill>
                <a:latin typeface="Times New Roman" panose="02020603050405020304" pitchFamily="18" charset="0"/>
                <a:cs typeface="Times New Roman" panose="02020603050405020304" pitchFamily="18" charset="0"/>
              </a:rPr>
              <a:t>kiện</a:t>
            </a:r>
            <a:r>
              <a:rPr sz="1000" i="1" spc="15" dirty="0">
                <a:solidFill>
                  <a:srgbClr val="221E1F"/>
                </a:solidFill>
                <a:latin typeface="Times New Roman" panose="02020603050405020304" pitchFamily="18" charset="0"/>
                <a:cs typeface="Times New Roman" panose="02020603050405020304" pitchFamily="18" charset="0"/>
              </a:rPr>
              <a:t> </a:t>
            </a:r>
            <a:r>
              <a:rPr sz="1000" i="1" dirty="0">
                <a:solidFill>
                  <a:srgbClr val="221E1F"/>
                </a:solidFill>
                <a:latin typeface="Times New Roman" panose="02020603050405020304" pitchFamily="18" charset="0"/>
                <a:cs typeface="Times New Roman" panose="02020603050405020304" pitchFamily="18" charset="0"/>
              </a:rPr>
              <a:t>sử</a:t>
            </a:r>
            <a:r>
              <a:rPr sz="1000" i="1" spc="15" dirty="0">
                <a:solidFill>
                  <a:srgbClr val="221E1F"/>
                </a:solidFill>
                <a:latin typeface="Times New Roman" panose="02020603050405020304" pitchFamily="18" charset="0"/>
                <a:cs typeface="Times New Roman" panose="02020603050405020304" pitchFamily="18" charset="0"/>
              </a:rPr>
              <a:t> </a:t>
            </a:r>
            <a:r>
              <a:rPr sz="1000" i="1" dirty="0">
                <a:solidFill>
                  <a:srgbClr val="221E1F"/>
                </a:solidFill>
                <a:latin typeface="Times New Roman" panose="02020603050405020304" pitchFamily="18" charset="0"/>
                <a:cs typeface="Times New Roman" panose="02020603050405020304" pitchFamily="18" charset="0"/>
              </a:rPr>
              <a:t>dụng,</a:t>
            </a:r>
            <a:r>
              <a:rPr sz="1000" i="1" spc="15" dirty="0">
                <a:solidFill>
                  <a:srgbClr val="221E1F"/>
                </a:solidFill>
                <a:latin typeface="Times New Roman" panose="02020603050405020304" pitchFamily="18" charset="0"/>
                <a:cs typeface="Times New Roman" panose="02020603050405020304" pitchFamily="18" charset="0"/>
              </a:rPr>
              <a:t> </a:t>
            </a:r>
            <a:r>
              <a:rPr sz="1000" i="1" spc="-18" dirty="0">
                <a:solidFill>
                  <a:srgbClr val="221E1F"/>
                </a:solidFill>
                <a:latin typeface="Times New Roman" panose="02020603050405020304" pitchFamily="18" charset="0"/>
                <a:cs typeface="Times New Roman" panose="02020603050405020304" pitchFamily="18" charset="0"/>
              </a:rPr>
              <a:t>trong</a:t>
            </a:r>
            <a:r>
              <a:rPr sz="1000" i="1" spc="23" dirty="0">
                <a:solidFill>
                  <a:srgbClr val="221E1F"/>
                </a:solidFill>
                <a:latin typeface="Times New Roman" panose="02020603050405020304" pitchFamily="18" charset="0"/>
                <a:cs typeface="Times New Roman" panose="02020603050405020304" pitchFamily="18" charset="0"/>
              </a:rPr>
              <a:t> </a:t>
            </a:r>
            <a:r>
              <a:rPr sz="1000" i="1" dirty="0" err="1">
                <a:solidFill>
                  <a:srgbClr val="221E1F"/>
                </a:solidFill>
                <a:latin typeface="Times New Roman" panose="02020603050405020304" pitchFamily="18" charset="0"/>
                <a:cs typeface="Times New Roman" panose="02020603050405020304" pitchFamily="18" charset="0"/>
              </a:rPr>
              <a:t>vòng</a:t>
            </a:r>
            <a:r>
              <a:rPr sz="1000" i="1" spc="15" dirty="0">
                <a:solidFill>
                  <a:srgbClr val="221E1F"/>
                </a:solidFill>
                <a:latin typeface="Times New Roman" panose="02020603050405020304" pitchFamily="18" charset="0"/>
                <a:cs typeface="Times New Roman" panose="02020603050405020304" pitchFamily="18" charset="0"/>
              </a:rPr>
              <a:t> </a:t>
            </a:r>
            <a:r>
              <a:rPr lang="en-US" sz="1000" i="1" spc="15" dirty="0">
                <a:solidFill>
                  <a:srgbClr val="221E1F"/>
                </a:solidFill>
                <a:latin typeface="Times New Roman" panose="02020603050405020304" pitchFamily="18" charset="0"/>
                <a:cs typeface="Times New Roman" panose="02020603050405020304" pitchFamily="18" charset="0"/>
              </a:rPr>
              <a:t>1</a:t>
            </a:r>
            <a:r>
              <a:rPr sz="1000" i="1" dirty="0">
                <a:solidFill>
                  <a:srgbClr val="221E1F"/>
                </a:solidFill>
                <a:latin typeface="Times New Roman" panose="02020603050405020304" pitchFamily="18" charset="0"/>
                <a:cs typeface="Times New Roman" panose="02020603050405020304" pitchFamily="18" charset="0"/>
              </a:rPr>
              <a:t>000km</a:t>
            </a:r>
            <a:r>
              <a:rPr sz="1000" i="1" spc="15" dirty="0">
                <a:solidFill>
                  <a:srgbClr val="221E1F"/>
                </a:solidFill>
                <a:latin typeface="Times New Roman" panose="02020603050405020304" pitchFamily="18" charset="0"/>
                <a:cs typeface="Times New Roman" panose="02020603050405020304" pitchFamily="18" charset="0"/>
              </a:rPr>
              <a:t> </a:t>
            </a:r>
            <a:r>
              <a:rPr sz="1000" i="1" dirty="0">
                <a:solidFill>
                  <a:srgbClr val="221E1F"/>
                </a:solidFill>
                <a:latin typeface="Times New Roman" panose="02020603050405020304" pitchFamily="18" charset="0"/>
                <a:cs typeface="Times New Roman" panose="02020603050405020304" pitchFamily="18" charset="0"/>
              </a:rPr>
              <a:t>đầu</a:t>
            </a:r>
            <a:r>
              <a:rPr sz="1000" i="1" spc="15" dirty="0">
                <a:solidFill>
                  <a:srgbClr val="221E1F"/>
                </a:solidFill>
                <a:latin typeface="Times New Roman" panose="02020603050405020304" pitchFamily="18" charset="0"/>
                <a:cs typeface="Times New Roman" panose="02020603050405020304" pitchFamily="18" charset="0"/>
              </a:rPr>
              <a:t> </a:t>
            </a:r>
            <a:r>
              <a:rPr sz="1000" i="1" dirty="0">
                <a:solidFill>
                  <a:srgbClr val="221E1F"/>
                </a:solidFill>
                <a:latin typeface="Times New Roman" panose="02020603050405020304" pitchFamily="18" charset="0"/>
                <a:cs typeface="Times New Roman" panose="02020603050405020304" pitchFamily="18" charset="0"/>
              </a:rPr>
              <a:t>tiên</a:t>
            </a:r>
            <a:r>
              <a:rPr sz="1000" i="1" spc="15" dirty="0">
                <a:solidFill>
                  <a:srgbClr val="221E1F"/>
                </a:solidFill>
                <a:latin typeface="Times New Roman" panose="02020603050405020304" pitchFamily="18" charset="0"/>
                <a:cs typeface="Times New Roman" panose="02020603050405020304" pitchFamily="18" charset="0"/>
              </a:rPr>
              <a:t> </a:t>
            </a:r>
            <a:r>
              <a:rPr sz="1000" i="1" dirty="0">
                <a:solidFill>
                  <a:srgbClr val="221E1F"/>
                </a:solidFill>
                <a:latin typeface="Times New Roman" panose="02020603050405020304" pitchFamily="18" charset="0"/>
                <a:cs typeface="Times New Roman" panose="02020603050405020304" pitchFamily="18" charset="0"/>
              </a:rPr>
              <a:t>quỷ</a:t>
            </a:r>
            <a:r>
              <a:rPr sz="1000" i="1" spc="15" dirty="0">
                <a:solidFill>
                  <a:srgbClr val="221E1F"/>
                </a:solidFill>
                <a:latin typeface="Times New Roman" panose="02020603050405020304" pitchFamily="18" charset="0"/>
                <a:cs typeface="Times New Roman" panose="02020603050405020304" pitchFamily="18" charset="0"/>
              </a:rPr>
              <a:t> </a:t>
            </a:r>
            <a:r>
              <a:rPr sz="1000" i="1" dirty="0">
                <a:solidFill>
                  <a:srgbClr val="221E1F"/>
                </a:solidFill>
                <a:latin typeface="Times New Roman" panose="02020603050405020304" pitchFamily="18" charset="0"/>
                <a:cs typeface="Times New Roman" panose="02020603050405020304" pitchFamily="18" charset="0"/>
              </a:rPr>
              <a:t>khách</a:t>
            </a:r>
            <a:r>
              <a:rPr sz="1000" i="1" spc="15" dirty="0">
                <a:solidFill>
                  <a:srgbClr val="221E1F"/>
                </a:solidFill>
                <a:latin typeface="Times New Roman" panose="02020603050405020304" pitchFamily="18" charset="0"/>
                <a:cs typeface="Times New Roman" panose="02020603050405020304" pitchFamily="18" charset="0"/>
              </a:rPr>
              <a:t> </a:t>
            </a:r>
            <a:r>
              <a:rPr sz="1000" i="1" dirty="0">
                <a:solidFill>
                  <a:srgbClr val="221E1F"/>
                </a:solidFill>
                <a:latin typeface="Times New Roman" panose="02020603050405020304" pitchFamily="18" charset="0"/>
                <a:cs typeface="Times New Roman" panose="02020603050405020304" pitchFamily="18" charset="0"/>
              </a:rPr>
              <a:t>cần</a:t>
            </a:r>
            <a:r>
              <a:rPr sz="1000" i="1" spc="15" dirty="0">
                <a:solidFill>
                  <a:srgbClr val="221E1F"/>
                </a:solidFill>
                <a:latin typeface="Times New Roman" panose="02020603050405020304" pitchFamily="18" charset="0"/>
                <a:cs typeface="Times New Roman" panose="02020603050405020304" pitchFamily="18" charset="0"/>
              </a:rPr>
              <a:t> </a:t>
            </a:r>
            <a:r>
              <a:rPr sz="1000" i="1" dirty="0">
                <a:solidFill>
                  <a:srgbClr val="221E1F"/>
                </a:solidFill>
                <a:latin typeface="Times New Roman" panose="02020603050405020304" pitchFamily="18" charset="0"/>
                <a:cs typeface="Times New Roman" panose="02020603050405020304" pitchFamily="18" charset="0"/>
              </a:rPr>
              <a:t>làm</a:t>
            </a:r>
            <a:r>
              <a:rPr sz="1000" i="1" spc="15" dirty="0">
                <a:solidFill>
                  <a:srgbClr val="221E1F"/>
                </a:solidFill>
                <a:latin typeface="Times New Roman" panose="02020603050405020304" pitchFamily="18" charset="0"/>
                <a:cs typeface="Times New Roman" panose="02020603050405020304" pitchFamily="18" charset="0"/>
              </a:rPr>
              <a:t> </a:t>
            </a:r>
            <a:r>
              <a:rPr sz="1000" i="1" dirty="0">
                <a:solidFill>
                  <a:srgbClr val="221E1F"/>
                </a:solidFill>
                <a:latin typeface="Times New Roman" panose="02020603050405020304" pitchFamily="18" charset="0"/>
                <a:cs typeface="Times New Roman" panose="02020603050405020304" pitchFamily="18" charset="0"/>
              </a:rPr>
              <a:t>bảo</a:t>
            </a:r>
            <a:r>
              <a:rPr sz="1000" i="1" spc="15" dirty="0">
                <a:solidFill>
                  <a:srgbClr val="221E1F"/>
                </a:solidFill>
                <a:latin typeface="Times New Roman" panose="02020603050405020304" pitchFamily="18" charset="0"/>
                <a:cs typeface="Times New Roman" panose="02020603050405020304" pitchFamily="18" charset="0"/>
              </a:rPr>
              <a:t> </a:t>
            </a:r>
            <a:r>
              <a:rPr sz="1000" i="1" dirty="0">
                <a:solidFill>
                  <a:srgbClr val="221E1F"/>
                </a:solidFill>
                <a:latin typeface="Times New Roman" panose="02020603050405020304" pitchFamily="18" charset="0"/>
                <a:cs typeface="Times New Roman" panose="02020603050405020304" pitchFamily="18" charset="0"/>
              </a:rPr>
              <a:t>dưỡng</a:t>
            </a:r>
            <a:r>
              <a:rPr sz="1000" i="1" spc="15" dirty="0">
                <a:solidFill>
                  <a:srgbClr val="221E1F"/>
                </a:solidFill>
                <a:latin typeface="Times New Roman" panose="02020603050405020304" pitchFamily="18" charset="0"/>
                <a:cs typeface="Times New Roman" panose="02020603050405020304" pitchFamily="18" charset="0"/>
              </a:rPr>
              <a:t> </a:t>
            </a:r>
            <a:r>
              <a:rPr sz="1000" i="1" dirty="0">
                <a:solidFill>
                  <a:srgbClr val="221E1F"/>
                </a:solidFill>
                <a:latin typeface="Times New Roman" panose="02020603050405020304" pitchFamily="18" charset="0"/>
                <a:cs typeface="Times New Roman" panose="02020603050405020304" pitchFamily="18" charset="0"/>
              </a:rPr>
              <a:t>lần</a:t>
            </a:r>
            <a:r>
              <a:rPr sz="1000" i="1" spc="15" dirty="0">
                <a:solidFill>
                  <a:srgbClr val="221E1F"/>
                </a:solidFill>
                <a:latin typeface="Times New Roman" panose="02020603050405020304" pitchFamily="18" charset="0"/>
                <a:cs typeface="Times New Roman" panose="02020603050405020304" pitchFamily="18" charset="0"/>
              </a:rPr>
              <a:t> </a:t>
            </a:r>
            <a:r>
              <a:rPr sz="1000" i="1" dirty="0">
                <a:solidFill>
                  <a:srgbClr val="221E1F"/>
                </a:solidFill>
                <a:latin typeface="Times New Roman" panose="02020603050405020304" pitchFamily="18" charset="0"/>
                <a:cs typeface="Times New Roman" panose="02020603050405020304" pitchFamily="18" charset="0"/>
              </a:rPr>
              <a:t>đầu</a:t>
            </a:r>
            <a:r>
              <a:rPr sz="1000" i="1" spc="15" dirty="0">
                <a:solidFill>
                  <a:srgbClr val="221E1F"/>
                </a:solidFill>
                <a:latin typeface="Times New Roman" panose="02020603050405020304" pitchFamily="18" charset="0"/>
                <a:cs typeface="Times New Roman" panose="02020603050405020304" pitchFamily="18" charset="0"/>
              </a:rPr>
              <a:t> </a:t>
            </a:r>
            <a:r>
              <a:rPr sz="1000" i="1" dirty="0">
                <a:solidFill>
                  <a:srgbClr val="221E1F"/>
                </a:solidFill>
                <a:latin typeface="Times New Roman" panose="02020603050405020304" pitchFamily="18" charset="0"/>
                <a:cs typeface="Times New Roman" panose="02020603050405020304" pitchFamily="18" charset="0"/>
              </a:rPr>
              <a:t>cho</a:t>
            </a:r>
            <a:r>
              <a:rPr sz="1000" i="1" spc="15" dirty="0">
                <a:solidFill>
                  <a:srgbClr val="221E1F"/>
                </a:solidFill>
                <a:latin typeface="Times New Roman" panose="02020603050405020304" pitchFamily="18" charset="0"/>
                <a:cs typeface="Times New Roman" panose="02020603050405020304" pitchFamily="18" charset="0"/>
              </a:rPr>
              <a:t> </a:t>
            </a:r>
            <a:r>
              <a:rPr sz="1000" i="1" dirty="0">
                <a:solidFill>
                  <a:srgbClr val="221E1F"/>
                </a:solidFill>
                <a:latin typeface="Times New Roman" panose="02020603050405020304" pitchFamily="18" charset="0"/>
                <a:cs typeface="Times New Roman" panose="02020603050405020304" pitchFamily="18" charset="0"/>
              </a:rPr>
              <a:t>xe,</a:t>
            </a:r>
          </a:p>
          <a:p>
            <a:pPr marL="0" marR="0">
              <a:lnSpc>
                <a:spcPts val="1107"/>
              </a:lnSpc>
              <a:spcBef>
                <a:spcPts val="392"/>
              </a:spcBef>
              <a:spcAft>
                <a:spcPts val="0"/>
              </a:spcAft>
            </a:pPr>
            <a:r>
              <a:rPr sz="1000" i="1" dirty="0">
                <a:solidFill>
                  <a:srgbClr val="221E1F"/>
                </a:solidFill>
                <a:latin typeface="Times New Roman" panose="02020603050405020304" pitchFamily="18" charset="0"/>
                <a:cs typeface="Times New Roman" panose="02020603050405020304" pitchFamily="18" charset="0"/>
              </a:rPr>
              <a:t>bao gồm: bảo dưỡng moay ơ (động cơ WP12, 10, 7 tuân thủ theo chế độ thay dầu của hãng); dầu hộp số; siết lại toàn bộ bu lông, êcu</a:t>
            </a:r>
          </a:p>
          <a:p>
            <a:pPr marL="0" marR="0">
              <a:lnSpc>
                <a:spcPts val="1107"/>
              </a:lnSpc>
              <a:spcBef>
                <a:spcPts val="392"/>
              </a:spcBef>
              <a:spcAft>
                <a:spcPts val="0"/>
              </a:spcAft>
            </a:pPr>
            <a:r>
              <a:rPr sz="1000" i="1" dirty="0">
                <a:solidFill>
                  <a:srgbClr val="221E1F"/>
                </a:solidFill>
                <a:latin typeface="Times New Roman" panose="02020603050405020304" pitchFamily="18" charset="0"/>
                <a:cs typeface="Times New Roman" panose="02020603050405020304" pitchFamily="18" charset="0"/>
              </a:rPr>
              <a:t>của sắt xi chính phụ; trục các đăng; giằng cầu; chân </a:t>
            </a:r>
            <a:r>
              <a:rPr sz="1000" i="1" spc="-21" dirty="0">
                <a:solidFill>
                  <a:srgbClr val="221E1F"/>
                </a:solidFill>
                <a:latin typeface="Times New Roman" panose="02020603050405020304" pitchFamily="18" charset="0"/>
                <a:cs typeface="Times New Roman" panose="02020603050405020304" pitchFamily="18" charset="0"/>
              </a:rPr>
              <a:t>máy....Trong</a:t>
            </a:r>
            <a:r>
              <a:rPr sz="1000" i="1" dirty="0">
                <a:solidFill>
                  <a:srgbClr val="221E1F"/>
                </a:solidFill>
                <a:latin typeface="Times New Roman" panose="02020603050405020304" pitchFamily="18" charset="0"/>
                <a:cs typeface="Times New Roman" panose="02020603050405020304" pitchFamily="18" charset="0"/>
              </a:rPr>
              <a:t> quá trình xe hoạt động phải xịt lọc gió thường xuyên, bơm mỡ tất cả</a:t>
            </a:r>
          </a:p>
          <a:p>
            <a:pPr marL="0" marR="0">
              <a:lnSpc>
                <a:spcPts val="1107"/>
              </a:lnSpc>
              <a:spcBef>
                <a:spcPts val="392"/>
              </a:spcBef>
              <a:spcAft>
                <a:spcPts val="0"/>
              </a:spcAft>
            </a:pPr>
            <a:r>
              <a:rPr sz="1000" i="1" dirty="0">
                <a:solidFill>
                  <a:srgbClr val="221E1F"/>
                </a:solidFill>
                <a:latin typeface="Times New Roman" panose="02020603050405020304" pitchFamily="18" charset="0"/>
                <a:cs typeface="Times New Roman" panose="02020603050405020304" pitchFamily="18" charset="0"/>
              </a:rPr>
              <a:t>các</a:t>
            </a:r>
            <a:r>
              <a:rPr sz="1000" i="1" spc="37" dirty="0">
                <a:solidFill>
                  <a:srgbClr val="221E1F"/>
                </a:solidFill>
                <a:latin typeface="Times New Roman" panose="02020603050405020304" pitchFamily="18" charset="0"/>
                <a:cs typeface="Times New Roman" panose="02020603050405020304" pitchFamily="18" charset="0"/>
              </a:rPr>
              <a:t> </a:t>
            </a:r>
            <a:r>
              <a:rPr sz="1000" i="1" dirty="0">
                <a:solidFill>
                  <a:srgbClr val="221E1F"/>
                </a:solidFill>
                <a:latin typeface="Times New Roman" panose="02020603050405020304" pitchFamily="18" charset="0"/>
                <a:cs typeface="Times New Roman" panose="02020603050405020304" pitchFamily="18" charset="0"/>
              </a:rPr>
              <a:t>vú</a:t>
            </a:r>
            <a:r>
              <a:rPr sz="1000" i="1" spc="37" dirty="0">
                <a:solidFill>
                  <a:srgbClr val="221E1F"/>
                </a:solidFill>
                <a:latin typeface="Times New Roman" panose="02020603050405020304" pitchFamily="18" charset="0"/>
                <a:cs typeface="Times New Roman" panose="02020603050405020304" pitchFamily="18" charset="0"/>
              </a:rPr>
              <a:t> </a:t>
            </a:r>
            <a:r>
              <a:rPr sz="1000" i="1" dirty="0">
                <a:solidFill>
                  <a:srgbClr val="221E1F"/>
                </a:solidFill>
                <a:latin typeface="Times New Roman" panose="02020603050405020304" pitchFamily="18" charset="0"/>
                <a:cs typeface="Times New Roman" panose="02020603050405020304" pitchFamily="18" charset="0"/>
              </a:rPr>
              <a:t>mỡ</a:t>
            </a:r>
            <a:r>
              <a:rPr sz="1000" i="1" spc="37" dirty="0">
                <a:solidFill>
                  <a:srgbClr val="221E1F"/>
                </a:solidFill>
                <a:latin typeface="Times New Roman" panose="02020603050405020304" pitchFamily="18" charset="0"/>
                <a:cs typeface="Times New Roman" panose="02020603050405020304" pitchFamily="18" charset="0"/>
              </a:rPr>
              <a:t> </a:t>
            </a:r>
            <a:r>
              <a:rPr sz="1000" i="1" dirty="0">
                <a:solidFill>
                  <a:srgbClr val="221E1F"/>
                </a:solidFill>
                <a:latin typeface="Times New Roman" panose="02020603050405020304" pitchFamily="18" charset="0"/>
                <a:cs typeface="Times New Roman" panose="02020603050405020304" pitchFamily="18" charset="0"/>
              </a:rPr>
              <a:t>sau</a:t>
            </a:r>
            <a:r>
              <a:rPr sz="1000" i="1" spc="37" dirty="0">
                <a:solidFill>
                  <a:srgbClr val="221E1F"/>
                </a:solidFill>
                <a:latin typeface="Times New Roman" panose="02020603050405020304" pitchFamily="18" charset="0"/>
                <a:cs typeface="Times New Roman" panose="02020603050405020304" pitchFamily="18" charset="0"/>
              </a:rPr>
              <a:t> </a:t>
            </a:r>
            <a:r>
              <a:rPr sz="1000" i="1" dirty="0">
                <a:solidFill>
                  <a:srgbClr val="221E1F"/>
                </a:solidFill>
                <a:latin typeface="Times New Roman" panose="02020603050405020304" pitchFamily="18" charset="0"/>
                <a:cs typeface="Times New Roman" panose="02020603050405020304" pitchFamily="18" charset="0"/>
              </a:rPr>
              <a:t>mỗi</a:t>
            </a:r>
            <a:r>
              <a:rPr sz="1000" i="1" spc="37" dirty="0">
                <a:solidFill>
                  <a:srgbClr val="221E1F"/>
                </a:solidFill>
                <a:latin typeface="Times New Roman" panose="02020603050405020304" pitchFamily="18" charset="0"/>
                <a:cs typeface="Times New Roman" panose="02020603050405020304" pitchFamily="18" charset="0"/>
              </a:rPr>
              <a:t> </a:t>
            </a:r>
            <a:r>
              <a:rPr sz="1000" i="1" dirty="0">
                <a:solidFill>
                  <a:srgbClr val="221E1F"/>
                </a:solidFill>
                <a:latin typeface="Times New Roman" panose="02020603050405020304" pitchFamily="18" charset="0"/>
                <a:cs typeface="Times New Roman" panose="02020603050405020304" pitchFamily="18" charset="0"/>
              </a:rPr>
              <a:t>ca</a:t>
            </a:r>
            <a:r>
              <a:rPr sz="1000" i="1" spc="37" dirty="0">
                <a:solidFill>
                  <a:srgbClr val="221E1F"/>
                </a:solidFill>
                <a:latin typeface="Times New Roman" panose="02020603050405020304" pitchFamily="18" charset="0"/>
                <a:cs typeface="Times New Roman" panose="02020603050405020304" pitchFamily="18" charset="0"/>
              </a:rPr>
              <a:t> </a:t>
            </a:r>
            <a:r>
              <a:rPr sz="1000" i="1" dirty="0">
                <a:solidFill>
                  <a:srgbClr val="221E1F"/>
                </a:solidFill>
                <a:latin typeface="Times New Roman" panose="02020603050405020304" pitchFamily="18" charset="0"/>
                <a:cs typeface="Times New Roman" panose="02020603050405020304" pitchFamily="18" charset="0"/>
              </a:rPr>
              <a:t>làm</a:t>
            </a:r>
            <a:r>
              <a:rPr sz="1000" i="1" spc="37" dirty="0">
                <a:solidFill>
                  <a:srgbClr val="221E1F"/>
                </a:solidFill>
                <a:latin typeface="Times New Roman" panose="02020603050405020304" pitchFamily="18" charset="0"/>
                <a:cs typeface="Times New Roman" panose="02020603050405020304" pitchFamily="18" charset="0"/>
              </a:rPr>
              <a:t> </a:t>
            </a:r>
            <a:r>
              <a:rPr sz="1000" i="1" dirty="0">
                <a:solidFill>
                  <a:srgbClr val="221E1F"/>
                </a:solidFill>
                <a:latin typeface="Times New Roman" panose="02020603050405020304" pitchFamily="18" charset="0"/>
                <a:cs typeface="Times New Roman" panose="02020603050405020304" pitchFamily="18" charset="0"/>
              </a:rPr>
              <a:t>việc.</a:t>
            </a:r>
            <a:r>
              <a:rPr sz="1000" i="1" spc="37" dirty="0">
                <a:solidFill>
                  <a:srgbClr val="221E1F"/>
                </a:solidFill>
                <a:latin typeface="Times New Roman" panose="02020603050405020304" pitchFamily="18" charset="0"/>
                <a:cs typeface="Times New Roman" panose="02020603050405020304" pitchFamily="18" charset="0"/>
              </a:rPr>
              <a:t> </a:t>
            </a:r>
            <a:r>
              <a:rPr sz="1000" i="1" dirty="0">
                <a:solidFill>
                  <a:srgbClr val="221E1F"/>
                </a:solidFill>
                <a:latin typeface="Times New Roman" panose="02020603050405020304" pitchFamily="18" charset="0"/>
                <a:cs typeface="Times New Roman" panose="02020603050405020304" pitchFamily="18" charset="0"/>
              </a:rPr>
              <a:t>Các</a:t>
            </a:r>
            <a:r>
              <a:rPr sz="1000" i="1" spc="37" dirty="0">
                <a:solidFill>
                  <a:srgbClr val="221E1F"/>
                </a:solidFill>
                <a:latin typeface="Times New Roman" panose="02020603050405020304" pitchFamily="18" charset="0"/>
                <a:cs typeface="Times New Roman" panose="02020603050405020304" pitchFamily="18" charset="0"/>
              </a:rPr>
              <a:t> </a:t>
            </a:r>
            <a:r>
              <a:rPr sz="1000" i="1" dirty="0">
                <a:solidFill>
                  <a:srgbClr val="221E1F"/>
                </a:solidFill>
                <a:latin typeface="Times New Roman" panose="02020603050405020304" pitchFamily="18" charset="0"/>
                <a:cs typeface="Times New Roman" panose="02020603050405020304" pitchFamily="18" charset="0"/>
              </a:rPr>
              <a:t>loại</a:t>
            </a:r>
            <a:r>
              <a:rPr sz="1000" i="1" spc="37" dirty="0">
                <a:solidFill>
                  <a:srgbClr val="221E1F"/>
                </a:solidFill>
                <a:latin typeface="Times New Roman" panose="02020603050405020304" pitchFamily="18" charset="0"/>
                <a:cs typeface="Times New Roman" panose="02020603050405020304" pitchFamily="18" charset="0"/>
              </a:rPr>
              <a:t> </a:t>
            </a:r>
            <a:r>
              <a:rPr sz="1000" i="1" dirty="0">
                <a:solidFill>
                  <a:srgbClr val="221E1F"/>
                </a:solidFill>
                <a:latin typeface="Times New Roman" panose="02020603050405020304" pitchFamily="18" charset="0"/>
                <a:cs typeface="Times New Roman" panose="02020603050405020304" pitchFamily="18" charset="0"/>
              </a:rPr>
              <a:t>lọc</a:t>
            </a:r>
            <a:r>
              <a:rPr sz="1000" i="1" spc="37" dirty="0">
                <a:solidFill>
                  <a:srgbClr val="221E1F"/>
                </a:solidFill>
                <a:latin typeface="Times New Roman" panose="02020603050405020304" pitchFamily="18" charset="0"/>
                <a:cs typeface="Times New Roman" panose="02020603050405020304" pitchFamily="18" charset="0"/>
              </a:rPr>
              <a:t> </a:t>
            </a:r>
            <a:r>
              <a:rPr sz="1000" i="1" dirty="0">
                <a:solidFill>
                  <a:srgbClr val="221E1F"/>
                </a:solidFill>
                <a:latin typeface="Times New Roman" panose="02020603050405020304" pitchFamily="18" charset="0"/>
                <a:cs typeface="Times New Roman" panose="02020603050405020304" pitchFamily="18" charset="0"/>
              </a:rPr>
              <a:t>phải</a:t>
            </a:r>
            <a:r>
              <a:rPr sz="1000" i="1" spc="37" dirty="0">
                <a:solidFill>
                  <a:srgbClr val="221E1F"/>
                </a:solidFill>
                <a:latin typeface="Times New Roman" panose="02020603050405020304" pitchFamily="18" charset="0"/>
                <a:cs typeface="Times New Roman" panose="02020603050405020304" pitchFamily="18" charset="0"/>
              </a:rPr>
              <a:t> </a:t>
            </a:r>
            <a:r>
              <a:rPr sz="1000" i="1" dirty="0">
                <a:solidFill>
                  <a:srgbClr val="221E1F"/>
                </a:solidFill>
                <a:latin typeface="Times New Roman" panose="02020603050405020304" pitchFamily="18" charset="0"/>
                <a:cs typeface="Times New Roman" panose="02020603050405020304" pitchFamily="18" charset="0"/>
              </a:rPr>
              <a:t>được</a:t>
            </a:r>
            <a:r>
              <a:rPr sz="1000" i="1" spc="37" dirty="0">
                <a:solidFill>
                  <a:srgbClr val="221E1F"/>
                </a:solidFill>
                <a:latin typeface="Times New Roman" panose="02020603050405020304" pitchFamily="18" charset="0"/>
                <a:cs typeface="Times New Roman" panose="02020603050405020304" pitchFamily="18" charset="0"/>
              </a:rPr>
              <a:t> </a:t>
            </a:r>
            <a:r>
              <a:rPr sz="1000" i="1" dirty="0">
                <a:solidFill>
                  <a:srgbClr val="221E1F"/>
                </a:solidFill>
                <a:latin typeface="Times New Roman" panose="02020603050405020304" pitchFamily="18" charset="0"/>
                <a:cs typeface="Times New Roman" panose="02020603050405020304" pitchFamily="18" charset="0"/>
              </a:rPr>
              <a:t>thay</a:t>
            </a:r>
            <a:r>
              <a:rPr sz="1000" i="1" spc="37" dirty="0">
                <a:solidFill>
                  <a:srgbClr val="221E1F"/>
                </a:solidFill>
                <a:latin typeface="Times New Roman" panose="02020603050405020304" pitchFamily="18" charset="0"/>
                <a:cs typeface="Times New Roman" panose="02020603050405020304" pitchFamily="18" charset="0"/>
              </a:rPr>
              <a:t> </a:t>
            </a:r>
            <a:r>
              <a:rPr sz="1000" i="1" dirty="0">
                <a:solidFill>
                  <a:srgbClr val="221E1F"/>
                </a:solidFill>
                <a:latin typeface="Times New Roman" panose="02020603050405020304" pitchFamily="18" charset="0"/>
                <a:cs typeface="Times New Roman" panose="02020603050405020304" pitchFamily="18" charset="0"/>
              </a:rPr>
              <a:t>định</a:t>
            </a:r>
            <a:r>
              <a:rPr sz="1000" i="1" spc="37" dirty="0">
                <a:solidFill>
                  <a:srgbClr val="221E1F"/>
                </a:solidFill>
                <a:latin typeface="Times New Roman" panose="02020603050405020304" pitchFamily="18" charset="0"/>
                <a:cs typeface="Times New Roman" panose="02020603050405020304" pitchFamily="18" charset="0"/>
              </a:rPr>
              <a:t> </a:t>
            </a:r>
            <a:r>
              <a:rPr sz="1000" i="1" dirty="0">
                <a:solidFill>
                  <a:srgbClr val="221E1F"/>
                </a:solidFill>
                <a:latin typeface="Times New Roman" panose="02020603050405020304" pitchFamily="18" charset="0"/>
                <a:cs typeface="Times New Roman" panose="02020603050405020304" pitchFamily="18" charset="0"/>
              </a:rPr>
              <a:t>kỳ</a:t>
            </a:r>
            <a:r>
              <a:rPr sz="1000" i="1" spc="37" dirty="0">
                <a:solidFill>
                  <a:srgbClr val="221E1F"/>
                </a:solidFill>
                <a:latin typeface="Times New Roman" panose="02020603050405020304" pitchFamily="18" charset="0"/>
                <a:cs typeface="Times New Roman" panose="02020603050405020304" pitchFamily="18" charset="0"/>
              </a:rPr>
              <a:t> </a:t>
            </a:r>
            <a:r>
              <a:rPr sz="1000" i="1" dirty="0">
                <a:solidFill>
                  <a:srgbClr val="221E1F"/>
                </a:solidFill>
                <a:latin typeface="Times New Roman" panose="02020603050405020304" pitchFamily="18" charset="0"/>
                <a:cs typeface="Times New Roman" panose="02020603050405020304" pitchFamily="18" charset="0"/>
              </a:rPr>
              <a:t>thường</a:t>
            </a:r>
            <a:r>
              <a:rPr sz="1000" i="1" spc="37" dirty="0">
                <a:solidFill>
                  <a:srgbClr val="221E1F"/>
                </a:solidFill>
                <a:latin typeface="Times New Roman" panose="02020603050405020304" pitchFamily="18" charset="0"/>
                <a:cs typeface="Times New Roman" panose="02020603050405020304" pitchFamily="18" charset="0"/>
              </a:rPr>
              <a:t> </a:t>
            </a:r>
            <a:r>
              <a:rPr sz="1000" i="1" dirty="0">
                <a:solidFill>
                  <a:srgbClr val="221E1F"/>
                </a:solidFill>
                <a:latin typeface="Times New Roman" panose="02020603050405020304" pitchFamily="18" charset="0"/>
                <a:cs typeface="Times New Roman" panose="02020603050405020304" pitchFamily="18" charset="0"/>
              </a:rPr>
              <a:t>xuyên</a:t>
            </a:r>
            <a:r>
              <a:rPr sz="1000" i="1" spc="37" dirty="0">
                <a:solidFill>
                  <a:srgbClr val="221E1F"/>
                </a:solidFill>
                <a:latin typeface="Times New Roman" panose="02020603050405020304" pitchFamily="18" charset="0"/>
                <a:cs typeface="Times New Roman" panose="02020603050405020304" pitchFamily="18" charset="0"/>
              </a:rPr>
              <a:t> </a:t>
            </a:r>
            <a:r>
              <a:rPr sz="1000" i="1" dirty="0">
                <a:solidFill>
                  <a:srgbClr val="221E1F"/>
                </a:solidFill>
                <a:latin typeface="Times New Roman" panose="02020603050405020304" pitchFamily="18" charset="0"/>
                <a:cs typeface="Times New Roman" panose="02020603050405020304" pitchFamily="18" charset="0"/>
              </a:rPr>
              <a:t>(cần</a:t>
            </a:r>
            <a:r>
              <a:rPr sz="1000" i="1" spc="37" dirty="0">
                <a:solidFill>
                  <a:srgbClr val="221E1F"/>
                </a:solidFill>
                <a:latin typeface="Times New Roman" panose="02020603050405020304" pitchFamily="18" charset="0"/>
                <a:cs typeface="Times New Roman" panose="02020603050405020304" pitchFamily="18" charset="0"/>
              </a:rPr>
              <a:t> </a:t>
            </a:r>
            <a:r>
              <a:rPr sz="1000" i="1" dirty="0">
                <a:solidFill>
                  <a:srgbClr val="221E1F"/>
                </a:solidFill>
                <a:latin typeface="Times New Roman" panose="02020603050405020304" pitchFamily="18" charset="0"/>
                <a:cs typeface="Times New Roman" panose="02020603050405020304" pitchFamily="18" charset="0"/>
              </a:rPr>
              <a:t>sử</a:t>
            </a:r>
            <a:r>
              <a:rPr sz="1000" i="1" spc="37" dirty="0">
                <a:solidFill>
                  <a:srgbClr val="221E1F"/>
                </a:solidFill>
                <a:latin typeface="Times New Roman" panose="02020603050405020304" pitchFamily="18" charset="0"/>
                <a:cs typeface="Times New Roman" panose="02020603050405020304" pitchFamily="18" charset="0"/>
              </a:rPr>
              <a:t> </a:t>
            </a:r>
            <a:r>
              <a:rPr sz="1000" i="1" dirty="0">
                <a:solidFill>
                  <a:srgbClr val="221E1F"/>
                </a:solidFill>
                <a:latin typeface="Times New Roman" panose="02020603050405020304" pitchFamily="18" charset="0"/>
                <a:cs typeface="Times New Roman" panose="02020603050405020304" pitchFamily="18" charset="0"/>
              </a:rPr>
              <a:t>dụng</a:t>
            </a:r>
            <a:r>
              <a:rPr sz="1000" i="1" spc="37" dirty="0">
                <a:solidFill>
                  <a:srgbClr val="221E1F"/>
                </a:solidFill>
                <a:latin typeface="Times New Roman" panose="02020603050405020304" pitchFamily="18" charset="0"/>
                <a:cs typeface="Times New Roman" panose="02020603050405020304" pitchFamily="18" charset="0"/>
              </a:rPr>
              <a:t> </a:t>
            </a:r>
            <a:r>
              <a:rPr sz="1000" i="1" dirty="0">
                <a:solidFill>
                  <a:srgbClr val="221E1F"/>
                </a:solidFill>
                <a:latin typeface="Times New Roman" panose="02020603050405020304" pitchFamily="18" charset="0"/>
                <a:cs typeface="Times New Roman" panose="02020603050405020304" pitchFamily="18" charset="0"/>
              </a:rPr>
              <a:t>tất</a:t>
            </a:r>
            <a:r>
              <a:rPr sz="1000" i="1" spc="37" dirty="0">
                <a:solidFill>
                  <a:srgbClr val="221E1F"/>
                </a:solidFill>
                <a:latin typeface="Times New Roman" panose="02020603050405020304" pitchFamily="18" charset="0"/>
                <a:cs typeface="Times New Roman" panose="02020603050405020304" pitchFamily="18" charset="0"/>
              </a:rPr>
              <a:t> </a:t>
            </a:r>
            <a:r>
              <a:rPr sz="1000" i="1" dirty="0">
                <a:solidFill>
                  <a:srgbClr val="221E1F"/>
                </a:solidFill>
                <a:latin typeface="Times New Roman" panose="02020603050405020304" pitchFamily="18" charset="0"/>
                <a:cs typeface="Times New Roman" panose="02020603050405020304" pitchFamily="18" charset="0"/>
              </a:rPr>
              <a:t>cả</a:t>
            </a:r>
            <a:r>
              <a:rPr sz="1000" i="1" spc="37" dirty="0">
                <a:solidFill>
                  <a:srgbClr val="221E1F"/>
                </a:solidFill>
                <a:latin typeface="Times New Roman" panose="02020603050405020304" pitchFamily="18" charset="0"/>
                <a:cs typeface="Times New Roman" panose="02020603050405020304" pitchFamily="18" charset="0"/>
              </a:rPr>
              <a:t> </a:t>
            </a:r>
            <a:r>
              <a:rPr sz="1000" i="1" dirty="0">
                <a:solidFill>
                  <a:srgbClr val="221E1F"/>
                </a:solidFill>
                <a:latin typeface="Times New Roman" panose="02020603050405020304" pitchFamily="18" charset="0"/>
                <a:cs typeface="Times New Roman" panose="02020603050405020304" pitchFamily="18" charset="0"/>
              </a:rPr>
              <a:t>dầu,</a:t>
            </a:r>
            <a:r>
              <a:rPr sz="1000" i="1" spc="37" dirty="0">
                <a:solidFill>
                  <a:srgbClr val="221E1F"/>
                </a:solidFill>
                <a:latin typeface="Times New Roman" panose="02020603050405020304" pitchFamily="18" charset="0"/>
                <a:cs typeface="Times New Roman" panose="02020603050405020304" pitchFamily="18" charset="0"/>
              </a:rPr>
              <a:t> </a:t>
            </a:r>
            <a:r>
              <a:rPr sz="1000" i="1" dirty="0">
                <a:solidFill>
                  <a:srgbClr val="221E1F"/>
                </a:solidFill>
                <a:latin typeface="Times New Roman" panose="02020603050405020304" pitchFamily="18" charset="0"/>
                <a:cs typeface="Times New Roman" panose="02020603050405020304" pitchFamily="18" charset="0"/>
              </a:rPr>
              <a:t>lọc,phụ</a:t>
            </a:r>
            <a:r>
              <a:rPr sz="1000" i="1" spc="37" dirty="0">
                <a:solidFill>
                  <a:srgbClr val="221E1F"/>
                </a:solidFill>
                <a:latin typeface="Times New Roman" panose="02020603050405020304" pitchFamily="18" charset="0"/>
                <a:cs typeface="Times New Roman" panose="02020603050405020304" pitchFamily="18" charset="0"/>
              </a:rPr>
              <a:t> </a:t>
            </a:r>
            <a:r>
              <a:rPr sz="1000" i="1" dirty="0">
                <a:solidFill>
                  <a:srgbClr val="221E1F"/>
                </a:solidFill>
                <a:latin typeface="Times New Roman" panose="02020603050405020304" pitchFamily="18" charset="0"/>
                <a:cs typeface="Times New Roman" panose="02020603050405020304" pitchFamily="18" charset="0"/>
              </a:rPr>
              <a:t>tùng</a:t>
            </a:r>
            <a:r>
              <a:rPr sz="1000" i="1" spc="37" dirty="0">
                <a:solidFill>
                  <a:srgbClr val="221E1F"/>
                </a:solidFill>
                <a:latin typeface="Times New Roman" panose="02020603050405020304" pitchFamily="18" charset="0"/>
                <a:cs typeface="Times New Roman" panose="02020603050405020304" pitchFamily="18" charset="0"/>
              </a:rPr>
              <a:t> </a:t>
            </a:r>
            <a:r>
              <a:rPr sz="1000" i="1" dirty="0">
                <a:solidFill>
                  <a:srgbClr val="221E1F"/>
                </a:solidFill>
                <a:latin typeface="Times New Roman" panose="02020603050405020304" pitchFamily="18" charset="0"/>
                <a:cs typeface="Times New Roman" panose="02020603050405020304" pitchFamily="18" charset="0"/>
              </a:rPr>
              <a:t>chinh</a:t>
            </a:r>
            <a:r>
              <a:rPr sz="1000" i="1" spc="37" dirty="0">
                <a:solidFill>
                  <a:srgbClr val="221E1F"/>
                </a:solidFill>
                <a:latin typeface="Times New Roman" panose="02020603050405020304" pitchFamily="18" charset="0"/>
                <a:cs typeface="Times New Roman" panose="02020603050405020304" pitchFamily="18" charset="0"/>
              </a:rPr>
              <a:t> </a:t>
            </a:r>
            <a:r>
              <a:rPr sz="1000" i="1" dirty="0">
                <a:solidFill>
                  <a:srgbClr val="221E1F"/>
                </a:solidFill>
                <a:latin typeface="Times New Roman" panose="02020603050405020304" pitchFamily="18" charset="0"/>
                <a:cs typeface="Times New Roman" panose="02020603050405020304" pitchFamily="18" charset="0"/>
              </a:rPr>
              <a:t>hãng</a:t>
            </a:r>
          </a:p>
          <a:p>
            <a:pPr marL="0" marR="0">
              <a:lnSpc>
                <a:spcPts val="1107"/>
              </a:lnSpc>
              <a:spcBef>
                <a:spcPts val="392"/>
              </a:spcBef>
              <a:spcAft>
                <a:spcPts val="0"/>
              </a:spcAft>
            </a:pPr>
            <a:r>
              <a:rPr sz="1000" i="1" dirty="0">
                <a:solidFill>
                  <a:srgbClr val="221E1F"/>
                </a:solidFill>
                <a:latin typeface="Times New Roman" panose="02020603050405020304" pitchFamily="18" charset="0"/>
                <a:cs typeface="Times New Roman" panose="02020603050405020304" pitchFamily="18" charset="0"/>
              </a:rPr>
              <a:t>Shacman).</a:t>
            </a:r>
          </a:p>
        </p:txBody>
      </p:sp>
      <p:sp>
        <p:nvSpPr>
          <p:cNvPr id="15" name="object 15"/>
          <p:cNvSpPr txBox="1"/>
          <p:nvPr/>
        </p:nvSpPr>
        <p:spPr>
          <a:xfrm>
            <a:off x="423292" y="3088308"/>
            <a:ext cx="6869303" cy="1321742"/>
          </a:xfrm>
          <a:prstGeom prst="rect">
            <a:avLst/>
          </a:prstGeom>
        </p:spPr>
        <p:txBody>
          <a:bodyPr vert="horz" wrap="square" lIns="0" tIns="0" rIns="0" bIns="0" rtlCol="0">
            <a:spAutoFit/>
          </a:bodyPr>
          <a:lstStyle/>
          <a:p>
            <a:pPr marL="0" marR="0">
              <a:lnSpc>
                <a:spcPts val="1107"/>
              </a:lnSpc>
              <a:spcBef>
                <a:spcPts val="0"/>
              </a:spcBef>
              <a:spcAft>
                <a:spcPts val="0"/>
              </a:spcAft>
            </a:pPr>
            <a:r>
              <a:rPr sz="1000" i="1" dirty="0">
                <a:solidFill>
                  <a:srgbClr val="221E1F"/>
                </a:solidFill>
                <a:latin typeface="Times New Roman" panose="02020603050405020304" pitchFamily="18" charset="0"/>
                <a:cs typeface="Times New Roman" panose="02020603050405020304" pitchFamily="18" charset="0"/>
              </a:rPr>
              <a:t>-</a:t>
            </a:r>
            <a:r>
              <a:rPr sz="1000" i="1" spc="-30" dirty="0">
                <a:solidFill>
                  <a:srgbClr val="221E1F"/>
                </a:solidFill>
                <a:latin typeface="Times New Roman" panose="02020603050405020304" pitchFamily="18" charset="0"/>
                <a:cs typeface="Times New Roman" panose="02020603050405020304" pitchFamily="18" charset="0"/>
              </a:rPr>
              <a:t> </a:t>
            </a:r>
            <a:r>
              <a:rPr sz="1000" i="1" spc="-31" dirty="0">
                <a:solidFill>
                  <a:srgbClr val="221E1F"/>
                </a:solidFill>
                <a:latin typeface="Times New Roman" panose="02020603050405020304" pitchFamily="18" charset="0"/>
                <a:cs typeface="Times New Roman" panose="02020603050405020304" pitchFamily="18" charset="0"/>
              </a:rPr>
              <a:t>Trong</a:t>
            </a:r>
            <a:r>
              <a:rPr sz="1000" i="1" dirty="0">
                <a:solidFill>
                  <a:srgbClr val="221E1F"/>
                </a:solidFill>
                <a:latin typeface="Times New Roman" panose="02020603050405020304" pitchFamily="18" charset="0"/>
                <a:cs typeface="Times New Roman" panose="02020603050405020304" pitchFamily="18" charset="0"/>
              </a:rPr>
              <a:t> quả</a:t>
            </a:r>
            <a:r>
              <a:rPr sz="1000" i="1" spc="-20" dirty="0">
                <a:solidFill>
                  <a:srgbClr val="221E1F"/>
                </a:solidFill>
                <a:latin typeface="Times New Roman" panose="02020603050405020304" pitchFamily="18" charset="0"/>
                <a:cs typeface="Times New Roman" panose="02020603050405020304" pitchFamily="18" charset="0"/>
              </a:rPr>
              <a:t> </a:t>
            </a:r>
            <a:r>
              <a:rPr sz="1000" i="1" dirty="0">
                <a:solidFill>
                  <a:srgbClr val="221E1F"/>
                </a:solidFill>
                <a:latin typeface="Times New Roman" panose="02020603050405020304" pitchFamily="18" charset="0"/>
                <a:cs typeface="Times New Roman" panose="02020603050405020304" pitchFamily="18" charset="0"/>
              </a:rPr>
              <a:t>trình</a:t>
            </a:r>
            <a:r>
              <a:rPr sz="1000" i="1" spc="-20" dirty="0">
                <a:solidFill>
                  <a:srgbClr val="221E1F"/>
                </a:solidFill>
                <a:latin typeface="Times New Roman" panose="02020603050405020304" pitchFamily="18" charset="0"/>
                <a:cs typeface="Times New Roman" panose="02020603050405020304" pitchFamily="18" charset="0"/>
              </a:rPr>
              <a:t> </a:t>
            </a:r>
            <a:r>
              <a:rPr sz="1000" i="1" dirty="0">
                <a:solidFill>
                  <a:srgbClr val="221E1F"/>
                </a:solidFill>
                <a:latin typeface="Times New Roman" panose="02020603050405020304" pitchFamily="18" charset="0"/>
                <a:cs typeface="Times New Roman" panose="02020603050405020304" pitchFamily="18" charset="0"/>
              </a:rPr>
              <a:t>hoạt</a:t>
            </a:r>
            <a:r>
              <a:rPr sz="1000" i="1" spc="-20" dirty="0">
                <a:solidFill>
                  <a:srgbClr val="221E1F"/>
                </a:solidFill>
                <a:latin typeface="Times New Roman" panose="02020603050405020304" pitchFamily="18" charset="0"/>
                <a:cs typeface="Times New Roman" panose="02020603050405020304" pitchFamily="18" charset="0"/>
              </a:rPr>
              <a:t> </a:t>
            </a:r>
            <a:r>
              <a:rPr sz="1000" i="1" dirty="0">
                <a:solidFill>
                  <a:srgbClr val="221E1F"/>
                </a:solidFill>
                <a:latin typeface="Times New Roman" panose="02020603050405020304" pitchFamily="18" charset="0"/>
                <a:cs typeface="Times New Roman" panose="02020603050405020304" pitchFamily="18" charset="0"/>
              </a:rPr>
              <a:t>động</a:t>
            </a:r>
            <a:r>
              <a:rPr sz="1000" i="1" spc="-20" dirty="0">
                <a:solidFill>
                  <a:srgbClr val="221E1F"/>
                </a:solidFill>
                <a:latin typeface="Times New Roman" panose="02020603050405020304" pitchFamily="18" charset="0"/>
                <a:cs typeface="Times New Roman" panose="02020603050405020304" pitchFamily="18" charset="0"/>
              </a:rPr>
              <a:t> </a:t>
            </a:r>
            <a:r>
              <a:rPr sz="1000" i="1" dirty="0">
                <a:solidFill>
                  <a:srgbClr val="221E1F"/>
                </a:solidFill>
                <a:latin typeface="Times New Roman" panose="02020603050405020304" pitchFamily="18" charset="0"/>
                <a:cs typeface="Times New Roman" panose="02020603050405020304" pitchFamily="18" charset="0"/>
              </a:rPr>
              <a:t>của</a:t>
            </a:r>
            <a:r>
              <a:rPr sz="1000" i="1" spc="-20" dirty="0">
                <a:solidFill>
                  <a:srgbClr val="221E1F"/>
                </a:solidFill>
                <a:latin typeface="Times New Roman" panose="02020603050405020304" pitchFamily="18" charset="0"/>
                <a:cs typeface="Times New Roman" panose="02020603050405020304" pitchFamily="18" charset="0"/>
              </a:rPr>
              <a:t> </a:t>
            </a:r>
            <a:r>
              <a:rPr sz="1000" i="1" dirty="0">
                <a:solidFill>
                  <a:srgbClr val="221E1F"/>
                </a:solidFill>
                <a:latin typeface="Times New Roman" panose="02020603050405020304" pitchFamily="18" charset="0"/>
                <a:cs typeface="Times New Roman" panose="02020603050405020304" pitchFamily="18" charset="0"/>
              </a:rPr>
              <a:t>xe,</a:t>
            </a:r>
            <a:r>
              <a:rPr sz="1000" i="1" spc="-20" dirty="0">
                <a:solidFill>
                  <a:srgbClr val="221E1F"/>
                </a:solidFill>
                <a:latin typeface="Times New Roman" panose="02020603050405020304" pitchFamily="18" charset="0"/>
                <a:cs typeface="Times New Roman" panose="02020603050405020304" pitchFamily="18" charset="0"/>
              </a:rPr>
              <a:t> </a:t>
            </a:r>
            <a:r>
              <a:rPr sz="1000" i="1" dirty="0">
                <a:solidFill>
                  <a:srgbClr val="221E1F"/>
                </a:solidFill>
                <a:latin typeface="Times New Roman" panose="02020603050405020304" pitchFamily="18" charset="0"/>
                <a:cs typeface="Times New Roman" panose="02020603050405020304" pitchFamily="18" charset="0"/>
              </a:rPr>
              <a:t>quý</a:t>
            </a:r>
            <a:r>
              <a:rPr sz="1000" i="1" spc="-20" dirty="0">
                <a:solidFill>
                  <a:srgbClr val="221E1F"/>
                </a:solidFill>
                <a:latin typeface="Times New Roman" panose="02020603050405020304" pitchFamily="18" charset="0"/>
                <a:cs typeface="Times New Roman" panose="02020603050405020304" pitchFamily="18" charset="0"/>
              </a:rPr>
              <a:t> </a:t>
            </a:r>
            <a:r>
              <a:rPr sz="1000" i="1" dirty="0">
                <a:solidFill>
                  <a:srgbClr val="221E1F"/>
                </a:solidFill>
                <a:latin typeface="Times New Roman" panose="02020603050405020304" pitchFamily="18" charset="0"/>
                <a:cs typeface="Times New Roman" panose="02020603050405020304" pitchFamily="18" charset="0"/>
              </a:rPr>
              <a:t>khách</a:t>
            </a:r>
            <a:r>
              <a:rPr sz="1000" i="1" spc="-20" dirty="0">
                <a:solidFill>
                  <a:srgbClr val="221E1F"/>
                </a:solidFill>
                <a:latin typeface="Times New Roman" panose="02020603050405020304" pitchFamily="18" charset="0"/>
                <a:cs typeface="Times New Roman" panose="02020603050405020304" pitchFamily="18" charset="0"/>
              </a:rPr>
              <a:t> </a:t>
            </a:r>
            <a:r>
              <a:rPr sz="1000" i="1" dirty="0">
                <a:solidFill>
                  <a:srgbClr val="221E1F"/>
                </a:solidFill>
                <a:latin typeface="Times New Roman" panose="02020603050405020304" pitchFamily="18" charset="0"/>
                <a:cs typeface="Times New Roman" panose="02020603050405020304" pitchFamily="18" charset="0"/>
              </a:rPr>
              <a:t>cần</a:t>
            </a:r>
            <a:r>
              <a:rPr sz="1000" i="1" spc="-20" dirty="0">
                <a:solidFill>
                  <a:srgbClr val="221E1F"/>
                </a:solidFill>
                <a:latin typeface="Times New Roman" panose="02020603050405020304" pitchFamily="18" charset="0"/>
                <a:cs typeface="Times New Roman" panose="02020603050405020304" pitchFamily="18" charset="0"/>
              </a:rPr>
              <a:t> </a:t>
            </a:r>
            <a:r>
              <a:rPr sz="1000" i="1" dirty="0">
                <a:solidFill>
                  <a:srgbClr val="221E1F"/>
                </a:solidFill>
                <a:latin typeface="Times New Roman" panose="02020603050405020304" pitchFamily="18" charset="0"/>
                <a:cs typeface="Times New Roman" panose="02020603050405020304" pitchFamily="18" charset="0"/>
              </a:rPr>
              <a:t>đưa</a:t>
            </a:r>
            <a:r>
              <a:rPr sz="1000" i="1" spc="-20" dirty="0">
                <a:solidFill>
                  <a:srgbClr val="221E1F"/>
                </a:solidFill>
                <a:latin typeface="Times New Roman" panose="02020603050405020304" pitchFamily="18" charset="0"/>
                <a:cs typeface="Times New Roman" panose="02020603050405020304" pitchFamily="18" charset="0"/>
              </a:rPr>
              <a:t> </a:t>
            </a:r>
            <a:r>
              <a:rPr sz="1000" i="1" dirty="0">
                <a:solidFill>
                  <a:srgbClr val="221E1F"/>
                </a:solidFill>
                <a:latin typeface="Times New Roman" panose="02020603050405020304" pitchFamily="18" charset="0"/>
                <a:cs typeface="Times New Roman" panose="02020603050405020304" pitchFamily="18" charset="0"/>
              </a:rPr>
              <a:t>xe</a:t>
            </a:r>
            <a:r>
              <a:rPr sz="1000" i="1" spc="-20" dirty="0">
                <a:solidFill>
                  <a:srgbClr val="221E1F"/>
                </a:solidFill>
                <a:latin typeface="Times New Roman" panose="02020603050405020304" pitchFamily="18" charset="0"/>
                <a:cs typeface="Times New Roman" panose="02020603050405020304" pitchFamily="18" charset="0"/>
              </a:rPr>
              <a:t> </a:t>
            </a:r>
            <a:r>
              <a:rPr sz="1000" i="1" dirty="0">
                <a:solidFill>
                  <a:srgbClr val="221E1F"/>
                </a:solidFill>
                <a:latin typeface="Times New Roman" panose="02020603050405020304" pitchFamily="18" charset="0"/>
                <a:cs typeface="Times New Roman" panose="02020603050405020304" pitchFamily="18" charset="0"/>
              </a:rPr>
              <a:t>vào</a:t>
            </a:r>
            <a:r>
              <a:rPr sz="1000" i="1" spc="-20" dirty="0">
                <a:solidFill>
                  <a:srgbClr val="221E1F"/>
                </a:solidFill>
                <a:latin typeface="Times New Roman" panose="02020603050405020304" pitchFamily="18" charset="0"/>
                <a:cs typeface="Times New Roman" panose="02020603050405020304" pitchFamily="18" charset="0"/>
              </a:rPr>
              <a:t> </a:t>
            </a:r>
            <a:r>
              <a:rPr sz="1000" i="1" dirty="0">
                <a:solidFill>
                  <a:srgbClr val="221E1F"/>
                </a:solidFill>
                <a:latin typeface="Times New Roman" panose="02020603050405020304" pitchFamily="18" charset="0"/>
                <a:cs typeface="Times New Roman" panose="02020603050405020304" pitchFamily="18" charset="0"/>
              </a:rPr>
              <a:t>trạm</a:t>
            </a:r>
            <a:r>
              <a:rPr sz="1000" i="1" spc="-20" dirty="0">
                <a:solidFill>
                  <a:srgbClr val="221E1F"/>
                </a:solidFill>
                <a:latin typeface="Times New Roman" panose="02020603050405020304" pitchFamily="18" charset="0"/>
                <a:cs typeface="Times New Roman" panose="02020603050405020304" pitchFamily="18" charset="0"/>
              </a:rPr>
              <a:t> </a:t>
            </a:r>
            <a:r>
              <a:rPr sz="1000" i="1" dirty="0">
                <a:solidFill>
                  <a:srgbClr val="221E1F"/>
                </a:solidFill>
                <a:latin typeface="Times New Roman" panose="02020603050405020304" pitchFamily="18" charset="0"/>
                <a:cs typeface="Times New Roman" panose="02020603050405020304" pitchFamily="18" charset="0"/>
              </a:rPr>
              <a:t>bảo</a:t>
            </a:r>
            <a:r>
              <a:rPr sz="1000" i="1" spc="-20" dirty="0">
                <a:solidFill>
                  <a:srgbClr val="221E1F"/>
                </a:solidFill>
                <a:latin typeface="Times New Roman" panose="02020603050405020304" pitchFamily="18" charset="0"/>
                <a:cs typeface="Times New Roman" panose="02020603050405020304" pitchFamily="18" charset="0"/>
              </a:rPr>
              <a:t> </a:t>
            </a:r>
            <a:r>
              <a:rPr sz="1000" i="1" dirty="0">
                <a:solidFill>
                  <a:srgbClr val="221E1F"/>
                </a:solidFill>
                <a:latin typeface="Times New Roman" panose="02020603050405020304" pitchFamily="18" charset="0"/>
                <a:cs typeface="Times New Roman" panose="02020603050405020304" pitchFamily="18" charset="0"/>
              </a:rPr>
              <a:t>hành,</a:t>
            </a:r>
            <a:r>
              <a:rPr sz="1000" i="1" spc="-20" dirty="0">
                <a:solidFill>
                  <a:srgbClr val="221E1F"/>
                </a:solidFill>
                <a:latin typeface="Times New Roman" panose="02020603050405020304" pitchFamily="18" charset="0"/>
                <a:cs typeface="Times New Roman" panose="02020603050405020304" pitchFamily="18" charset="0"/>
              </a:rPr>
              <a:t> </a:t>
            </a:r>
            <a:r>
              <a:rPr sz="1000" i="1" dirty="0">
                <a:solidFill>
                  <a:srgbClr val="221E1F"/>
                </a:solidFill>
                <a:latin typeface="Times New Roman" panose="02020603050405020304" pitchFamily="18" charset="0"/>
                <a:cs typeface="Times New Roman" panose="02020603050405020304" pitchFamily="18" charset="0"/>
              </a:rPr>
              <a:t>xưởng</a:t>
            </a:r>
            <a:r>
              <a:rPr sz="1000" i="1" spc="-20" dirty="0">
                <a:solidFill>
                  <a:srgbClr val="221E1F"/>
                </a:solidFill>
                <a:latin typeface="Times New Roman" panose="02020603050405020304" pitchFamily="18" charset="0"/>
                <a:cs typeface="Times New Roman" panose="02020603050405020304" pitchFamily="18" charset="0"/>
              </a:rPr>
              <a:t> </a:t>
            </a:r>
            <a:r>
              <a:rPr sz="1000" i="1" dirty="0">
                <a:solidFill>
                  <a:srgbClr val="221E1F"/>
                </a:solidFill>
                <a:latin typeface="Times New Roman" panose="02020603050405020304" pitchFamily="18" charset="0"/>
                <a:cs typeface="Times New Roman" panose="02020603050405020304" pitchFamily="18" charset="0"/>
              </a:rPr>
              <a:t>sửa</a:t>
            </a:r>
            <a:r>
              <a:rPr sz="1000" i="1" spc="-20" dirty="0">
                <a:solidFill>
                  <a:srgbClr val="221E1F"/>
                </a:solidFill>
                <a:latin typeface="Times New Roman" panose="02020603050405020304" pitchFamily="18" charset="0"/>
                <a:cs typeface="Times New Roman" panose="02020603050405020304" pitchFamily="18" charset="0"/>
              </a:rPr>
              <a:t> </a:t>
            </a:r>
            <a:r>
              <a:rPr sz="1000" i="1" dirty="0">
                <a:solidFill>
                  <a:srgbClr val="221E1F"/>
                </a:solidFill>
                <a:latin typeface="Times New Roman" panose="02020603050405020304" pitchFamily="18" charset="0"/>
                <a:cs typeface="Times New Roman" panose="02020603050405020304" pitchFamily="18" charset="0"/>
              </a:rPr>
              <a:t>chữa</a:t>
            </a:r>
            <a:r>
              <a:rPr sz="1000" i="1" spc="-20" dirty="0">
                <a:solidFill>
                  <a:srgbClr val="221E1F"/>
                </a:solidFill>
                <a:latin typeface="Times New Roman" panose="02020603050405020304" pitchFamily="18" charset="0"/>
                <a:cs typeface="Times New Roman" panose="02020603050405020304" pitchFamily="18" charset="0"/>
              </a:rPr>
              <a:t> </a:t>
            </a:r>
            <a:r>
              <a:rPr sz="1000" i="1" dirty="0">
                <a:solidFill>
                  <a:srgbClr val="221E1F"/>
                </a:solidFill>
                <a:latin typeface="Times New Roman" panose="02020603050405020304" pitchFamily="18" charset="0"/>
                <a:cs typeface="Times New Roman" panose="02020603050405020304" pitchFamily="18" charset="0"/>
              </a:rPr>
              <a:t>theo</a:t>
            </a:r>
            <a:r>
              <a:rPr sz="1000" i="1" spc="-20" dirty="0">
                <a:solidFill>
                  <a:srgbClr val="221E1F"/>
                </a:solidFill>
                <a:latin typeface="Times New Roman" panose="02020603050405020304" pitchFamily="18" charset="0"/>
                <a:cs typeface="Times New Roman" panose="02020603050405020304" pitchFamily="18" charset="0"/>
              </a:rPr>
              <a:t> </a:t>
            </a:r>
            <a:r>
              <a:rPr sz="1000" i="1" dirty="0">
                <a:solidFill>
                  <a:srgbClr val="221E1F"/>
                </a:solidFill>
                <a:latin typeface="Times New Roman" panose="02020603050405020304" pitchFamily="18" charset="0"/>
                <a:cs typeface="Times New Roman" panose="02020603050405020304" pitchFamily="18" charset="0"/>
              </a:rPr>
              <a:t>định</a:t>
            </a:r>
            <a:r>
              <a:rPr sz="1000" i="1" spc="-20" dirty="0">
                <a:solidFill>
                  <a:srgbClr val="221E1F"/>
                </a:solidFill>
                <a:latin typeface="Times New Roman" panose="02020603050405020304" pitchFamily="18" charset="0"/>
                <a:cs typeface="Times New Roman" panose="02020603050405020304" pitchFamily="18" charset="0"/>
              </a:rPr>
              <a:t> </a:t>
            </a:r>
            <a:r>
              <a:rPr sz="1000" i="1" dirty="0">
                <a:solidFill>
                  <a:srgbClr val="221E1F"/>
                </a:solidFill>
                <a:latin typeface="Times New Roman" panose="02020603050405020304" pitchFamily="18" charset="0"/>
                <a:cs typeface="Times New Roman" panose="02020603050405020304" pitchFamily="18" charset="0"/>
              </a:rPr>
              <a:t>kỳ</a:t>
            </a:r>
            <a:r>
              <a:rPr sz="1000" i="1" spc="-20" dirty="0">
                <a:solidFill>
                  <a:srgbClr val="221E1F"/>
                </a:solidFill>
                <a:latin typeface="Times New Roman" panose="02020603050405020304" pitchFamily="18" charset="0"/>
                <a:cs typeface="Times New Roman" panose="02020603050405020304" pitchFamily="18" charset="0"/>
              </a:rPr>
              <a:t> </a:t>
            </a:r>
            <a:r>
              <a:rPr sz="1000" i="1" dirty="0">
                <a:solidFill>
                  <a:srgbClr val="221E1F"/>
                </a:solidFill>
                <a:latin typeface="Times New Roman" panose="02020603050405020304" pitchFamily="18" charset="0"/>
                <a:cs typeface="Times New Roman" panose="02020603050405020304" pitchFamily="18" charset="0"/>
              </a:rPr>
              <a:t>khuyến</a:t>
            </a:r>
            <a:r>
              <a:rPr sz="1000" i="1" spc="-20" dirty="0">
                <a:solidFill>
                  <a:srgbClr val="221E1F"/>
                </a:solidFill>
                <a:latin typeface="Times New Roman" panose="02020603050405020304" pitchFamily="18" charset="0"/>
                <a:cs typeface="Times New Roman" panose="02020603050405020304" pitchFamily="18" charset="0"/>
              </a:rPr>
              <a:t> </a:t>
            </a:r>
            <a:r>
              <a:rPr sz="1000" i="1" dirty="0">
                <a:solidFill>
                  <a:srgbClr val="221E1F"/>
                </a:solidFill>
                <a:latin typeface="Times New Roman" panose="02020603050405020304" pitchFamily="18" charset="0"/>
                <a:cs typeface="Times New Roman" panose="02020603050405020304" pitchFamily="18" charset="0"/>
              </a:rPr>
              <a:t>cáo</a:t>
            </a:r>
            <a:r>
              <a:rPr sz="1000" i="1" spc="-20" dirty="0">
                <a:solidFill>
                  <a:srgbClr val="221E1F"/>
                </a:solidFill>
                <a:latin typeface="Times New Roman" panose="02020603050405020304" pitchFamily="18" charset="0"/>
                <a:cs typeface="Times New Roman" panose="02020603050405020304" pitchFamily="18" charset="0"/>
              </a:rPr>
              <a:t> </a:t>
            </a:r>
            <a:r>
              <a:rPr sz="1000" i="1" dirty="0">
                <a:solidFill>
                  <a:srgbClr val="221E1F"/>
                </a:solidFill>
                <a:latin typeface="Times New Roman" panose="02020603050405020304" pitchFamily="18" charset="0"/>
                <a:cs typeface="Times New Roman" panose="02020603050405020304" pitchFamily="18" charset="0"/>
              </a:rPr>
              <a:t>bên</a:t>
            </a:r>
            <a:r>
              <a:rPr sz="1000" i="1" spc="-20" dirty="0">
                <a:solidFill>
                  <a:srgbClr val="221E1F"/>
                </a:solidFill>
                <a:latin typeface="Times New Roman" panose="02020603050405020304" pitchFamily="18" charset="0"/>
                <a:cs typeface="Times New Roman" panose="02020603050405020304" pitchFamily="18" charset="0"/>
              </a:rPr>
              <a:t> </a:t>
            </a:r>
            <a:r>
              <a:rPr sz="1000" i="1" dirty="0">
                <a:solidFill>
                  <a:srgbClr val="221E1F"/>
                </a:solidFill>
                <a:latin typeface="Times New Roman" panose="02020603050405020304" pitchFamily="18" charset="0"/>
                <a:cs typeface="Times New Roman" panose="02020603050405020304" pitchFamily="18" charset="0"/>
              </a:rPr>
              <a:t>trên</a:t>
            </a:r>
            <a:r>
              <a:rPr sz="1000" i="1" spc="-20" dirty="0">
                <a:solidFill>
                  <a:srgbClr val="221E1F"/>
                </a:solidFill>
                <a:latin typeface="Times New Roman" panose="02020603050405020304" pitchFamily="18" charset="0"/>
                <a:cs typeface="Times New Roman" panose="02020603050405020304" pitchFamily="18" charset="0"/>
              </a:rPr>
              <a:t> </a:t>
            </a:r>
            <a:r>
              <a:rPr sz="1000" i="1" dirty="0">
                <a:solidFill>
                  <a:srgbClr val="221E1F"/>
                </a:solidFill>
                <a:latin typeface="Times New Roman" panose="02020603050405020304" pitchFamily="18" charset="0"/>
                <a:cs typeface="Times New Roman" panose="02020603050405020304" pitchFamily="18" charset="0"/>
              </a:rPr>
              <a:t>để</a:t>
            </a:r>
            <a:r>
              <a:rPr sz="1000" i="1" spc="-20" dirty="0">
                <a:solidFill>
                  <a:srgbClr val="221E1F"/>
                </a:solidFill>
                <a:latin typeface="Times New Roman" panose="02020603050405020304" pitchFamily="18" charset="0"/>
                <a:cs typeface="Times New Roman" panose="02020603050405020304" pitchFamily="18" charset="0"/>
              </a:rPr>
              <a:t> </a:t>
            </a:r>
            <a:r>
              <a:rPr sz="1000" i="1" dirty="0">
                <a:solidFill>
                  <a:srgbClr val="221E1F"/>
                </a:solidFill>
                <a:latin typeface="Times New Roman" panose="02020603050405020304" pitchFamily="18" charset="0"/>
                <a:cs typeface="Times New Roman" panose="02020603050405020304" pitchFamily="18" charset="0"/>
              </a:rPr>
              <a:t>tiến</a:t>
            </a:r>
          </a:p>
          <a:p>
            <a:pPr marL="0" marR="0">
              <a:lnSpc>
                <a:spcPts val="1107"/>
              </a:lnSpc>
              <a:spcBef>
                <a:spcPts val="392"/>
              </a:spcBef>
              <a:spcAft>
                <a:spcPts val="0"/>
              </a:spcAft>
            </a:pPr>
            <a:r>
              <a:rPr sz="1000" i="1" dirty="0">
                <a:solidFill>
                  <a:srgbClr val="221E1F"/>
                </a:solidFill>
                <a:latin typeface="Times New Roman" panose="02020603050405020304" pitchFamily="18" charset="0"/>
                <a:cs typeface="Times New Roman" panose="02020603050405020304" pitchFamily="18" charset="0"/>
              </a:rPr>
              <a:t>hành</a:t>
            </a:r>
            <a:r>
              <a:rPr sz="1000" i="1" spc="18" dirty="0">
                <a:solidFill>
                  <a:srgbClr val="221E1F"/>
                </a:solidFill>
                <a:latin typeface="Times New Roman" panose="02020603050405020304" pitchFamily="18" charset="0"/>
                <a:cs typeface="Times New Roman" panose="02020603050405020304" pitchFamily="18" charset="0"/>
              </a:rPr>
              <a:t> </a:t>
            </a:r>
            <a:r>
              <a:rPr sz="1000" i="1" dirty="0">
                <a:solidFill>
                  <a:srgbClr val="221E1F"/>
                </a:solidFill>
                <a:latin typeface="Times New Roman" panose="02020603050405020304" pitchFamily="18" charset="0"/>
                <a:cs typeface="Times New Roman" panose="02020603050405020304" pitchFamily="18" charset="0"/>
              </a:rPr>
              <a:t>bảo</a:t>
            </a:r>
            <a:r>
              <a:rPr sz="1000" i="1" spc="18" dirty="0">
                <a:solidFill>
                  <a:srgbClr val="221E1F"/>
                </a:solidFill>
                <a:latin typeface="Times New Roman" panose="02020603050405020304" pitchFamily="18" charset="0"/>
                <a:cs typeface="Times New Roman" panose="02020603050405020304" pitchFamily="18" charset="0"/>
              </a:rPr>
              <a:t> </a:t>
            </a:r>
            <a:r>
              <a:rPr sz="1000" i="1" dirty="0">
                <a:solidFill>
                  <a:srgbClr val="221E1F"/>
                </a:solidFill>
                <a:latin typeface="Times New Roman" panose="02020603050405020304" pitchFamily="18" charset="0"/>
                <a:cs typeface="Times New Roman" panose="02020603050405020304" pitchFamily="18" charset="0"/>
              </a:rPr>
              <a:t>dưỡng</a:t>
            </a:r>
            <a:r>
              <a:rPr sz="1000" i="1" spc="18" dirty="0">
                <a:solidFill>
                  <a:srgbClr val="221E1F"/>
                </a:solidFill>
                <a:latin typeface="Times New Roman" panose="02020603050405020304" pitchFamily="18" charset="0"/>
                <a:cs typeface="Times New Roman" panose="02020603050405020304" pitchFamily="18" charset="0"/>
              </a:rPr>
              <a:t> </a:t>
            </a:r>
            <a:r>
              <a:rPr sz="1000" i="1" dirty="0">
                <a:solidFill>
                  <a:srgbClr val="221E1F"/>
                </a:solidFill>
                <a:latin typeface="Times New Roman" panose="02020603050405020304" pitchFamily="18" charset="0"/>
                <a:cs typeface="Times New Roman" panose="02020603050405020304" pitchFamily="18" charset="0"/>
              </a:rPr>
              <a:t>cầu,</a:t>
            </a:r>
            <a:r>
              <a:rPr sz="1000" i="1" spc="18" dirty="0">
                <a:solidFill>
                  <a:srgbClr val="221E1F"/>
                </a:solidFill>
                <a:latin typeface="Times New Roman" panose="02020603050405020304" pitchFamily="18" charset="0"/>
                <a:cs typeface="Times New Roman" panose="02020603050405020304" pitchFamily="18" charset="0"/>
              </a:rPr>
              <a:t> </a:t>
            </a:r>
            <a:r>
              <a:rPr sz="1000" i="1" dirty="0">
                <a:solidFill>
                  <a:srgbClr val="221E1F"/>
                </a:solidFill>
                <a:latin typeface="Times New Roman" panose="02020603050405020304" pitchFamily="18" charset="0"/>
                <a:cs typeface="Times New Roman" panose="02020603050405020304" pitchFamily="18" charset="0"/>
              </a:rPr>
              <a:t>thay</a:t>
            </a:r>
            <a:r>
              <a:rPr sz="1000" i="1" spc="18" dirty="0">
                <a:solidFill>
                  <a:srgbClr val="221E1F"/>
                </a:solidFill>
                <a:latin typeface="Times New Roman" panose="02020603050405020304" pitchFamily="18" charset="0"/>
                <a:cs typeface="Times New Roman" panose="02020603050405020304" pitchFamily="18" charset="0"/>
              </a:rPr>
              <a:t> </a:t>
            </a:r>
            <a:r>
              <a:rPr sz="1000" i="1" dirty="0">
                <a:solidFill>
                  <a:srgbClr val="221E1F"/>
                </a:solidFill>
                <a:latin typeface="Times New Roman" panose="02020603050405020304" pitchFamily="18" charset="0"/>
                <a:cs typeface="Times New Roman" panose="02020603050405020304" pitchFamily="18" charset="0"/>
              </a:rPr>
              <a:t>căn</a:t>
            </a:r>
            <a:r>
              <a:rPr sz="1000" i="1" spc="18" dirty="0">
                <a:solidFill>
                  <a:srgbClr val="221E1F"/>
                </a:solidFill>
                <a:latin typeface="Times New Roman" panose="02020603050405020304" pitchFamily="18" charset="0"/>
                <a:cs typeface="Times New Roman" panose="02020603050405020304" pitchFamily="18" charset="0"/>
              </a:rPr>
              <a:t> </a:t>
            </a:r>
            <a:r>
              <a:rPr sz="1000" i="1" dirty="0">
                <a:solidFill>
                  <a:srgbClr val="221E1F"/>
                </a:solidFill>
                <a:latin typeface="Times New Roman" panose="02020603050405020304" pitchFamily="18" charset="0"/>
                <a:cs typeface="Times New Roman" panose="02020603050405020304" pitchFamily="18" charset="0"/>
              </a:rPr>
              <a:t>vi</a:t>
            </a:r>
            <a:r>
              <a:rPr sz="1000" i="1" spc="18" dirty="0">
                <a:solidFill>
                  <a:srgbClr val="221E1F"/>
                </a:solidFill>
                <a:latin typeface="Times New Roman" panose="02020603050405020304" pitchFamily="18" charset="0"/>
                <a:cs typeface="Times New Roman" panose="02020603050405020304" pitchFamily="18" charset="0"/>
              </a:rPr>
              <a:t> </a:t>
            </a:r>
            <a:r>
              <a:rPr sz="1000" i="1" dirty="0">
                <a:solidFill>
                  <a:srgbClr val="221E1F"/>
                </a:solidFill>
                <a:latin typeface="Times New Roman" panose="02020603050405020304" pitchFamily="18" charset="0"/>
                <a:cs typeface="Times New Roman" panose="02020603050405020304" pitchFamily="18" charset="0"/>
              </a:rPr>
              <a:t>sai</a:t>
            </a:r>
            <a:r>
              <a:rPr sz="1000" i="1" spc="18" dirty="0">
                <a:solidFill>
                  <a:srgbClr val="221E1F"/>
                </a:solidFill>
                <a:latin typeface="Times New Roman" panose="02020603050405020304" pitchFamily="18" charset="0"/>
                <a:cs typeface="Times New Roman" panose="02020603050405020304" pitchFamily="18" charset="0"/>
              </a:rPr>
              <a:t> </a:t>
            </a:r>
            <a:r>
              <a:rPr sz="1000" i="1" dirty="0">
                <a:solidFill>
                  <a:srgbClr val="221E1F"/>
                </a:solidFill>
                <a:latin typeface="Times New Roman" panose="02020603050405020304" pitchFamily="18" charset="0"/>
                <a:cs typeface="Times New Roman" panose="02020603050405020304" pitchFamily="18" charset="0"/>
              </a:rPr>
              <a:t>của</a:t>
            </a:r>
            <a:r>
              <a:rPr sz="1000" i="1" spc="18" dirty="0">
                <a:solidFill>
                  <a:srgbClr val="221E1F"/>
                </a:solidFill>
                <a:latin typeface="Times New Roman" panose="02020603050405020304" pitchFamily="18" charset="0"/>
                <a:cs typeface="Times New Roman" panose="02020603050405020304" pitchFamily="18" charset="0"/>
              </a:rPr>
              <a:t> </a:t>
            </a:r>
            <a:r>
              <a:rPr sz="1000" i="1" dirty="0">
                <a:solidFill>
                  <a:srgbClr val="221E1F"/>
                </a:solidFill>
                <a:latin typeface="Times New Roman" panose="02020603050405020304" pitchFamily="18" charset="0"/>
                <a:cs typeface="Times New Roman" panose="02020603050405020304" pitchFamily="18" charset="0"/>
              </a:rPr>
              <a:t>cầu,</a:t>
            </a:r>
            <a:r>
              <a:rPr sz="1000" i="1" spc="18" dirty="0">
                <a:solidFill>
                  <a:srgbClr val="221E1F"/>
                </a:solidFill>
                <a:latin typeface="Times New Roman" panose="02020603050405020304" pitchFamily="18" charset="0"/>
                <a:cs typeface="Times New Roman" panose="02020603050405020304" pitchFamily="18" charset="0"/>
              </a:rPr>
              <a:t> </a:t>
            </a:r>
            <a:r>
              <a:rPr sz="1000" i="1" dirty="0">
                <a:solidFill>
                  <a:srgbClr val="221E1F"/>
                </a:solidFill>
                <a:latin typeface="Times New Roman" panose="02020603050405020304" pitchFamily="18" charset="0"/>
                <a:cs typeface="Times New Roman" panose="02020603050405020304" pitchFamily="18" charset="0"/>
              </a:rPr>
              <a:t>các</a:t>
            </a:r>
            <a:r>
              <a:rPr sz="1000" i="1" spc="18" dirty="0">
                <a:solidFill>
                  <a:srgbClr val="221E1F"/>
                </a:solidFill>
                <a:latin typeface="Times New Roman" panose="02020603050405020304" pitchFamily="18" charset="0"/>
                <a:cs typeface="Times New Roman" panose="02020603050405020304" pitchFamily="18" charset="0"/>
              </a:rPr>
              <a:t> </a:t>
            </a:r>
            <a:r>
              <a:rPr sz="1000" i="1" dirty="0">
                <a:solidFill>
                  <a:srgbClr val="221E1F"/>
                </a:solidFill>
                <a:latin typeface="Times New Roman" panose="02020603050405020304" pitchFamily="18" charset="0"/>
                <a:cs typeface="Times New Roman" panose="02020603050405020304" pitchFamily="18" charset="0"/>
              </a:rPr>
              <a:t>bánh</a:t>
            </a:r>
            <a:r>
              <a:rPr sz="1000" i="1" spc="18" dirty="0">
                <a:solidFill>
                  <a:srgbClr val="221E1F"/>
                </a:solidFill>
                <a:latin typeface="Times New Roman" panose="02020603050405020304" pitchFamily="18" charset="0"/>
                <a:cs typeface="Times New Roman" panose="02020603050405020304" pitchFamily="18" charset="0"/>
              </a:rPr>
              <a:t> </a:t>
            </a:r>
            <a:r>
              <a:rPr sz="1000" i="1" dirty="0">
                <a:solidFill>
                  <a:srgbClr val="221E1F"/>
                </a:solidFill>
                <a:latin typeface="Times New Roman" panose="02020603050405020304" pitchFamily="18" charset="0"/>
                <a:cs typeface="Times New Roman" panose="02020603050405020304" pitchFamily="18" charset="0"/>
              </a:rPr>
              <a:t>răng</a:t>
            </a:r>
            <a:r>
              <a:rPr sz="1000" i="1" spc="18" dirty="0">
                <a:solidFill>
                  <a:srgbClr val="221E1F"/>
                </a:solidFill>
                <a:latin typeface="Times New Roman" panose="02020603050405020304" pitchFamily="18" charset="0"/>
                <a:cs typeface="Times New Roman" panose="02020603050405020304" pitchFamily="18" charset="0"/>
              </a:rPr>
              <a:t> </a:t>
            </a:r>
            <a:r>
              <a:rPr sz="1000" i="1" dirty="0">
                <a:solidFill>
                  <a:srgbClr val="221E1F"/>
                </a:solidFill>
                <a:latin typeface="Times New Roman" panose="02020603050405020304" pitchFamily="18" charset="0"/>
                <a:cs typeface="Times New Roman" panose="02020603050405020304" pitchFamily="18" charset="0"/>
              </a:rPr>
              <a:t>moay</a:t>
            </a:r>
            <a:r>
              <a:rPr sz="1000" i="1" spc="18" dirty="0">
                <a:solidFill>
                  <a:srgbClr val="221E1F"/>
                </a:solidFill>
                <a:latin typeface="Times New Roman" panose="02020603050405020304" pitchFamily="18" charset="0"/>
                <a:cs typeface="Times New Roman" panose="02020603050405020304" pitchFamily="18" charset="0"/>
              </a:rPr>
              <a:t> </a:t>
            </a:r>
            <a:r>
              <a:rPr sz="1000" i="1" dirty="0">
                <a:solidFill>
                  <a:srgbClr val="221E1F"/>
                </a:solidFill>
                <a:latin typeface="Times New Roman" panose="02020603050405020304" pitchFamily="18" charset="0"/>
                <a:cs typeface="Times New Roman" panose="02020603050405020304" pitchFamily="18" charset="0"/>
              </a:rPr>
              <a:t>ơ,</a:t>
            </a:r>
            <a:r>
              <a:rPr sz="1000" i="1" spc="18" dirty="0">
                <a:solidFill>
                  <a:srgbClr val="221E1F"/>
                </a:solidFill>
                <a:latin typeface="Times New Roman" panose="02020603050405020304" pitchFamily="18" charset="0"/>
                <a:cs typeface="Times New Roman" panose="02020603050405020304" pitchFamily="18" charset="0"/>
              </a:rPr>
              <a:t> </a:t>
            </a:r>
            <a:r>
              <a:rPr sz="1000" i="1" dirty="0">
                <a:solidFill>
                  <a:srgbClr val="221E1F"/>
                </a:solidFill>
                <a:latin typeface="Times New Roman" panose="02020603050405020304" pitchFamily="18" charset="0"/>
                <a:cs typeface="Times New Roman" panose="02020603050405020304" pitchFamily="18" charset="0"/>
              </a:rPr>
              <a:t>tránh</a:t>
            </a:r>
            <a:r>
              <a:rPr sz="1000" i="1" spc="18" dirty="0">
                <a:solidFill>
                  <a:srgbClr val="221E1F"/>
                </a:solidFill>
                <a:latin typeface="Times New Roman" panose="02020603050405020304" pitchFamily="18" charset="0"/>
                <a:cs typeface="Times New Roman" panose="02020603050405020304" pitchFamily="18" charset="0"/>
              </a:rPr>
              <a:t> </a:t>
            </a:r>
            <a:r>
              <a:rPr sz="1000" i="1" dirty="0">
                <a:solidFill>
                  <a:srgbClr val="221E1F"/>
                </a:solidFill>
                <a:latin typeface="Times New Roman" panose="02020603050405020304" pitchFamily="18" charset="0"/>
                <a:cs typeface="Times New Roman" panose="02020603050405020304" pitchFamily="18" charset="0"/>
              </a:rPr>
              <a:t>tình</a:t>
            </a:r>
            <a:r>
              <a:rPr sz="1000" i="1" spc="18" dirty="0">
                <a:solidFill>
                  <a:srgbClr val="221E1F"/>
                </a:solidFill>
                <a:latin typeface="Times New Roman" panose="02020603050405020304" pitchFamily="18" charset="0"/>
                <a:cs typeface="Times New Roman" panose="02020603050405020304" pitchFamily="18" charset="0"/>
              </a:rPr>
              <a:t> </a:t>
            </a:r>
            <a:r>
              <a:rPr sz="1000" i="1" dirty="0">
                <a:solidFill>
                  <a:srgbClr val="221E1F"/>
                </a:solidFill>
                <a:latin typeface="Times New Roman" panose="02020603050405020304" pitchFamily="18" charset="0"/>
                <a:cs typeface="Times New Roman" panose="02020603050405020304" pitchFamily="18" charset="0"/>
              </a:rPr>
              <a:t>trạng</a:t>
            </a:r>
            <a:r>
              <a:rPr sz="1000" i="1" spc="18" dirty="0">
                <a:solidFill>
                  <a:srgbClr val="221E1F"/>
                </a:solidFill>
                <a:latin typeface="Times New Roman" panose="02020603050405020304" pitchFamily="18" charset="0"/>
                <a:cs typeface="Times New Roman" panose="02020603050405020304" pitchFamily="18" charset="0"/>
              </a:rPr>
              <a:t> </a:t>
            </a:r>
            <a:r>
              <a:rPr sz="1000" i="1" dirty="0">
                <a:solidFill>
                  <a:srgbClr val="221E1F"/>
                </a:solidFill>
                <a:latin typeface="Times New Roman" panose="02020603050405020304" pitchFamily="18" charset="0"/>
                <a:cs typeface="Times New Roman" panose="02020603050405020304" pitchFamily="18" charset="0"/>
              </a:rPr>
              <a:t>do</a:t>
            </a:r>
            <a:r>
              <a:rPr sz="1000" i="1" spc="18" dirty="0">
                <a:solidFill>
                  <a:srgbClr val="221E1F"/>
                </a:solidFill>
                <a:latin typeface="Times New Roman" panose="02020603050405020304" pitchFamily="18" charset="0"/>
                <a:cs typeface="Times New Roman" panose="02020603050405020304" pitchFamily="18" charset="0"/>
              </a:rPr>
              <a:t> </a:t>
            </a:r>
            <a:r>
              <a:rPr sz="1000" i="1" dirty="0">
                <a:solidFill>
                  <a:srgbClr val="221E1F"/>
                </a:solidFill>
                <a:latin typeface="Times New Roman" panose="02020603050405020304" pitchFamily="18" charset="0"/>
                <a:cs typeface="Times New Roman" panose="02020603050405020304" pitchFamily="18" charset="0"/>
              </a:rPr>
              <a:t>xe</a:t>
            </a:r>
            <a:r>
              <a:rPr sz="1000" i="1" spc="18" dirty="0">
                <a:solidFill>
                  <a:srgbClr val="221E1F"/>
                </a:solidFill>
                <a:latin typeface="Times New Roman" panose="02020603050405020304" pitchFamily="18" charset="0"/>
                <a:cs typeface="Times New Roman" panose="02020603050405020304" pitchFamily="18" charset="0"/>
              </a:rPr>
              <a:t> </a:t>
            </a:r>
            <a:r>
              <a:rPr sz="1000" i="1" dirty="0">
                <a:solidFill>
                  <a:srgbClr val="221E1F"/>
                </a:solidFill>
                <a:latin typeface="Times New Roman" panose="02020603050405020304" pitchFamily="18" charset="0"/>
                <a:cs typeface="Times New Roman" panose="02020603050405020304" pitchFamily="18" charset="0"/>
              </a:rPr>
              <a:t>chạy</a:t>
            </a:r>
            <a:r>
              <a:rPr sz="1000" i="1" spc="18" dirty="0">
                <a:solidFill>
                  <a:srgbClr val="221E1F"/>
                </a:solidFill>
                <a:latin typeface="Times New Roman" panose="02020603050405020304" pitchFamily="18" charset="0"/>
                <a:cs typeface="Times New Roman" panose="02020603050405020304" pitchFamily="18" charset="0"/>
              </a:rPr>
              <a:t> </a:t>
            </a:r>
            <a:r>
              <a:rPr sz="1000" i="1" dirty="0">
                <a:solidFill>
                  <a:srgbClr val="221E1F"/>
                </a:solidFill>
                <a:latin typeface="Times New Roman" panose="02020603050405020304" pitchFamily="18" charset="0"/>
                <a:cs typeface="Times New Roman" panose="02020603050405020304" pitchFamily="18" charset="0"/>
              </a:rPr>
              <a:t>quá</a:t>
            </a:r>
            <a:r>
              <a:rPr sz="1000" i="1" spc="18" dirty="0">
                <a:solidFill>
                  <a:srgbClr val="221E1F"/>
                </a:solidFill>
                <a:latin typeface="Times New Roman" panose="02020603050405020304" pitchFamily="18" charset="0"/>
                <a:cs typeface="Times New Roman" panose="02020603050405020304" pitchFamily="18" charset="0"/>
              </a:rPr>
              <a:t> </a:t>
            </a:r>
            <a:r>
              <a:rPr sz="1000" i="1" dirty="0">
                <a:solidFill>
                  <a:srgbClr val="221E1F"/>
                </a:solidFill>
                <a:latin typeface="Times New Roman" panose="02020603050405020304" pitchFamily="18" charset="0"/>
                <a:cs typeface="Times New Roman" panose="02020603050405020304" pitchFamily="18" charset="0"/>
              </a:rPr>
              <a:t>tải,</a:t>
            </a:r>
            <a:r>
              <a:rPr sz="1000" i="1" spc="18" dirty="0">
                <a:solidFill>
                  <a:srgbClr val="221E1F"/>
                </a:solidFill>
                <a:latin typeface="Times New Roman" panose="02020603050405020304" pitchFamily="18" charset="0"/>
                <a:cs typeface="Times New Roman" panose="02020603050405020304" pitchFamily="18" charset="0"/>
              </a:rPr>
              <a:t> </a:t>
            </a:r>
            <a:r>
              <a:rPr sz="1000" i="1" dirty="0">
                <a:solidFill>
                  <a:srgbClr val="221E1F"/>
                </a:solidFill>
                <a:latin typeface="Times New Roman" panose="02020603050405020304" pitchFamily="18" charset="0"/>
                <a:cs typeface="Times New Roman" panose="02020603050405020304" pitchFamily="18" charset="0"/>
              </a:rPr>
              <a:t>quá</a:t>
            </a:r>
            <a:r>
              <a:rPr sz="1000" i="1" spc="18" dirty="0">
                <a:solidFill>
                  <a:srgbClr val="221E1F"/>
                </a:solidFill>
                <a:latin typeface="Times New Roman" panose="02020603050405020304" pitchFamily="18" charset="0"/>
                <a:cs typeface="Times New Roman" panose="02020603050405020304" pitchFamily="18" charset="0"/>
              </a:rPr>
              <a:t> </a:t>
            </a:r>
            <a:r>
              <a:rPr sz="1000" i="1" dirty="0">
                <a:solidFill>
                  <a:srgbClr val="221E1F"/>
                </a:solidFill>
                <a:latin typeface="Times New Roman" panose="02020603050405020304" pitchFamily="18" charset="0"/>
                <a:cs typeface="Times New Roman" panose="02020603050405020304" pitchFamily="18" charset="0"/>
              </a:rPr>
              <a:t>thời</a:t>
            </a:r>
            <a:r>
              <a:rPr sz="1000" i="1" spc="18" dirty="0">
                <a:solidFill>
                  <a:srgbClr val="221E1F"/>
                </a:solidFill>
                <a:latin typeface="Times New Roman" panose="02020603050405020304" pitchFamily="18" charset="0"/>
                <a:cs typeface="Times New Roman" panose="02020603050405020304" pitchFamily="18" charset="0"/>
              </a:rPr>
              <a:t> </a:t>
            </a:r>
            <a:r>
              <a:rPr sz="1000" i="1" dirty="0">
                <a:solidFill>
                  <a:srgbClr val="221E1F"/>
                </a:solidFill>
                <a:latin typeface="Times New Roman" panose="02020603050405020304" pitchFamily="18" charset="0"/>
                <a:cs typeface="Times New Roman" panose="02020603050405020304" pitchFamily="18" charset="0"/>
              </a:rPr>
              <a:t>gian</a:t>
            </a:r>
            <a:r>
              <a:rPr sz="1000" i="1" spc="18" dirty="0">
                <a:solidFill>
                  <a:srgbClr val="221E1F"/>
                </a:solidFill>
                <a:latin typeface="Times New Roman" panose="02020603050405020304" pitchFamily="18" charset="0"/>
                <a:cs typeface="Times New Roman" panose="02020603050405020304" pitchFamily="18" charset="0"/>
              </a:rPr>
              <a:t> </a:t>
            </a:r>
            <a:r>
              <a:rPr sz="1000" i="1" dirty="0">
                <a:solidFill>
                  <a:srgbClr val="221E1F"/>
                </a:solidFill>
                <a:latin typeface="Times New Roman" panose="02020603050405020304" pitchFamily="18" charset="0"/>
                <a:cs typeface="Times New Roman" panose="02020603050405020304" pitchFamily="18" charset="0"/>
              </a:rPr>
              <a:t>quy</a:t>
            </a:r>
            <a:r>
              <a:rPr sz="1000" i="1" spc="18" dirty="0">
                <a:solidFill>
                  <a:srgbClr val="221E1F"/>
                </a:solidFill>
                <a:latin typeface="Times New Roman" panose="02020603050405020304" pitchFamily="18" charset="0"/>
                <a:cs typeface="Times New Roman" panose="02020603050405020304" pitchFamily="18" charset="0"/>
              </a:rPr>
              <a:t> </a:t>
            </a:r>
            <a:r>
              <a:rPr sz="1000" i="1" dirty="0">
                <a:solidFill>
                  <a:srgbClr val="221E1F"/>
                </a:solidFill>
                <a:latin typeface="Times New Roman" panose="02020603050405020304" pitchFamily="18" charset="0"/>
                <a:cs typeface="Times New Roman" panose="02020603050405020304" pitchFamily="18" charset="0"/>
              </a:rPr>
              <a:t>định</a:t>
            </a:r>
            <a:r>
              <a:rPr sz="1000" i="1" spc="18" dirty="0">
                <a:solidFill>
                  <a:srgbClr val="221E1F"/>
                </a:solidFill>
                <a:latin typeface="Times New Roman" panose="02020603050405020304" pitchFamily="18" charset="0"/>
                <a:cs typeface="Times New Roman" panose="02020603050405020304" pitchFamily="18" charset="0"/>
              </a:rPr>
              <a:t> </a:t>
            </a:r>
            <a:r>
              <a:rPr sz="1000" i="1" dirty="0">
                <a:solidFill>
                  <a:srgbClr val="221E1F"/>
                </a:solidFill>
                <a:latin typeface="Times New Roman" panose="02020603050405020304" pitchFamily="18" charset="0"/>
                <a:cs typeface="Times New Roman" panose="02020603050405020304" pitchFamily="18" charset="0"/>
              </a:rPr>
              <a:t>làm</a:t>
            </a:r>
          </a:p>
          <a:p>
            <a:pPr marL="0" marR="0">
              <a:lnSpc>
                <a:spcPts val="1107"/>
              </a:lnSpc>
              <a:spcBef>
                <a:spcPts val="392"/>
              </a:spcBef>
              <a:spcAft>
                <a:spcPts val="0"/>
              </a:spcAft>
            </a:pPr>
            <a:r>
              <a:rPr sz="1000" i="1" dirty="0">
                <a:solidFill>
                  <a:srgbClr val="221E1F"/>
                </a:solidFill>
                <a:latin typeface="Times New Roman" panose="02020603050405020304" pitchFamily="18" charset="0"/>
                <a:cs typeface="Times New Roman" panose="02020603050405020304" pitchFamily="18" charset="0"/>
              </a:rPr>
              <a:t>hỏng căn vi sai dẫn đến hư hỏng các bánh răng trục, vành chậu quả dứa và các bộ phận khác sẽ không được bảo hành.</a:t>
            </a:r>
          </a:p>
          <a:p>
            <a:pPr marL="0" marR="0">
              <a:lnSpc>
                <a:spcPts val="1107"/>
              </a:lnSpc>
              <a:spcBef>
                <a:spcPts val="392"/>
              </a:spcBef>
              <a:spcAft>
                <a:spcPts val="0"/>
              </a:spcAft>
            </a:pPr>
            <a:r>
              <a:rPr sz="1000" i="1" dirty="0">
                <a:solidFill>
                  <a:srgbClr val="221E1F"/>
                </a:solidFill>
                <a:latin typeface="Times New Roman" panose="02020603050405020304" pitchFamily="18" charset="0"/>
                <a:cs typeface="Times New Roman" panose="02020603050405020304" pitchFamily="18" charset="0"/>
              </a:rPr>
              <a:t>-</a:t>
            </a:r>
            <a:r>
              <a:rPr sz="1000" i="1" spc="-47" dirty="0">
                <a:solidFill>
                  <a:srgbClr val="221E1F"/>
                </a:solidFill>
                <a:latin typeface="Times New Roman" panose="02020603050405020304" pitchFamily="18" charset="0"/>
                <a:cs typeface="Times New Roman" panose="02020603050405020304" pitchFamily="18" charset="0"/>
              </a:rPr>
              <a:t> </a:t>
            </a:r>
            <a:r>
              <a:rPr sz="1000" i="1" dirty="0">
                <a:solidFill>
                  <a:srgbClr val="221E1F"/>
                </a:solidFill>
                <a:latin typeface="Times New Roman" panose="02020603050405020304" pitchFamily="18" charset="0"/>
                <a:cs typeface="Times New Roman" panose="02020603050405020304" pitchFamily="18" charset="0"/>
              </a:rPr>
              <a:t>Với</a:t>
            </a:r>
            <a:r>
              <a:rPr sz="1000" i="1" spc="-38" dirty="0">
                <a:solidFill>
                  <a:srgbClr val="221E1F"/>
                </a:solidFill>
                <a:latin typeface="Times New Roman" panose="02020603050405020304" pitchFamily="18" charset="0"/>
                <a:cs typeface="Times New Roman" panose="02020603050405020304" pitchFamily="18" charset="0"/>
              </a:rPr>
              <a:t> </a:t>
            </a:r>
            <a:r>
              <a:rPr sz="1000" i="1" dirty="0">
                <a:solidFill>
                  <a:srgbClr val="221E1F"/>
                </a:solidFill>
                <a:latin typeface="Times New Roman" panose="02020603050405020304" pitchFamily="18" charset="0"/>
                <a:cs typeface="Times New Roman" panose="02020603050405020304" pitchFamily="18" charset="0"/>
              </a:rPr>
              <a:t>động</a:t>
            </a:r>
            <a:r>
              <a:rPr sz="1000" i="1" spc="-38" dirty="0">
                <a:solidFill>
                  <a:srgbClr val="221E1F"/>
                </a:solidFill>
                <a:latin typeface="Times New Roman" panose="02020603050405020304" pitchFamily="18" charset="0"/>
                <a:cs typeface="Times New Roman" panose="02020603050405020304" pitchFamily="18" charset="0"/>
              </a:rPr>
              <a:t> </a:t>
            </a:r>
            <a:r>
              <a:rPr sz="1000" i="1" dirty="0">
                <a:solidFill>
                  <a:srgbClr val="221E1F"/>
                </a:solidFill>
                <a:latin typeface="Times New Roman" panose="02020603050405020304" pitchFamily="18" charset="0"/>
                <a:cs typeface="Times New Roman" panose="02020603050405020304" pitchFamily="18" charset="0"/>
              </a:rPr>
              <a:t>cơ</a:t>
            </a:r>
            <a:r>
              <a:rPr sz="1000" i="1" spc="-38" dirty="0">
                <a:solidFill>
                  <a:srgbClr val="221E1F"/>
                </a:solidFill>
                <a:latin typeface="Times New Roman" panose="02020603050405020304" pitchFamily="18" charset="0"/>
                <a:cs typeface="Times New Roman" panose="02020603050405020304" pitchFamily="18" charset="0"/>
              </a:rPr>
              <a:t> </a:t>
            </a:r>
            <a:r>
              <a:rPr sz="1000" i="1" dirty="0">
                <a:solidFill>
                  <a:srgbClr val="221E1F"/>
                </a:solidFill>
                <a:latin typeface="Times New Roman" panose="02020603050405020304" pitchFamily="18" charset="0"/>
                <a:cs typeface="Times New Roman" panose="02020603050405020304" pitchFamily="18" charset="0"/>
              </a:rPr>
              <a:t>WP</a:t>
            </a:r>
            <a:r>
              <a:rPr sz="1000" i="1" spc="-56" dirty="0">
                <a:solidFill>
                  <a:srgbClr val="221E1F"/>
                </a:solidFill>
                <a:latin typeface="Times New Roman" panose="02020603050405020304" pitchFamily="18" charset="0"/>
                <a:cs typeface="Times New Roman" panose="02020603050405020304" pitchFamily="18" charset="0"/>
              </a:rPr>
              <a:t> </a:t>
            </a:r>
            <a:r>
              <a:rPr sz="1000" i="1" dirty="0">
                <a:solidFill>
                  <a:srgbClr val="221E1F"/>
                </a:solidFill>
                <a:latin typeface="Times New Roman" panose="02020603050405020304" pitchFamily="18" charset="0"/>
                <a:cs typeface="Times New Roman" panose="02020603050405020304" pitchFamily="18" charset="0"/>
              </a:rPr>
              <a:t>tuyệt</a:t>
            </a:r>
            <a:r>
              <a:rPr sz="1000" i="1" spc="-38" dirty="0">
                <a:solidFill>
                  <a:srgbClr val="221E1F"/>
                </a:solidFill>
                <a:latin typeface="Times New Roman" panose="02020603050405020304" pitchFamily="18" charset="0"/>
                <a:cs typeface="Times New Roman" panose="02020603050405020304" pitchFamily="18" charset="0"/>
              </a:rPr>
              <a:t> </a:t>
            </a:r>
            <a:r>
              <a:rPr sz="1000" i="1" dirty="0">
                <a:solidFill>
                  <a:srgbClr val="221E1F"/>
                </a:solidFill>
                <a:latin typeface="Times New Roman" panose="02020603050405020304" pitchFamily="18" charset="0"/>
                <a:cs typeface="Times New Roman" panose="02020603050405020304" pitchFamily="18" charset="0"/>
              </a:rPr>
              <a:t>đối</a:t>
            </a:r>
            <a:r>
              <a:rPr sz="1000" i="1" spc="-38" dirty="0">
                <a:solidFill>
                  <a:srgbClr val="221E1F"/>
                </a:solidFill>
                <a:latin typeface="Times New Roman" panose="02020603050405020304" pitchFamily="18" charset="0"/>
                <a:cs typeface="Times New Roman" panose="02020603050405020304" pitchFamily="18" charset="0"/>
              </a:rPr>
              <a:t> </a:t>
            </a:r>
            <a:r>
              <a:rPr sz="1000" i="1" dirty="0">
                <a:solidFill>
                  <a:srgbClr val="221E1F"/>
                </a:solidFill>
                <a:latin typeface="Times New Roman" panose="02020603050405020304" pitchFamily="18" charset="0"/>
                <a:cs typeface="Times New Roman" panose="02020603050405020304" pitchFamily="18" charset="0"/>
              </a:rPr>
              <a:t>không</a:t>
            </a:r>
            <a:r>
              <a:rPr sz="1000" i="1" spc="-38" dirty="0">
                <a:solidFill>
                  <a:srgbClr val="221E1F"/>
                </a:solidFill>
                <a:latin typeface="Times New Roman" panose="02020603050405020304" pitchFamily="18" charset="0"/>
                <a:cs typeface="Times New Roman" panose="02020603050405020304" pitchFamily="18" charset="0"/>
              </a:rPr>
              <a:t> </a:t>
            </a:r>
            <a:r>
              <a:rPr sz="1000" i="1" dirty="0">
                <a:solidFill>
                  <a:srgbClr val="221E1F"/>
                </a:solidFill>
                <a:latin typeface="Times New Roman" panose="02020603050405020304" pitchFamily="18" charset="0"/>
                <a:cs typeface="Times New Roman" panose="02020603050405020304" pitchFamily="18" charset="0"/>
              </a:rPr>
              <a:t>dùng</a:t>
            </a:r>
            <a:r>
              <a:rPr sz="1000" i="1" spc="-38" dirty="0">
                <a:solidFill>
                  <a:srgbClr val="221E1F"/>
                </a:solidFill>
                <a:latin typeface="Times New Roman" panose="02020603050405020304" pitchFamily="18" charset="0"/>
                <a:cs typeface="Times New Roman" panose="02020603050405020304" pitchFamily="18" charset="0"/>
              </a:rPr>
              <a:t> </a:t>
            </a:r>
            <a:r>
              <a:rPr sz="1000" i="1" dirty="0">
                <a:solidFill>
                  <a:srgbClr val="221E1F"/>
                </a:solidFill>
                <a:latin typeface="Times New Roman" panose="02020603050405020304" pitchFamily="18" charset="0"/>
                <a:cs typeface="Times New Roman" panose="02020603050405020304" pitchFamily="18" charset="0"/>
              </a:rPr>
              <a:t>các</a:t>
            </a:r>
            <a:r>
              <a:rPr sz="1000" i="1" spc="-38" dirty="0">
                <a:solidFill>
                  <a:srgbClr val="221E1F"/>
                </a:solidFill>
                <a:latin typeface="Times New Roman" panose="02020603050405020304" pitchFamily="18" charset="0"/>
                <a:cs typeface="Times New Roman" panose="02020603050405020304" pitchFamily="18" charset="0"/>
              </a:rPr>
              <a:t> </a:t>
            </a:r>
            <a:r>
              <a:rPr sz="1000" i="1" dirty="0">
                <a:solidFill>
                  <a:srgbClr val="221E1F"/>
                </a:solidFill>
                <a:latin typeface="Times New Roman" panose="02020603050405020304" pitchFamily="18" charset="0"/>
                <a:cs typeface="Times New Roman" panose="02020603050405020304" pitchFamily="18" charset="0"/>
              </a:rPr>
              <a:t>loại</a:t>
            </a:r>
            <a:r>
              <a:rPr sz="1000" i="1" spc="-38" dirty="0">
                <a:solidFill>
                  <a:srgbClr val="221E1F"/>
                </a:solidFill>
                <a:latin typeface="Times New Roman" panose="02020603050405020304" pitchFamily="18" charset="0"/>
                <a:cs typeface="Times New Roman" panose="02020603050405020304" pitchFamily="18" charset="0"/>
              </a:rPr>
              <a:t> </a:t>
            </a:r>
            <a:r>
              <a:rPr sz="1000" i="1" dirty="0">
                <a:solidFill>
                  <a:srgbClr val="221E1F"/>
                </a:solidFill>
                <a:latin typeface="Times New Roman" panose="02020603050405020304" pitchFamily="18" charset="0"/>
                <a:cs typeface="Times New Roman" panose="02020603050405020304" pitchFamily="18" charset="0"/>
              </a:rPr>
              <a:t>dầu</a:t>
            </a:r>
            <a:r>
              <a:rPr sz="1000" i="1" spc="-38" dirty="0">
                <a:solidFill>
                  <a:srgbClr val="221E1F"/>
                </a:solidFill>
                <a:latin typeface="Times New Roman" panose="02020603050405020304" pitchFamily="18" charset="0"/>
                <a:cs typeface="Times New Roman" panose="02020603050405020304" pitchFamily="18" charset="0"/>
              </a:rPr>
              <a:t> </a:t>
            </a:r>
            <a:r>
              <a:rPr sz="1000" i="1" dirty="0">
                <a:solidFill>
                  <a:srgbClr val="221E1F"/>
                </a:solidFill>
                <a:latin typeface="Times New Roman" panose="02020603050405020304" pitchFamily="18" charset="0"/>
                <a:cs typeface="Times New Roman" panose="02020603050405020304" pitchFamily="18" charset="0"/>
              </a:rPr>
              <a:t>thông</a:t>
            </a:r>
            <a:r>
              <a:rPr sz="1000" i="1" spc="-38" dirty="0">
                <a:solidFill>
                  <a:srgbClr val="221E1F"/>
                </a:solidFill>
                <a:latin typeface="Times New Roman" panose="02020603050405020304" pitchFamily="18" charset="0"/>
                <a:cs typeface="Times New Roman" panose="02020603050405020304" pitchFamily="18" charset="0"/>
              </a:rPr>
              <a:t> </a:t>
            </a:r>
            <a:r>
              <a:rPr sz="1000" i="1" dirty="0">
                <a:solidFill>
                  <a:srgbClr val="221E1F"/>
                </a:solidFill>
                <a:latin typeface="Times New Roman" panose="02020603050405020304" pitchFamily="18" charset="0"/>
                <a:cs typeface="Times New Roman" panose="02020603050405020304" pitchFamily="18" charset="0"/>
              </a:rPr>
              <a:t>thường</a:t>
            </a:r>
            <a:r>
              <a:rPr sz="1000" i="1" spc="-38" dirty="0">
                <a:solidFill>
                  <a:srgbClr val="221E1F"/>
                </a:solidFill>
                <a:latin typeface="Times New Roman" panose="02020603050405020304" pitchFamily="18" charset="0"/>
                <a:cs typeface="Times New Roman" panose="02020603050405020304" pitchFamily="18" charset="0"/>
              </a:rPr>
              <a:t> </a:t>
            </a:r>
            <a:r>
              <a:rPr sz="1000" i="1" dirty="0">
                <a:solidFill>
                  <a:srgbClr val="221E1F"/>
                </a:solidFill>
                <a:latin typeface="Times New Roman" panose="02020603050405020304" pitchFamily="18" charset="0"/>
                <a:cs typeface="Times New Roman" panose="02020603050405020304" pitchFamily="18" charset="0"/>
              </a:rPr>
              <a:t>khác.</a:t>
            </a:r>
            <a:r>
              <a:rPr sz="1000" i="1" spc="-38" dirty="0">
                <a:solidFill>
                  <a:srgbClr val="221E1F"/>
                </a:solidFill>
                <a:latin typeface="Times New Roman" panose="02020603050405020304" pitchFamily="18" charset="0"/>
                <a:cs typeface="Times New Roman" panose="02020603050405020304" pitchFamily="18" charset="0"/>
              </a:rPr>
              <a:t> </a:t>
            </a:r>
            <a:r>
              <a:rPr sz="1000" i="1" dirty="0">
                <a:solidFill>
                  <a:srgbClr val="221E1F"/>
                </a:solidFill>
                <a:latin typeface="Times New Roman" panose="02020603050405020304" pitchFamily="18" charset="0"/>
                <a:cs typeface="Times New Roman" panose="02020603050405020304" pitchFamily="18" charset="0"/>
              </a:rPr>
              <a:t>Nếu</a:t>
            </a:r>
            <a:r>
              <a:rPr sz="1000" i="1" spc="-38" dirty="0">
                <a:solidFill>
                  <a:srgbClr val="221E1F"/>
                </a:solidFill>
                <a:latin typeface="Times New Roman" panose="02020603050405020304" pitchFamily="18" charset="0"/>
                <a:cs typeface="Times New Roman" panose="02020603050405020304" pitchFamily="18" charset="0"/>
              </a:rPr>
              <a:t> </a:t>
            </a:r>
            <a:r>
              <a:rPr sz="1000" i="1" dirty="0">
                <a:solidFill>
                  <a:srgbClr val="221E1F"/>
                </a:solidFill>
                <a:latin typeface="Times New Roman" panose="02020603050405020304" pitchFamily="18" charset="0"/>
                <a:cs typeface="Times New Roman" panose="02020603050405020304" pitchFamily="18" charset="0"/>
              </a:rPr>
              <a:t>không</a:t>
            </a:r>
            <a:r>
              <a:rPr sz="1000" i="1" spc="-38" dirty="0">
                <a:solidFill>
                  <a:srgbClr val="221E1F"/>
                </a:solidFill>
                <a:latin typeface="Times New Roman" panose="02020603050405020304" pitchFamily="18" charset="0"/>
                <a:cs typeface="Times New Roman" panose="02020603050405020304" pitchFamily="18" charset="0"/>
              </a:rPr>
              <a:t> </a:t>
            </a:r>
            <a:r>
              <a:rPr sz="1000" i="1" dirty="0">
                <a:solidFill>
                  <a:srgbClr val="221E1F"/>
                </a:solidFill>
                <a:latin typeface="Times New Roman" panose="02020603050405020304" pitchFamily="18" charset="0"/>
                <a:cs typeface="Times New Roman" panose="02020603050405020304" pitchFamily="18" charset="0"/>
              </a:rPr>
              <a:t>tuân</a:t>
            </a:r>
            <a:r>
              <a:rPr sz="1000" i="1" spc="-38" dirty="0">
                <a:solidFill>
                  <a:srgbClr val="221E1F"/>
                </a:solidFill>
                <a:latin typeface="Times New Roman" panose="02020603050405020304" pitchFamily="18" charset="0"/>
                <a:cs typeface="Times New Roman" panose="02020603050405020304" pitchFamily="18" charset="0"/>
              </a:rPr>
              <a:t> </a:t>
            </a:r>
            <a:r>
              <a:rPr sz="1000" i="1" dirty="0">
                <a:solidFill>
                  <a:srgbClr val="221E1F"/>
                </a:solidFill>
                <a:latin typeface="Times New Roman" panose="02020603050405020304" pitchFamily="18" charset="0"/>
                <a:cs typeface="Times New Roman" panose="02020603050405020304" pitchFamily="18" charset="0"/>
              </a:rPr>
              <a:t>thủ</a:t>
            </a:r>
            <a:r>
              <a:rPr sz="1000" i="1" spc="-38" dirty="0">
                <a:solidFill>
                  <a:srgbClr val="221E1F"/>
                </a:solidFill>
                <a:latin typeface="Times New Roman" panose="02020603050405020304" pitchFamily="18" charset="0"/>
                <a:cs typeface="Times New Roman" panose="02020603050405020304" pitchFamily="18" charset="0"/>
              </a:rPr>
              <a:t> </a:t>
            </a:r>
            <a:r>
              <a:rPr sz="1000" i="1" dirty="0">
                <a:solidFill>
                  <a:srgbClr val="221E1F"/>
                </a:solidFill>
                <a:latin typeface="Times New Roman" panose="02020603050405020304" pitchFamily="18" charset="0"/>
                <a:cs typeface="Times New Roman" panose="02020603050405020304" pitchFamily="18" charset="0"/>
              </a:rPr>
              <a:t>có</a:t>
            </a:r>
            <a:r>
              <a:rPr sz="1000" i="1" spc="-38" dirty="0">
                <a:solidFill>
                  <a:srgbClr val="221E1F"/>
                </a:solidFill>
                <a:latin typeface="Times New Roman" panose="02020603050405020304" pitchFamily="18" charset="0"/>
                <a:cs typeface="Times New Roman" panose="02020603050405020304" pitchFamily="18" charset="0"/>
              </a:rPr>
              <a:t> </a:t>
            </a:r>
            <a:r>
              <a:rPr sz="1000" i="1" dirty="0">
                <a:solidFill>
                  <a:srgbClr val="221E1F"/>
                </a:solidFill>
                <a:latin typeface="Times New Roman" panose="02020603050405020304" pitchFamily="18" charset="0"/>
                <a:cs typeface="Times New Roman" panose="02020603050405020304" pitchFamily="18" charset="0"/>
              </a:rPr>
              <a:t>thể</a:t>
            </a:r>
            <a:r>
              <a:rPr sz="1000" i="1" spc="-38" dirty="0">
                <a:solidFill>
                  <a:srgbClr val="221E1F"/>
                </a:solidFill>
                <a:latin typeface="Times New Roman" panose="02020603050405020304" pitchFamily="18" charset="0"/>
                <a:cs typeface="Times New Roman" panose="02020603050405020304" pitchFamily="18" charset="0"/>
              </a:rPr>
              <a:t> </a:t>
            </a:r>
            <a:r>
              <a:rPr sz="1000" i="1" dirty="0">
                <a:solidFill>
                  <a:srgbClr val="221E1F"/>
                </a:solidFill>
                <a:latin typeface="Times New Roman" panose="02020603050405020304" pitchFamily="18" charset="0"/>
                <a:cs typeface="Times New Roman" panose="02020603050405020304" pitchFamily="18" charset="0"/>
              </a:rPr>
              <a:t>dẫn</a:t>
            </a:r>
            <a:r>
              <a:rPr sz="1000" i="1" spc="-38" dirty="0">
                <a:solidFill>
                  <a:srgbClr val="221E1F"/>
                </a:solidFill>
                <a:latin typeface="Times New Roman" panose="02020603050405020304" pitchFamily="18" charset="0"/>
                <a:cs typeface="Times New Roman" panose="02020603050405020304" pitchFamily="18" charset="0"/>
              </a:rPr>
              <a:t> </a:t>
            </a:r>
            <a:r>
              <a:rPr sz="1000" i="1" dirty="0">
                <a:solidFill>
                  <a:srgbClr val="221E1F"/>
                </a:solidFill>
                <a:latin typeface="Times New Roman" panose="02020603050405020304" pitchFamily="18" charset="0"/>
                <a:cs typeface="Times New Roman" panose="02020603050405020304" pitchFamily="18" charset="0"/>
              </a:rPr>
              <a:t>tới</a:t>
            </a:r>
            <a:r>
              <a:rPr sz="1000" i="1" spc="-38" dirty="0">
                <a:solidFill>
                  <a:srgbClr val="221E1F"/>
                </a:solidFill>
                <a:latin typeface="Times New Roman" panose="02020603050405020304" pitchFamily="18" charset="0"/>
                <a:cs typeface="Times New Roman" panose="02020603050405020304" pitchFamily="18" charset="0"/>
              </a:rPr>
              <a:t> </a:t>
            </a:r>
            <a:r>
              <a:rPr sz="1000" i="1" dirty="0">
                <a:solidFill>
                  <a:srgbClr val="221E1F"/>
                </a:solidFill>
                <a:latin typeface="Times New Roman" panose="02020603050405020304" pitchFamily="18" charset="0"/>
                <a:cs typeface="Times New Roman" panose="02020603050405020304" pitchFamily="18" charset="0"/>
              </a:rPr>
              <a:t>những</a:t>
            </a:r>
            <a:r>
              <a:rPr sz="1000" i="1" spc="-38" dirty="0">
                <a:solidFill>
                  <a:srgbClr val="221E1F"/>
                </a:solidFill>
                <a:latin typeface="Times New Roman" panose="02020603050405020304" pitchFamily="18" charset="0"/>
                <a:cs typeface="Times New Roman" panose="02020603050405020304" pitchFamily="18" charset="0"/>
              </a:rPr>
              <a:t> </a:t>
            </a:r>
            <a:r>
              <a:rPr sz="1000" i="1" dirty="0">
                <a:solidFill>
                  <a:srgbClr val="221E1F"/>
                </a:solidFill>
                <a:latin typeface="Times New Roman" panose="02020603050405020304" pitchFamily="18" charset="0"/>
                <a:cs typeface="Times New Roman" panose="02020603050405020304" pitchFamily="18" charset="0"/>
              </a:rPr>
              <a:t>hư</a:t>
            </a:r>
            <a:r>
              <a:rPr sz="1000" i="1" spc="-40" dirty="0">
                <a:solidFill>
                  <a:srgbClr val="221E1F"/>
                </a:solidFill>
                <a:latin typeface="Times New Roman" panose="02020603050405020304" pitchFamily="18" charset="0"/>
                <a:cs typeface="Times New Roman" panose="02020603050405020304" pitchFamily="18" charset="0"/>
              </a:rPr>
              <a:t> </a:t>
            </a:r>
            <a:r>
              <a:rPr sz="1000" i="1" dirty="0">
                <a:solidFill>
                  <a:srgbClr val="221E1F"/>
                </a:solidFill>
                <a:latin typeface="Times New Roman" panose="02020603050405020304" pitchFamily="18" charset="0"/>
                <a:cs typeface="Times New Roman" panose="02020603050405020304" pitchFamily="18" charset="0"/>
              </a:rPr>
              <a:t>hỏng</a:t>
            </a:r>
            <a:r>
              <a:rPr sz="1000" i="1" spc="-38" dirty="0">
                <a:solidFill>
                  <a:srgbClr val="221E1F"/>
                </a:solidFill>
                <a:latin typeface="Times New Roman" panose="02020603050405020304" pitchFamily="18" charset="0"/>
                <a:cs typeface="Times New Roman" panose="02020603050405020304" pitchFamily="18" charset="0"/>
              </a:rPr>
              <a:t> </a:t>
            </a:r>
            <a:r>
              <a:rPr sz="1000" i="1" dirty="0">
                <a:solidFill>
                  <a:srgbClr val="221E1F"/>
                </a:solidFill>
                <a:latin typeface="Times New Roman" panose="02020603050405020304" pitchFamily="18" charset="0"/>
                <a:cs typeface="Times New Roman" panose="02020603050405020304" pitchFamily="18" charset="0"/>
              </a:rPr>
              <a:t>nghiêm</a:t>
            </a:r>
            <a:r>
              <a:rPr sz="1000" i="1" spc="-38" dirty="0">
                <a:solidFill>
                  <a:srgbClr val="221E1F"/>
                </a:solidFill>
                <a:latin typeface="Times New Roman" panose="02020603050405020304" pitchFamily="18" charset="0"/>
                <a:cs typeface="Times New Roman" panose="02020603050405020304" pitchFamily="18" charset="0"/>
              </a:rPr>
              <a:t> </a:t>
            </a:r>
            <a:r>
              <a:rPr sz="1000" i="1" dirty="0">
                <a:solidFill>
                  <a:srgbClr val="221E1F"/>
                </a:solidFill>
                <a:latin typeface="Times New Roman" panose="02020603050405020304" pitchFamily="18" charset="0"/>
                <a:cs typeface="Times New Roman" panose="02020603050405020304" pitchFamily="18" charset="0"/>
              </a:rPr>
              <a:t>trọng</a:t>
            </a:r>
          </a:p>
          <a:p>
            <a:pPr marL="0" marR="0">
              <a:lnSpc>
                <a:spcPts val="1107"/>
              </a:lnSpc>
              <a:spcBef>
                <a:spcPts val="392"/>
              </a:spcBef>
              <a:spcAft>
                <a:spcPts val="0"/>
              </a:spcAft>
            </a:pPr>
            <a:r>
              <a:rPr sz="1000" i="1" dirty="0">
                <a:solidFill>
                  <a:srgbClr val="221E1F"/>
                </a:solidFill>
                <a:latin typeface="Times New Roman" panose="02020603050405020304" pitchFamily="18" charset="0"/>
                <a:cs typeface="Times New Roman" panose="02020603050405020304" pitchFamily="18" charset="0"/>
              </a:rPr>
              <a:t>cho động cơ WP</a:t>
            </a:r>
            <a:r>
              <a:rPr sz="1000" i="1" spc="-27" dirty="0">
                <a:solidFill>
                  <a:srgbClr val="221E1F"/>
                </a:solidFill>
                <a:latin typeface="Times New Roman" panose="02020603050405020304" pitchFamily="18" charset="0"/>
                <a:cs typeface="Times New Roman" panose="02020603050405020304" pitchFamily="18" charset="0"/>
              </a:rPr>
              <a:t> </a:t>
            </a:r>
            <a:r>
              <a:rPr sz="1000" i="1" spc="-18" dirty="0">
                <a:solidFill>
                  <a:srgbClr val="221E1F"/>
                </a:solidFill>
                <a:latin typeface="Times New Roman" panose="02020603050405020304" pitchFamily="18" charset="0"/>
                <a:cs typeface="Times New Roman" panose="02020603050405020304" pitchFamily="18" charset="0"/>
              </a:rPr>
              <a:t>trong</a:t>
            </a:r>
            <a:r>
              <a:rPr sz="1000" i="1" dirty="0">
                <a:solidFill>
                  <a:srgbClr val="221E1F"/>
                </a:solidFill>
                <a:latin typeface="Times New Roman" panose="02020603050405020304" pitchFamily="18" charset="0"/>
                <a:cs typeface="Times New Roman" panose="02020603050405020304" pitchFamily="18" charset="0"/>
              </a:rPr>
              <a:t> thời gian ngắn. Nếu phát sinh sự cố SHACMAN sẽ từ</a:t>
            </a:r>
            <a:r>
              <a:rPr sz="1000" i="1" spc="-10" dirty="0">
                <a:solidFill>
                  <a:srgbClr val="221E1F"/>
                </a:solidFill>
                <a:latin typeface="Times New Roman" panose="02020603050405020304" pitchFamily="18" charset="0"/>
                <a:cs typeface="Times New Roman" panose="02020603050405020304" pitchFamily="18" charset="0"/>
              </a:rPr>
              <a:t> </a:t>
            </a:r>
            <a:r>
              <a:rPr sz="1000" i="1" dirty="0">
                <a:solidFill>
                  <a:srgbClr val="221E1F"/>
                </a:solidFill>
                <a:latin typeface="Times New Roman" panose="02020603050405020304" pitchFamily="18" charset="0"/>
                <a:cs typeface="Times New Roman" panose="02020603050405020304" pitchFamily="18" charset="0"/>
              </a:rPr>
              <a:t>chối bảo hành cho trường hợp </a:t>
            </a:r>
            <a:r>
              <a:rPr sz="1000" i="1" spc="-27" dirty="0">
                <a:solidFill>
                  <a:srgbClr val="221E1F"/>
                </a:solidFill>
                <a:latin typeface="Times New Roman" panose="02020603050405020304" pitchFamily="18" charset="0"/>
                <a:cs typeface="Times New Roman" panose="02020603050405020304" pitchFamily="18" charset="0"/>
              </a:rPr>
              <a:t>này.</a:t>
            </a:r>
          </a:p>
          <a:p>
            <a:pPr marL="0" marR="0">
              <a:lnSpc>
                <a:spcPts val="1107"/>
              </a:lnSpc>
              <a:spcBef>
                <a:spcPts val="392"/>
              </a:spcBef>
              <a:spcAft>
                <a:spcPts val="0"/>
              </a:spcAft>
            </a:pPr>
            <a:r>
              <a:rPr sz="1000" i="1" dirty="0">
                <a:solidFill>
                  <a:srgbClr val="221E1F"/>
                </a:solidFill>
                <a:latin typeface="Times New Roman" panose="02020603050405020304" pitchFamily="18" charset="0"/>
                <a:cs typeface="Times New Roman" panose="02020603050405020304" pitchFamily="18" charset="0"/>
              </a:rPr>
              <a:t>-</a:t>
            </a:r>
            <a:r>
              <a:rPr sz="1000" i="1" spc="-17" dirty="0">
                <a:solidFill>
                  <a:srgbClr val="221E1F"/>
                </a:solidFill>
                <a:latin typeface="Times New Roman" panose="02020603050405020304" pitchFamily="18" charset="0"/>
                <a:cs typeface="Times New Roman" panose="02020603050405020304" pitchFamily="18" charset="0"/>
              </a:rPr>
              <a:t> </a:t>
            </a:r>
            <a:r>
              <a:rPr sz="1000" i="1" dirty="0">
                <a:solidFill>
                  <a:srgbClr val="221E1F"/>
                </a:solidFill>
                <a:latin typeface="Times New Roman" panose="02020603050405020304" pitchFamily="18" charset="0"/>
                <a:cs typeface="Times New Roman" panose="02020603050405020304" pitchFamily="18" charset="0"/>
              </a:rPr>
              <a:t>Nước làm mát dành cho động cơ WP</a:t>
            </a:r>
            <a:r>
              <a:rPr sz="1000" i="1" spc="-25" dirty="0">
                <a:solidFill>
                  <a:srgbClr val="221E1F"/>
                </a:solidFill>
                <a:latin typeface="Times New Roman" panose="02020603050405020304" pitchFamily="18" charset="0"/>
                <a:cs typeface="Times New Roman" panose="02020603050405020304" pitchFamily="18" charset="0"/>
              </a:rPr>
              <a:t> </a:t>
            </a:r>
            <a:r>
              <a:rPr sz="1000" i="1" dirty="0">
                <a:solidFill>
                  <a:srgbClr val="221E1F"/>
                </a:solidFill>
                <a:latin typeface="Times New Roman" panose="02020603050405020304" pitchFamily="18" charset="0"/>
                <a:cs typeface="Times New Roman" panose="02020603050405020304" pitchFamily="18" charset="0"/>
              </a:rPr>
              <a:t>là loại nước làm mát chuyên dụng cần sử dụng đúng chủng loại: Q/ZZ21007(BASG4824350C).</a:t>
            </a:r>
          </a:p>
          <a:p>
            <a:pPr marL="0" marR="0">
              <a:lnSpc>
                <a:spcPts val="1107"/>
              </a:lnSpc>
              <a:spcBef>
                <a:spcPts val="392"/>
              </a:spcBef>
              <a:spcAft>
                <a:spcPts val="0"/>
              </a:spcAft>
            </a:pPr>
            <a:r>
              <a:rPr sz="1000" i="1" dirty="0">
                <a:solidFill>
                  <a:srgbClr val="221E1F"/>
                </a:solidFill>
                <a:latin typeface="Times New Roman" panose="02020603050405020304" pitchFamily="18" charset="0"/>
                <a:cs typeface="Times New Roman" panose="02020603050405020304" pitchFamily="18" charset="0"/>
              </a:rPr>
              <a:t>Các lỗi phát sinh do sử dụng nước làm mát không chính hãng SHACMAN sẽ từ</a:t>
            </a:r>
            <a:r>
              <a:rPr sz="1000" i="1" spc="-10" dirty="0">
                <a:solidFill>
                  <a:srgbClr val="221E1F"/>
                </a:solidFill>
                <a:latin typeface="Times New Roman" panose="02020603050405020304" pitchFamily="18" charset="0"/>
                <a:cs typeface="Times New Roman" panose="02020603050405020304" pitchFamily="18" charset="0"/>
              </a:rPr>
              <a:t> </a:t>
            </a:r>
            <a:r>
              <a:rPr sz="1000" i="1" dirty="0">
                <a:solidFill>
                  <a:srgbClr val="221E1F"/>
                </a:solidFill>
                <a:latin typeface="Times New Roman" panose="02020603050405020304" pitchFamily="18" charset="0"/>
                <a:cs typeface="Times New Roman" panose="02020603050405020304" pitchFamily="18" charset="0"/>
              </a:rPr>
              <a:t>chối bảo hành.</a:t>
            </a:r>
          </a:p>
        </p:txBody>
      </p:sp>
      <p:sp>
        <p:nvSpPr>
          <p:cNvPr id="16" name="object 16"/>
          <p:cNvSpPr txBox="1"/>
          <p:nvPr/>
        </p:nvSpPr>
        <p:spPr>
          <a:xfrm>
            <a:off x="7094500" y="4700523"/>
            <a:ext cx="201903" cy="101566"/>
          </a:xfrm>
          <a:prstGeom prst="rect">
            <a:avLst/>
          </a:prstGeom>
        </p:spPr>
        <p:txBody>
          <a:bodyPr vert="horz" wrap="square" lIns="0" tIns="0" rIns="0" bIns="0" rtlCol="0">
            <a:spAutoFit/>
          </a:bodyPr>
          <a:lstStyle/>
          <a:p>
            <a:pPr marL="0" marR="0">
              <a:lnSpc>
                <a:spcPts val="850"/>
              </a:lnSpc>
              <a:spcBef>
                <a:spcPts val="0"/>
              </a:spcBef>
              <a:spcAft>
                <a:spcPts val="0"/>
              </a:spcAft>
            </a:pPr>
            <a:r>
              <a:rPr sz="600" spc="12" dirty="0">
                <a:solidFill>
                  <a:srgbClr val="FFFFFF"/>
                </a:solidFill>
                <a:latin typeface="WTHKIR+UTM-Avo"/>
                <a:cs typeface="WTHKIR+UTM-Avo"/>
              </a:rPr>
              <a:t>2</a:t>
            </a:r>
            <a:r>
              <a:rPr lang="en-US" sz="600" spc="12" dirty="0">
                <a:solidFill>
                  <a:srgbClr val="FFFFFF"/>
                </a:solidFill>
                <a:latin typeface="WTHKIR+UTM-Avo"/>
                <a:cs typeface="WTHKIR+UTM-Avo"/>
              </a:rPr>
              <a:t>1</a:t>
            </a:r>
            <a:endParaRPr sz="600" spc="12" dirty="0">
              <a:solidFill>
                <a:srgbClr val="FFFFFF"/>
              </a:solidFill>
              <a:latin typeface="WTHKIR+UTM-Avo"/>
              <a:cs typeface="WTHKIR+UTM-Avo"/>
            </a:endParaRPr>
          </a:p>
        </p:txBody>
      </p:sp>
      <p:sp>
        <p:nvSpPr>
          <p:cNvPr id="17" name="object 17"/>
          <p:cNvSpPr txBox="1"/>
          <p:nvPr/>
        </p:nvSpPr>
        <p:spPr>
          <a:xfrm>
            <a:off x="4383354" y="4813568"/>
            <a:ext cx="2824958" cy="227090"/>
          </a:xfrm>
          <a:prstGeom prst="rect">
            <a:avLst/>
          </a:prstGeom>
        </p:spPr>
        <p:txBody>
          <a:bodyPr vert="horz" wrap="square" lIns="0" tIns="0" rIns="0" bIns="0" rtlCol="0">
            <a:spAutoFit/>
          </a:bodyPr>
          <a:lstStyle/>
          <a:p>
            <a:pPr marL="0" marR="0">
              <a:lnSpc>
                <a:spcPts val="1488"/>
              </a:lnSpc>
              <a:spcBef>
                <a:spcPts val="0"/>
              </a:spcBef>
              <a:spcAft>
                <a:spcPts val="0"/>
              </a:spcAft>
            </a:pPr>
            <a:r>
              <a:rPr sz="1000" spc="12" dirty="0">
                <a:solidFill>
                  <a:srgbClr val="005AAA"/>
                </a:solidFill>
                <a:latin typeface="JWOCJC+UTMAvoBold"/>
                <a:cs typeface="JWOCJC+UTMAvoBold"/>
              </a:rPr>
              <a:t>CÔNG</a:t>
            </a:r>
            <a:r>
              <a:rPr sz="1000" spc="64" dirty="0">
                <a:solidFill>
                  <a:srgbClr val="005AAA"/>
                </a:solidFill>
                <a:latin typeface="JWOCJC+UTMAvoBold"/>
                <a:cs typeface="JWOCJC+UTMAvoBold"/>
              </a:rPr>
              <a:t> </a:t>
            </a:r>
            <a:r>
              <a:rPr sz="1000" dirty="0">
                <a:solidFill>
                  <a:srgbClr val="005AAA"/>
                </a:solidFill>
                <a:latin typeface="JWOCJC+UTMAvoBold"/>
                <a:cs typeface="JWOCJC+UTMAvoBold"/>
              </a:rPr>
              <a:t>TY</a:t>
            </a:r>
            <a:r>
              <a:rPr sz="1000" spc="65" dirty="0">
                <a:solidFill>
                  <a:srgbClr val="005AAA"/>
                </a:solidFill>
                <a:latin typeface="JWOCJC+UTMAvoBold"/>
                <a:cs typeface="JWOCJC+UTMAvoBold"/>
              </a:rPr>
              <a:t> </a:t>
            </a:r>
            <a:r>
              <a:rPr sz="1000" spc="12" dirty="0">
                <a:solidFill>
                  <a:srgbClr val="005AAA"/>
                </a:solidFill>
                <a:latin typeface="JWOCJC+UTMAvoBold"/>
                <a:cs typeface="JWOCJC+UTMAvoBold"/>
              </a:rPr>
              <a:t>CỔ</a:t>
            </a:r>
            <a:r>
              <a:rPr sz="1000" spc="63" dirty="0">
                <a:solidFill>
                  <a:srgbClr val="005AAA"/>
                </a:solidFill>
                <a:latin typeface="JWOCJC+UTMAvoBold"/>
                <a:cs typeface="JWOCJC+UTMAvoBold"/>
              </a:rPr>
              <a:t> </a:t>
            </a:r>
            <a:r>
              <a:rPr sz="1000" spc="10" dirty="0">
                <a:solidFill>
                  <a:srgbClr val="005AAA"/>
                </a:solidFill>
                <a:latin typeface="JWOCJC+UTMAvoBold"/>
                <a:cs typeface="JWOCJC+UTMAvoBold"/>
              </a:rPr>
              <a:t>PHẦN</a:t>
            </a:r>
            <a:r>
              <a:rPr sz="1000" spc="64" dirty="0">
                <a:solidFill>
                  <a:srgbClr val="005AAA"/>
                </a:solidFill>
                <a:latin typeface="JWOCJC+UTMAvoBold"/>
                <a:cs typeface="JWOCJC+UTMAvoBold"/>
              </a:rPr>
              <a:t> </a:t>
            </a:r>
            <a:r>
              <a:rPr sz="1000" dirty="0">
                <a:solidFill>
                  <a:srgbClr val="005AAA"/>
                </a:solidFill>
                <a:latin typeface="JWOCJC+UTMAvoBold"/>
                <a:cs typeface="JWOCJC+UTMAvoBold"/>
              </a:rPr>
              <a:t>SHACMAN</a:t>
            </a:r>
            <a:r>
              <a:rPr sz="1000" spc="66" dirty="0">
                <a:solidFill>
                  <a:srgbClr val="005AAA"/>
                </a:solidFill>
                <a:latin typeface="JWOCJC+UTMAvoBold"/>
                <a:cs typeface="JWOCJC+UTMAvoBold"/>
              </a:rPr>
              <a:t> </a:t>
            </a:r>
            <a:r>
              <a:rPr sz="1000" dirty="0">
                <a:solidFill>
                  <a:srgbClr val="005AAA"/>
                </a:solidFill>
                <a:latin typeface="JWOCJC+UTMAvoBold"/>
                <a:cs typeface="JWOCJC+UTMAvoBold"/>
              </a:rPr>
              <a:t>VIỆT</a:t>
            </a:r>
            <a:r>
              <a:rPr sz="1000" spc="63" dirty="0">
                <a:solidFill>
                  <a:srgbClr val="005AAA"/>
                </a:solidFill>
                <a:latin typeface="JWOCJC+UTMAvoBold"/>
                <a:cs typeface="JWOCJC+UTMAvoBold"/>
              </a:rPr>
              <a:t> </a:t>
            </a:r>
            <a:r>
              <a:rPr sz="1000" spc="11" dirty="0">
                <a:solidFill>
                  <a:srgbClr val="005AAA"/>
                </a:solidFill>
                <a:latin typeface="JWOCJC+UTMAvoBold"/>
                <a:cs typeface="JWOCJC+UTMAvoBold"/>
              </a:rPr>
              <a:t>NAM</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0" name="object 1"/>
          <p:cNvSpPr/>
          <p:nvPr/>
        </p:nvSpPr>
        <p:spPr>
          <a:xfrm>
            <a:off x="393047" y="3435742"/>
            <a:ext cx="6841669" cy="1112065"/>
          </a:xfrm>
          <a:prstGeom prst="rect">
            <a:avLst/>
          </a:prstGeom>
          <a:blipFill>
            <a:blip r:embed="rId2" cstate="print"/>
            <a:stretch>
              <a:fillRect/>
            </a:stretch>
          </a:blipFill>
        </p:spPr>
        <p:txBody>
          <a:bodyPr wrap="square" lIns="0" tIns="0" rIns="0" bIns="0" rtlCol="0">
            <a:spAutoFit/>
          </a:bodyPr>
          <a:lstStyle/>
          <a:p>
            <a:endParaRPr/>
          </a:p>
        </p:txBody>
      </p:sp>
      <p:sp>
        <p:nvSpPr>
          <p:cNvPr id="2" name="object 2"/>
          <p:cNvSpPr/>
          <p:nvPr/>
        </p:nvSpPr>
        <p:spPr>
          <a:xfrm>
            <a:off x="4965301" y="2070427"/>
            <a:ext cx="603732" cy="372846"/>
          </a:xfrm>
          <a:prstGeom prst="rect">
            <a:avLst/>
          </a:prstGeom>
          <a:blipFill>
            <a:blip r:embed="rId3" cstate="print"/>
            <a:stretch>
              <a:fillRect/>
            </a:stretch>
          </a:blipFill>
        </p:spPr>
        <p:txBody>
          <a:bodyPr wrap="square" lIns="0" tIns="0" rIns="0" bIns="0" rtlCol="0">
            <a:spAutoFit/>
          </a:bodyPr>
          <a:lstStyle/>
          <a:p>
            <a:endParaRPr/>
          </a:p>
        </p:txBody>
      </p:sp>
      <p:sp>
        <p:nvSpPr>
          <p:cNvPr id="3" name="object 3"/>
          <p:cNvSpPr/>
          <p:nvPr/>
        </p:nvSpPr>
        <p:spPr>
          <a:xfrm>
            <a:off x="3176457" y="2057407"/>
            <a:ext cx="1105253" cy="394538"/>
          </a:xfrm>
          <a:prstGeom prst="rect">
            <a:avLst/>
          </a:prstGeom>
          <a:blipFill>
            <a:blip r:embed="rId4" cstate="print"/>
            <a:stretch>
              <a:fillRect/>
            </a:stretch>
          </a:blipFill>
        </p:spPr>
        <p:txBody>
          <a:bodyPr wrap="square" lIns="0" tIns="0" rIns="0" bIns="0" rtlCol="0">
            <a:spAutoFit/>
          </a:bodyPr>
          <a:lstStyle/>
          <a:p>
            <a:endParaRPr/>
          </a:p>
        </p:txBody>
      </p:sp>
      <p:sp>
        <p:nvSpPr>
          <p:cNvPr id="4" name="object 4"/>
          <p:cNvSpPr/>
          <p:nvPr/>
        </p:nvSpPr>
        <p:spPr>
          <a:xfrm>
            <a:off x="2090380" y="2024896"/>
            <a:ext cx="1060521" cy="435724"/>
          </a:xfrm>
          <a:prstGeom prst="rect">
            <a:avLst/>
          </a:prstGeom>
          <a:blipFill>
            <a:blip r:embed="rId5" cstate="print"/>
            <a:stretch>
              <a:fillRect/>
            </a:stretch>
          </a:blipFill>
        </p:spPr>
        <p:txBody>
          <a:bodyPr wrap="square" lIns="0" tIns="0" rIns="0" bIns="0" rtlCol="0">
            <a:spAutoFit/>
          </a:bodyPr>
          <a:lstStyle/>
          <a:p>
            <a:endParaRPr/>
          </a:p>
        </p:txBody>
      </p:sp>
      <p:sp>
        <p:nvSpPr>
          <p:cNvPr id="5" name="object 5"/>
          <p:cNvSpPr/>
          <p:nvPr/>
        </p:nvSpPr>
        <p:spPr>
          <a:xfrm>
            <a:off x="5600979" y="2055246"/>
            <a:ext cx="517486" cy="388035"/>
          </a:xfrm>
          <a:prstGeom prst="rect">
            <a:avLst/>
          </a:prstGeom>
          <a:blipFill>
            <a:blip r:embed="rId6" cstate="print"/>
            <a:stretch>
              <a:fillRect/>
            </a:stretch>
          </a:blipFill>
        </p:spPr>
        <p:txBody>
          <a:bodyPr wrap="square" lIns="0" tIns="0" rIns="0" bIns="0" rtlCol="0">
            <a:spAutoFit/>
          </a:bodyPr>
          <a:lstStyle/>
          <a:p>
            <a:endParaRPr/>
          </a:p>
        </p:txBody>
      </p:sp>
      <p:sp>
        <p:nvSpPr>
          <p:cNvPr id="6" name="object 6"/>
          <p:cNvSpPr/>
          <p:nvPr/>
        </p:nvSpPr>
        <p:spPr>
          <a:xfrm>
            <a:off x="4358372" y="2070419"/>
            <a:ext cx="574992" cy="375030"/>
          </a:xfrm>
          <a:prstGeom prst="rect">
            <a:avLst/>
          </a:prstGeom>
          <a:blipFill>
            <a:blip r:embed="rId7" cstate="print"/>
            <a:stretch>
              <a:fillRect/>
            </a:stretch>
          </a:blipFill>
        </p:spPr>
        <p:txBody>
          <a:bodyPr wrap="square" lIns="0" tIns="0" rIns="0" bIns="0" rtlCol="0">
            <a:spAutoFit/>
          </a:bodyPr>
          <a:lstStyle/>
          <a:p>
            <a:endParaRPr/>
          </a:p>
        </p:txBody>
      </p:sp>
      <p:sp>
        <p:nvSpPr>
          <p:cNvPr id="7" name="object 7"/>
          <p:cNvSpPr/>
          <p:nvPr/>
        </p:nvSpPr>
        <p:spPr>
          <a:xfrm>
            <a:off x="408630" y="316552"/>
            <a:ext cx="6797802" cy="12700"/>
          </a:xfrm>
          <a:prstGeom prst="rect">
            <a:avLst/>
          </a:prstGeom>
          <a:blipFill>
            <a:blip r:embed="rId8" cstate="print"/>
            <a:stretch>
              <a:fillRect/>
            </a:stretch>
          </a:blipFill>
        </p:spPr>
        <p:txBody>
          <a:bodyPr wrap="square" lIns="0" tIns="0" rIns="0" bIns="0" rtlCol="0">
            <a:spAutoFit/>
          </a:bodyPr>
          <a:lstStyle/>
          <a:p>
            <a:endParaRPr/>
          </a:p>
        </p:txBody>
      </p:sp>
      <p:sp>
        <p:nvSpPr>
          <p:cNvPr id="8" name="object 8"/>
          <p:cNvSpPr/>
          <p:nvPr/>
        </p:nvSpPr>
        <p:spPr>
          <a:xfrm>
            <a:off x="6407062" y="171166"/>
            <a:ext cx="792553" cy="85737"/>
          </a:xfrm>
          <a:prstGeom prst="rect">
            <a:avLst/>
          </a:prstGeom>
          <a:blipFill>
            <a:blip r:embed="rId9" cstate="print"/>
            <a:stretch>
              <a:fillRect/>
            </a:stretch>
          </a:blipFill>
        </p:spPr>
        <p:txBody>
          <a:bodyPr wrap="square" lIns="0" tIns="0" rIns="0" bIns="0" rtlCol="0">
            <a:spAutoFit/>
          </a:bodyPr>
          <a:lstStyle/>
          <a:p>
            <a:endParaRPr/>
          </a:p>
        </p:txBody>
      </p:sp>
      <p:sp>
        <p:nvSpPr>
          <p:cNvPr id="9" name="object 9"/>
          <p:cNvSpPr/>
          <p:nvPr/>
        </p:nvSpPr>
        <p:spPr>
          <a:xfrm>
            <a:off x="350001" y="4693401"/>
            <a:ext cx="7206498" cy="370569"/>
          </a:xfrm>
          <a:prstGeom prst="rect">
            <a:avLst/>
          </a:prstGeom>
          <a:blipFill>
            <a:blip r:embed="rId10" cstate="print"/>
            <a:stretch>
              <a:fillRect/>
            </a:stretch>
          </a:blipFill>
        </p:spPr>
        <p:txBody>
          <a:bodyPr wrap="square" lIns="0" tIns="0" rIns="0" bIns="0" rtlCol="0">
            <a:spAutoFit/>
          </a:bodyPr>
          <a:lstStyle/>
          <a:p>
            <a:endParaRPr/>
          </a:p>
        </p:txBody>
      </p:sp>
      <p:sp>
        <p:nvSpPr>
          <p:cNvPr id="11" name="object 11"/>
          <p:cNvSpPr txBox="1"/>
          <p:nvPr/>
        </p:nvSpPr>
        <p:spPr>
          <a:xfrm>
            <a:off x="415354" y="144120"/>
            <a:ext cx="3477986" cy="162352"/>
          </a:xfrm>
          <a:prstGeom prst="rect">
            <a:avLst/>
          </a:prstGeom>
        </p:spPr>
        <p:txBody>
          <a:bodyPr vert="horz" wrap="square" lIns="0" tIns="0" rIns="0" bIns="0" rtlCol="0">
            <a:spAutoFit/>
          </a:bodyPr>
          <a:lstStyle/>
          <a:p>
            <a:pPr marL="0" marR="0">
              <a:lnSpc>
                <a:spcPts val="1380"/>
              </a:lnSpc>
              <a:spcBef>
                <a:spcPts val="0"/>
              </a:spcBef>
              <a:spcAft>
                <a:spcPts val="0"/>
              </a:spcAft>
            </a:pPr>
            <a:r>
              <a:rPr sz="1000" spc="15" dirty="0">
                <a:solidFill>
                  <a:srgbClr val="005AAA"/>
                </a:solidFill>
                <a:latin typeface="JWOCJC+UTMAvoBold" panose="020B0604020202020204"/>
                <a:cs typeface="EBFWQV+UTMBanqueBold"/>
              </a:rPr>
              <a:t>SỔ</a:t>
            </a:r>
            <a:r>
              <a:rPr sz="1000" spc="35" dirty="0">
                <a:solidFill>
                  <a:srgbClr val="005AAA"/>
                </a:solidFill>
                <a:latin typeface="JWOCJC+UTMAvoBold" panose="020B0604020202020204"/>
                <a:cs typeface="EBFWQV+UTMBanqueBold"/>
              </a:rPr>
              <a:t> </a:t>
            </a:r>
            <a:r>
              <a:rPr sz="1000" spc="15" dirty="0">
                <a:solidFill>
                  <a:srgbClr val="005AAA"/>
                </a:solidFill>
                <a:latin typeface="JWOCJC+UTMAvoBold" panose="020B0604020202020204"/>
                <a:cs typeface="EBFWQV+UTMBanqueBold"/>
              </a:rPr>
              <a:t>BẢO</a:t>
            </a:r>
            <a:r>
              <a:rPr sz="1000" spc="35" dirty="0">
                <a:solidFill>
                  <a:srgbClr val="005AAA"/>
                </a:solidFill>
                <a:latin typeface="JWOCJC+UTMAvoBold" panose="020B0604020202020204"/>
                <a:cs typeface="EBFWQV+UTMBanqueBold"/>
              </a:rPr>
              <a:t> </a:t>
            </a:r>
            <a:r>
              <a:rPr sz="1000" spc="15" dirty="0">
                <a:solidFill>
                  <a:srgbClr val="005AAA"/>
                </a:solidFill>
                <a:latin typeface="JWOCJC+UTMAvoBold" panose="020B0604020202020204"/>
                <a:cs typeface="EBFWQV+UTMBanqueBold"/>
              </a:rPr>
              <a:t>HÀNH</a:t>
            </a:r>
            <a:r>
              <a:rPr sz="1000" spc="34" dirty="0">
                <a:solidFill>
                  <a:srgbClr val="005AAA"/>
                </a:solidFill>
                <a:latin typeface="JWOCJC+UTMAvoBold" panose="020B0604020202020204"/>
                <a:cs typeface="EBFWQV+UTMBanqueBold"/>
              </a:rPr>
              <a:t> </a:t>
            </a:r>
            <a:r>
              <a:rPr sz="1000" spc="14" dirty="0">
                <a:solidFill>
                  <a:srgbClr val="005AAA"/>
                </a:solidFill>
                <a:latin typeface="JWOCJC+UTMAvoBold" panose="020B0604020202020204"/>
                <a:cs typeface="EBFWQV+UTMBanqueBold"/>
              </a:rPr>
              <a:t>VÀ</a:t>
            </a:r>
            <a:r>
              <a:rPr sz="1000" spc="35" dirty="0">
                <a:solidFill>
                  <a:srgbClr val="005AAA"/>
                </a:solidFill>
                <a:latin typeface="JWOCJC+UTMAvoBold" panose="020B0604020202020204"/>
                <a:cs typeface="EBFWQV+UTMBanqueBold"/>
              </a:rPr>
              <a:t> </a:t>
            </a:r>
            <a:r>
              <a:rPr sz="1000" spc="15" dirty="0">
                <a:solidFill>
                  <a:srgbClr val="005AAA"/>
                </a:solidFill>
                <a:latin typeface="JWOCJC+UTMAvoBold" panose="020B0604020202020204"/>
                <a:cs typeface="EBFWQV+UTMBanqueBold"/>
              </a:rPr>
              <a:t>BẢO</a:t>
            </a:r>
            <a:r>
              <a:rPr sz="1000" spc="35" dirty="0">
                <a:solidFill>
                  <a:srgbClr val="005AAA"/>
                </a:solidFill>
                <a:latin typeface="JWOCJC+UTMAvoBold" panose="020B0604020202020204"/>
                <a:cs typeface="EBFWQV+UTMBanqueBold"/>
              </a:rPr>
              <a:t> </a:t>
            </a:r>
            <a:r>
              <a:rPr sz="1000" spc="15" dirty="0">
                <a:solidFill>
                  <a:srgbClr val="005AAA"/>
                </a:solidFill>
                <a:latin typeface="JWOCJC+UTMAvoBold" panose="020B0604020202020204"/>
                <a:cs typeface="EBFWQV+UTMBanqueBold"/>
              </a:rPr>
              <a:t>DƯỠNG</a:t>
            </a:r>
            <a:r>
              <a:rPr sz="1000" spc="34" dirty="0">
                <a:solidFill>
                  <a:srgbClr val="005AAA"/>
                </a:solidFill>
                <a:latin typeface="JWOCJC+UTMAvoBold" panose="020B0604020202020204"/>
                <a:cs typeface="EBFWQV+UTMBanqueBold"/>
              </a:rPr>
              <a:t> </a:t>
            </a:r>
            <a:r>
              <a:rPr sz="1000" spc="15" dirty="0">
                <a:solidFill>
                  <a:srgbClr val="005AAA"/>
                </a:solidFill>
                <a:latin typeface="JWOCJC+UTMAvoBold" panose="020B0604020202020204"/>
                <a:cs typeface="EBFWQV+UTMBanqueBold"/>
              </a:rPr>
              <a:t>SHACMAN</a:t>
            </a:r>
          </a:p>
        </p:txBody>
      </p:sp>
      <p:sp>
        <p:nvSpPr>
          <p:cNvPr id="12" name="object 12"/>
          <p:cNvSpPr txBox="1"/>
          <p:nvPr/>
        </p:nvSpPr>
        <p:spPr>
          <a:xfrm>
            <a:off x="415651" y="429819"/>
            <a:ext cx="6938391" cy="923330"/>
          </a:xfrm>
          <a:prstGeom prst="rect">
            <a:avLst/>
          </a:prstGeom>
        </p:spPr>
        <p:txBody>
          <a:bodyPr vert="horz" wrap="square" lIns="0" tIns="0" rIns="0" bIns="0" rtlCol="0">
            <a:spAutoFit/>
          </a:bodyPr>
          <a:lstStyle/>
          <a:p>
            <a:pPr marL="2028168" marR="0">
              <a:lnSpc>
                <a:spcPts val="3079"/>
              </a:lnSpc>
              <a:spcBef>
                <a:spcPts val="0"/>
              </a:spcBef>
              <a:spcAft>
                <a:spcPts val="0"/>
              </a:spcAft>
            </a:pPr>
            <a:r>
              <a:rPr sz="2150" dirty="0">
                <a:solidFill>
                  <a:srgbClr val="005AAA"/>
                </a:solidFill>
                <a:latin typeface="IAOIOD+UTM-Mabella"/>
                <a:cs typeface="IAOIOD+UTM-Mabella"/>
              </a:rPr>
              <a:t>TRÁCH NHIỆM CHỦ PHƯƠNG TIỆN</a:t>
            </a:r>
          </a:p>
          <a:p>
            <a:pPr marL="0" marR="0">
              <a:lnSpc>
                <a:spcPts val="1107"/>
              </a:lnSpc>
              <a:spcBef>
                <a:spcPts val="0"/>
              </a:spcBef>
              <a:spcAft>
                <a:spcPts val="0"/>
              </a:spcAft>
            </a:pPr>
            <a:r>
              <a:rPr sz="1000" spc="-28" dirty="0">
                <a:solidFill>
                  <a:srgbClr val="221E1F"/>
                </a:solidFill>
                <a:latin typeface="Times New Roman" panose="02020603050405020304" pitchFamily="18" charset="0"/>
                <a:cs typeface="Times New Roman" panose="02020603050405020304" pitchFamily="18" charset="0"/>
              </a:rPr>
              <a:t>Việc</a:t>
            </a:r>
            <a:r>
              <a:rPr sz="1000" dirty="0">
                <a:solidFill>
                  <a:srgbClr val="221E1F"/>
                </a:solidFill>
                <a:latin typeface="Times New Roman" panose="02020603050405020304" pitchFamily="18" charset="0"/>
                <a:cs typeface="Times New Roman" panose="02020603050405020304" pitchFamily="18" charset="0"/>
              </a:rPr>
              <a:t> đưa</a:t>
            </a:r>
            <a:r>
              <a:rPr sz="1000" spc="-25" dirty="0">
                <a:solidFill>
                  <a:srgbClr val="221E1F"/>
                </a:solidFill>
                <a:latin typeface="Times New Roman" panose="02020603050405020304" pitchFamily="18" charset="0"/>
                <a:cs typeface="Times New Roman" panose="02020603050405020304" pitchFamily="18" charset="0"/>
              </a:rPr>
              <a:t> </a:t>
            </a:r>
            <a:r>
              <a:rPr sz="1000" dirty="0">
                <a:solidFill>
                  <a:srgbClr val="221E1F"/>
                </a:solidFill>
                <a:latin typeface="Times New Roman" panose="02020603050405020304" pitchFamily="18" charset="0"/>
                <a:cs typeface="Times New Roman" panose="02020603050405020304" pitchFamily="18" charset="0"/>
              </a:rPr>
              <a:t>xe</a:t>
            </a:r>
            <a:r>
              <a:rPr sz="1000" spc="-25" dirty="0">
                <a:solidFill>
                  <a:srgbClr val="221E1F"/>
                </a:solidFill>
                <a:latin typeface="Times New Roman" panose="02020603050405020304" pitchFamily="18" charset="0"/>
                <a:cs typeface="Times New Roman" panose="02020603050405020304" pitchFamily="18" charset="0"/>
              </a:rPr>
              <a:t> </a:t>
            </a:r>
            <a:r>
              <a:rPr sz="1000" dirty="0">
                <a:solidFill>
                  <a:srgbClr val="221E1F"/>
                </a:solidFill>
                <a:latin typeface="Times New Roman" panose="02020603050405020304" pitchFamily="18" charset="0"/>
                <a:cs typeface="Times New Roman" panose="02020603050405020304" pitchFamily="18" charset="0"/>
              </a:rPr>
              <a:t>đến</a:t>
            </a:r>
            <a:r>
              <a:rPr sz="1000" spc="-25" dirty="0">
                <a:solidFill>
                  <a:srgbClr val="221E1F"/>
                </a:solidFill>
                <a:latin typeface="Times New Roman" panose="02020603050405020304" pitchFamily="18" charset="0"/>
                <a:cs typeface="Times New Roman" panose="02020603050405020304" pitchFamily="18" charset="0"/>
              </a:rPr>
              <a:t> </a:t>
            </a:r>
            <a:r>
              <a:rPr sz="1000" dirty="0">
                <a:solidFill>
                  <a:srgbClr val="221E1F"/>
                </a:solidFill>
                <a:latin typeface="Times New Roman" panose="02020603050405020304" pitchFamily="18" charset="0"/>
                <a:cs typeface="Times New Roman" panose="02020603050405020304" pitchFamily="18" charset="0"/>
              </a:rPr>
              <a:t>hệ</a:t>
            </a:r>
            <a:r>
              <a:rPr sz="1000" spc="-25" dirty="0">
                <a:solidFill>
                  <a:srgbClr val="221E1F"/>
                </a:solidFill>
                <a:latin typeface="Times New Roman" panose="02020603050405020304" pitchFamily="18" charset="0"/>
                <a:cs typeface="Times New Roman" panose="02020603050405020304" pitchFamily="18" charset="0"/>
              </a:rPr>
              <a:t> </a:t>
            </a:r>
            <a:r>
              <a:rPr sz="1000" dirty="0">
                <a:solidFill>
                  <a:srgbClr val="221E1F"/>
                </a:solidFill>
                <a:latin typeface="Times New Roman" panose="02020603050405020304" pitchFamily="18" charset="0"/>
                <a:cs typeface="Times New Roman" panose="02020603050405020304" pitchFamily="18" charset="0"/>
              </a:rPr>
              <a:t>thống</a:t>
            </a:r>
            <a:r>
              <a:rPr sz="1000" spc="-25" dirty="0">
                <a:solidFill>
                  <a:srgbClr val="221E1F"/>
                </a:solidFill>
                <a:latin typeface="Times New Roman" panose="02020603050405020304" pitchFamily="18" charset="0"/>
                <a:cs typeface="Times New Roman" panose="02020603050405020304" pitchFamily="18" charset="0"/>
              </a:rPr>
              <a:t> </a:t>
            </a:r>
            <a:r>
              <a:rPr sz="1000" dirty="0">
                <a:solidFill>
                  <a:srgbClr val="221E1F"/>
                </a:solidFill>
                <a:latin typeface="Times New Roman" panose="02020603050405020304" pitchFamily="18" charset="0"/>
                <a:cs typeface="Times New Roman" panose="02020603050405020304" pitchFamily="18" charset="0"/>
              </a:rPr>
              <a:t>SHACMAN</a:t>
            </a:r>
            <a:r>
              <a:rPr sz="1000" spc="-25" dirty="0">
                <a:solidFill>
                  <a:srgbClr val="221E1F"/>
                </a:solidFill>
                <a:latin typeface="Times New Roman" panose="02020603050405020304" pitchFamily="18" charset="0"/>
                <a:cs typeface="Times New Roman" panose="02020603050405020304" pitchFamily="18" charset="0"/>
              </a:rPr>
              <a:t> </a:t>
            </a:r>
            <a:r>
              <a:rPr sz="1000" dirty="0">
                <a:solidFill>
                  <a:srgbClr val="221E1F"/>
                </a:solidFill>
                <a:latin typeface="Times New Roman" panose="02020603050405020304" pitchFamily="18" charset="0"/>
                <a:cs typeface="Times New Roman" panose="02020603050405020304" pitchFamily="18" charset="0"/>
              </a:rPr>
              <a:t>nơi</a:t>
            </a:r>
            <a:r>
              <a:rPr sz="1000" spc="-25" dirty="0">
                <a:solidFill>
                  <a:srgbClr val="221E1F"/>
                </a:solidFill>
                <a:latin typeface="Times New Roman" panose="02020603050405020304" pitchFamily="18" charset="0"/>
                <a:cs typeface="Times New Roman" panose="02020603050405020304" pitchFamily="18" charset="0"/>
              </a:rPr>
              <a:t> </a:t>
            </a:r>
            <a:r>
              <a:rPr sz="1000" dirty="0">
                <a:solidFill>
                  <a:srgbClr val="221E1F"/>
                </a:solidFill>
                <a:latin typeface="Times New Roman" panose="02020603050405020304" pitchFamily="18" charset="0"/>
                <a:cs typeface="Times New Roman" panose="02020603050405020304" pitchFamily="18" charset="0"/>
              </a:rPr>
              <a:t>gần</a:t>
            </a:r>
            <a:r>
              <a:rPr sz="1000" spc="-25" dirty="0">
                <a:solidFill>
                  <a:srgbClr val="221E1F"/>
                </a:solidFill>
                <a:latin typeface="Times New Roman" panose="02020603050405020304" pitchFamily="18" charset="0"/>
                <a:cs typeface="Times New Roman" panose="02020603050405020304" pitchFamily="18" charset="0"/>
              </a:rPr>
              <a:t> </a:t>
            </a:r>
            <a:r>
              <a:rPr sz="1000" dirty="0">
                <a:solidFill>
                  <a:srgbClr val="221E1F"/>
                </a:solidFill>
                <a:latin typeface="Times New Roman" panose="02020603050405020304" pitchFamily="18" charset="0"/>
                <a:cs typeface="Times New Roman" panose="02020603050405020304" pitchFamily="18" charset="0"/>
              </a:rPr>
              <a:t>nhất</a:t>
            </a:r>
            <a:r>
              <a:rPr sz="1000" spc="-25" dirty="0">
                <a:solidFill>
                  <a:srgbClr val="221E1F"/>
                </a:solidFill>
                <a:latin typeface="Times New Roman" panose="02020603050405020304" pitchFamily="18" charset="0"/>
                <a:cs typeface="Times New Roman" panose="02020603050405020304" pitchFamily="18" charset="0"/>
              </a:rPr>
              <a:t> </a:t>
            </a:r>
            <a:r>
              <a:rPr sz="1000" dirty="0">
                <a:solidFill>
                  <a:srgbClr val="221E1F"/>
                </a:solidFill>
                <a:latin typeface="Times New Roman" panose="02020603050405020304" pitchFamily="18" charset="0"/>
                <a:cs typeface="Times New Roman" panose="02020603050405020304" pitchFamily="18" charset="0"/>
              </a:rPr>
              <a:t>để</a:t>
            </a:r>
            <a:r>
              <a:rPr sz="1000" spc="-25" dirty="0">
                <a:solidFill>
                  <a:srgbClr val="221E1F"/>
                </a:solidFill>
                <a:latin typeface="Times New Roman" panose="02020603050405020304" pitchFamily="18" charset="0"/>
                <a:cs typeface="Times New Roman" panose="02020603050405020304" pitchFamily="18" charset="0"/>
              </a:rPr>
              <a:t> </a:t>
            </a:r>
            <a:r>
              <a:rPr sz="1000" dirty="0">
                <a:solidFill>
                  <a:srgbClr val="221E1F"/>
                </a:solidFill>
                <a:latin typeface="Times New Roman" panose="02020603050405020304" pitchFamily="18" charset="0"/>
                <a:cs typeface="Times New Roman" panose="02020603050405020304" pitchFamily="18" charset="0"/>
              </a:rPr>
              <a:t>làm</a:t>
            </a:r>
            <a:r>
              <a:rPr sz="1000" spc="-25" dirty="0">
                <a:solidFill>
                  <a:srgbClr val="221E1F"/>
                </a:solidFill>
                <a:latin typeface="Times New Roman" panose="02020603050405020304" pitchFamily="18" charset="0"/>
                <a:cs typeface="Times New Roman" panose="02020603050405020304" pitchFamily="18" charset="0"/>
              </a:rPr>
              <a:t> </a:t>
            </a:r>
            <a:r>
              <a:rPr sz="1000" dirty="0">
                <a:solidFill>
                  <a:srgbClr val="221E1F"/>
                </a:solidFill>
                <a:latin typeface="Times New Roman" panose="02020603050405020304" pitchFamily="18" charset="0"/>
                <a:cs typeface="Times New Roman" panose="02020603050405020304" pitchFamily="18" charset="0"/>
              </a:rPr>
              <a:t>bảo</a:t>
            </a:r>
            <a:r>
              <a:rPr sz="1000" spc="-25" dirty="0">
                <a:solidFill>
                  <a:srgbClr val="221E1F"/>
                </a:solidFill>
                <a:latin typeface="Times New Roman" panose="02020603050405020304" pitchFamily="18" charset="0"/>
                <a:cs typeface="Times New Roman" panose="02020603050405020304" pitchFamily="18" charset="0"/>
              </a:rPr>
              <a:t> </a:t>
            </a:r>
            <a:r>
              <a:rPr sz="1000" dirty="0">
                <a:solidFill>
                  <a:srgbClr val="221E1F"/>
                </a:solidFill>
                <a:latin typeface="Times New Roman" panose="02020603050405020304" pitchFamily="18" charset="0"/>
                <a:cs typeface="Times New Roman" panose="02020603050405020304" pitchFamily="18" charset="0"/>
              </a:rPr>
              <a:t>hành</a:t>
            </a:r>
            <a:r>
              <a:rPr sz="1000" spc="-25" dirty="0">
                <a:solidFill>
                  <a:srgbClr val="221E1F"/>
                </a:solidFill>
                <a:latin typeface="Times New Roman" panose="02020603050405020304" pitchFamily="18" charset="0"/>
                <a:cs typeface="Times New Roman" panose="02020603050405020304" pitchFamily="18" charset="0"/>
              </a:rPr>
              <a:t> </a:t>
            </a:r>
            <a:r>
              <a:rPr sz="1000" dirty="0">
                <a:solidFill>
                  <a:srgbClr val="221E1F"/>
                </a:solidFill>
                <a:latin typeface="Times New Roman" panose="02020603050405020304" pitchFamily="18" charset="0"/>
                <a:cs typeface="Times New Roman" panose="02020603050405020304" pitchFamily="18" charset="0"/>
              </a:rPr>
              <a:t>là</a:t>
            </a:r>
            <a:r>
              <a:rPr sz="1000" spc="-25" dirty="0">
                <a:solidFill>
                  <a:srgbClr val="221E1F"/>
                </a:solidFill>
                <a:latin typeface="Times New Roman" panose="02020603050405020304" pitchFamily="18" charset="0"/>
                <a:cs typeface="Times New Roman" panose="02020603050405020304" pitchFamily="18" charset="0"/>
              </a:rPr>
              <a:t> </a:t>
            </a:r>
            <a:r>
              <a:rPr sz="1000" dirty="0">
                <a:solidFill>
                  <a:srgbClr val="221E1F"/>
                </a:solidFill>
                <a:latin typeface="Times New Roman" panose="02020603050405020304" pitchFamily="18" charset="0"/>
                <a:cs typeface="Times New Roman" panose="02020603050405020304" pitchFamily="18" charset="0"/>
              </a:rPr>
              <a:t>trách</a:t>
            </a:r>
            <a:r>
              <a:rPr sz="1000" spc="-25" dirty="0">
                <a:solidFill>
                  <a:srgbClr val="221E1F"/>
                </a:solidFill>
                <a:latin typeface="Times New Roman" panose="02020603050405020304" pitchFamily="18" charset="0"/>
                <a:cs typeface="Times New Roman" panose="02020603050405020304" pitchFamily="18" charset="0"/>
              </a:rPr>
              <a:t> </a:t>
            </a:r>
            <a:r>
              <a:rPr sz="1000" dirty="0">
                <a:solidFill>
                  <a:srgbClr val="221E1F"/>
                </a:solidFill>
                <a:latin typeface="Times New Roman" panose="02020603050405020304" pitchFamily="18" charset="0"/>
                <a:cs typeface="Times New Roman" panose="02020603050405020304" pitchFamily="18" charset="0"/>
              </a:rPr>
              <a:t>nhiệm</a:t>
            </a:r>
            <a:r>
              <a:rPr sz="1000" spc="-25" dirty="0">
                <a:solidFill>
                  <a:srgbClr val="221E1F"/>
                </a:solidFill>
                <a:latin typeface="Times New Roman" panose="02020603050405020304" pitchFamily="18" charset="0"/>
                <a:cs typeface="Times New Roman" panose="02020603050405020304" pitchFamily="18" charset="0"/>
              </a:rPr>
              <a:t> </a:t>
            </a:r>
            <a:r>
              <a:rPr sz="1000" dirty="0">
                <a:solidFill>
                  <a:srgbClr val="221E1F"/>
                </a:solidFill>
                <a:latin typeface="Times New Roman" panose="02020603050405020304" pitchFamily="18" charset="0"/>
                <a:cs typeface="Times New Roman" panose="02020603050405020304" pitchFamily="18" charset="0"/>
              </a:rPr>
              <a:t>của</a:t>
            </a:r>
            <a:r>
              <a:rPr sz="1000" spc="-25" dirty="0">
                <a:solidFill>
                  <a:srgbClr val="221E1F"/>
                </a:solidFill>
                <a:latin typeface="Times New Roman" panose="02020603050405020304" pitchFamily="18" charset="0"/>
                <a:cs typeface="Times New Roman" panose="02020603050405020304" pitchFamily="18" charset="0"/>
              </a:rPr>
              <a:t> </a:t>
            </a:r>
            <a:r>
              <a:rPr sz="1000" dirty="0">
                <a:solidFill>
                  <a:srgbClr val="221E1F"/>
                </a:solidFill>
                <a:latin typeface="Times New Roman" panose="02020603050405020304" pitchFamily="18" charset="0"/>
                <a:cs typeface="Times New Roman" panose="02020603050405020304" pitchFamily="18" charset="0"/>
              </a:rPr>
              <a:t>chủ</a:t>
            </a:r>
            <a:r>
              <a:rPr sz="1000" spc="-25" dirty="0">
                <a:solidFill>
                  <a:srgbClr val="221E1F"/>
                </a:solidFill>
                <a:latin typeface="Times New Roman" panose="02020603050405020304" pitchFamily="18" charset="0"/>
                <a:cs typeface="Times New Roman" panose="02020603050405020304" pitchFamily="18" charset="0"/>
              </a:rPr>
              <a:t> </a:t>
            </a:r>
            <a:r>
              <a:rPr sz="1000" dirty="0">
                <a:solidFill>
                  <a:srgbClr val="221E1F"/>
                </a:solidFill>
                <a:latin typeface="Times New Roman" panose="02020603050405020304" pitchFamily="18" charset="0"/>
                <a:cs typeface="Times New Roman" panose="02020603050405020304" pitchFamily="18" charset="0"/>
              </a:rPr>
              <a:t>phương</a:t>
            </a:r>
            <a:r>
              <a:rPr sz="1000" spc="-25" dirty="0">
                <a:solidFill>
                  <a:srgbClr val="221E1F"/>
                </a:solidFill>
                <a:latin typeface="Times New Roman" panose="02020603050405020304" pitchFamily="18" charset="0"/>
                <a:cs typeface="Times New Roman" panose="02020603050405020304" pitchFamily="18" charset="0"/>
              </a:rPr>
              <a:t> </a:t>
            </a:r>
            <a:r>
              <a:rPr sz="1000" dirty="0">
                <a:solidFill>
                  <a:srgbClr val="221E1F"/>
                </a:solidFill>
                <a:latin typeface="Times New Roman" panose="02020603050405020304" pitchFamily="18" charset="0"/>
                <a:cs typeface="Times New Roman" panose="02020603050405020304" pitchFamily="18" charset="0"/>
              </a:rPr>
              <a:t>tiện.</a:t>
            </a:r>
            <a:r>
              <a:rPr sz="1000" spc="-25" dirty="0">
                <a:solidFill>
                  <a:srgbClr val="221E1F"/>
                </a:solidFill>
                <a:latin typeface="Times New Roman" panose="02020603050405020304" pitchFamily="18" charset="0"/>
                <a:cs typeface="Times New Roman" panose="02020603050405020304" pitchFamily="18" charset="0"/>
              </a:rPr>
              <a:t> </a:t>
            </a:r>
            <a:r>
              <a:rPr sz="1000" dirty="0">
                <a:solidFill>
                  <a:srgbClr val="221E1F"/>
                </a:solidFill>
                <a:latin typeface="Times New Roman" panose="02020603050405020304" pitchFamily="18" charset="0"/>
                <a:cs typeface="Times New Roman" panose="02020603050405020304" pitchFamily="18" charset="0"/>
              </a:rPr>
              <a:t>Đề</a:t>
            </a:r>
            <a:r>
              <a:rPr sz="1000" spc="-25" dirty="0">
                <a:solidFill>
                  <a:srgbClr val="221E1F"/>
                </a:solidFill>
                <a:latin typeface="Times New Roman" panose="02020603050405020304" pitchFamily="18" charset="0"/>
                <a:cs typeface="Times New Roman" panose="02020603050405020304" pitchFamily="18" charset="0"/>
              </a:rPr>
              <a:t> </a:t>
            </a:r>
            <a:r>
              <a:rPr sz="1000" dirty="0">
                <a:solidFill>
                  <a:srgbClr val="221E1F"/>
                </a:solidFill>
                <a:latin typeface="Times New Roman" panose="02020603050405020304" pitchFamily="18" charset="0"/>
                <a:cs typeface="Times New Roman" panose="02020603050405020304" pitchFamily="18" charset="0"/>
              </a:rPr>
              <a:t>nghị</a:t>
            </a:r>
            <a:r>
              <a:rPr sz="1000" spc="-25" dirty="0">
                <a:solidFill>
                  <a:srgbClr val="221E1F"/>
                </a:solidFill>
                <a:latin typeface="Times New Roman" panose="02020603050405020304" pitchFamily="18" charset="0"/>
                <a:cs typeface="Times New Roman" panose="02020603050405020304" pitchFamily="18" charset="0"/>
              </a:rPr>
              <a:t> </a:t>
            </a:r>
            <a:r>
              <a:rPr sz="1000" dirty="0">
                <a:solidFill>
                  <a:srgbClr val="221E1F"/>
                </a:solidFill>
                <a:latin typeface="Times New Roman" panose="02020603050405020304" pitchFamily="18" charset="0"/>
                <a:cs typeface="Times New Roman" panose="02020603050405020304" pitchFamily="18" charset="0"/>
              </a:rPr>
              <a:t>chủ</a:t>
            </a:r>
            <a:r>
              <a:rPr sz="1000" spc="-25" dirty="0">
                <a:solidFill>
                  <a:srgbClr val="221E1F"/>
                </a:solidFill>
                <a:latin typeface="Times New Roman" panose="02020603050405020304" pitchFamily="18" charset="0"/>
                <a:cs typeface="Times New Roman" panose="02020603050405020304" pitchFamily="18" charset="0"/>
              </a:rPr>
              <a:t> </a:t>
            </a:r>
            <a:r>
              <a:rPr sz="1000" dirty="0">
                <a:solidFill>
                  <a:srgbClr val="221E1F"/>
                </a:solidFill>
                <a:latin typeface="Times New Roman" panose="02020603050405020304" pitchFamily="18" charset="0"/>
                <a:cs typeface="Times New Roman" panose="02020603050405020304" pitchFamily="18" charset="0"/>
              </a:rPr>
              <a:t>phương</a:t>
            </a:r>
            <a:r>
              <a:rPr sz="1000" spc="-25" dirty="0">
                <a:solidFill>
                  <a:srgbClr val="221E1F"/>
                </a:solidFill>
                <a:latin typeface="Times New Roman" panose="02020603050405020304" pitchFamily="18" charset="0"/>
                <a:cs typeface="Times New Roman" panose="02020603050405020304" pitchFamily="18" charset="0"/>
              </a:rPr>
              <a:t> </a:t>
            </a:r>
            <a:r>
              <a:rPr sz="1000" dirty="0">
                <a:solidFill>
                  <a:srgbClr val="221E1F"/>
                </a:solidFill>
                <a:latin typeface="Times New Roman" panose="02020603050405020304" pitchFamily="18" charset="0"/>
                <a:cs typeface="Times New Roman" panose="02020603050405020304" pitchFamily="18" charset="0"/>
              </a:rPr>
              <a:t>tiện</a:t>
            </a:r>
            <a:r>
              <a:rPr sz="1000" spc="-25" dirty="0">
                <a:solidFill>
                  <a:srgbClr val="221E1F"/>
                </a:solidFill>
                <a:latin typeface="Times New Roman" panose="02020603050405020304" pitchFamily="18" charset="0"/>
                <a:cs typeface="Times New Roman" panose="02020603050405020304" pitchFamily="18" charset="0"/>
              </a:rPr>
              <a:t> </a:t>
            </a:r>
            <a:r>
              <a:rPr sz="1000" dirty="0">
                <a:solidFill>
                  <a:srgbClr val="221E1F"/>
                </a:solidFill>
                <a:latin typeface="Times New Roman" panose="02020603050405020304" pitchFamily="18" charset="0"/>
                <a:cs typeface="Times New Roman" panose="02020603050405020304" pitchFamily="18" charset="0"/>
              </a:rPr>
              <a:t>khi</a:t>
            </a:r>
            <a:r>
              <a:rPr sz="1000" spc="-25" dirty="0">
                <a:solidFill>
                  <a:srgbClr val="221E1F"/>
                </a:solidFill>
                <a:latin typeface="Times New Roman" panose="02020603050405020304" pitchFamily="18" charset="0"/>
                <a:cs typeface="Times New Roman" panose="02020603050405020304" pitchFamily="18" charset="0"/>
              </a:rPr>
              <a:t> </a:t>
            </a:r>
            <a:r>
              <a:rPr sz="1000" dirty="0">
                <a:solidFill>
                  <a:srgbClr val="221E1F"/>
                </a:solidFill>
                <a:latin typeface="Times New Roman" panose="02020603050405020304" pitchFamily="18" charset="0"/>
                <a:cs typeface="Times New Roman" panose="02020603050405020304" pitchFamily="18" charset="0"/>
              </a:rPr>
              <a:t>có</a:t>
            </a:r>
          </a:p>
          <a:p>
            <a:pPr marL="0" marR="0">
              <a:lnSpc>
                <a:spcPts val="1107"/>
              </a:lnSpc>
              <a:spcBef>
                <a:spcPts val="392"/>
              </a:spcBef>
              <a:spcAft>
                <a:spcPts val="0"/>
              </a:spcAft>
            </a:pPr>
            <a:r>
              <a:rPr sz="1000" dirty="0">
                <a:solidFill>
                  <a:srgbClr val="221E1F"/>
                </a:solidFill>
                <a:latin typeface="Times New Roman" panose="02020603050405020304" pitchFamily="18" charset="0"/>
                <a:cs typeface="Times New Roman" panose="02020603050405020304" pitchFamily="18" charset="0"/>
              </a:rPr>
              <a:t>yêu</a:t>
            </a:r>
            <a:r>
              <a:rPr sz="1000" spc="30" dirty="0">
                <a:solidFill>
                  <a:srgbClr val="221E1F"/>
                </a:solidFill>
                <a:latin typeface="Times New Roman" panose="02020603050405020304" pitchFamily="18" charset="0"/>
                <a:cs typeface="Times New Roman" panose="02020603050405020304" pitchFamily="18" charset="0"/>
              </a:rPr>
              <a:t> </a:t>
            </a:r>
            <a:r>
              <a:rPr sz="1000" dirty="0">
                <a:solidFill>
                  <a:srgbClr val="221E1F"/>
                </a:solidFill>
                <a:latin typeface="Times New Roman" panose="02020603050405020304" pitchFamily="18" charset="0"/>
                <a:cs typeface="Times New Roman" panose="02020603050405020304" pitchFamily="18" charset="0"/>
              </a:rPr>
              <a:t>cầu</a:t>
            </a:r>
            <a:r>
              <a:rPr sz="1000" spc="30" dirty="0">
                <a:solidFill>
                  <a:srgbClr val="221E1F"/>
                </a:solidFill>
                <a:latin typeface="Times New Roman" panose="02020603050405020304" pitchFamily="18" charset="0"/>
                <a:cs typeface="Times New Roman" panose="02020603050405020304" pitchFamily="18" charset="0"/>
              </a:rPr>
              <a:t> </a:t>
            </a:r>
            <a:r>
              <a:rPr sz="1000" dirty="0">
                <a:solidFill>
                  <a:srgbClr val="221E1F"/>
                </a:solidFill>
                <a:latin typeface="Times New Roman" panose="02020603050405020304" pitchFamily="18" charset="0"/>
                <a:cs typeface="Times New Roman" panose="02020603050405020304" pitchFamily="18" charset="0"/>
              </a:rPr>
              <a:t>về</a:t>
            </a:r>
            <a:r>
              <a:rPr sz="1000" spc="30" dirty="0">
                <a:solidFill>
                  <a:srgbClr val="221E1F"/>
                </a:solidFill>
                <a:latin typeface="Times New Roman" panose="02020603050405020304" pitchFamily="18" charset="0"/>
                <a:cs typeface="Times New Roman" panose="02020603050405020304" pitchFamily="18" charset="0"/>
              </a:rPr>
              <a:t> </a:t>
            </a:r>
            <a:r>
              <a:rPr sz="1000" dirty="0">
                <a:solidFill>
                  <a:srgbClr val="221E1F"/>
                </a:solidFill>
                <a:latin typeface="Times New Roman" panose="02020603050405020304" pitchFamily="18" charset="0"/>
                <a:cs typeface="Times New Roman" panose="02020603050405020304" pitchFamily="18" charset="0"/>
              </a:rPr>
              <a:t>việc</a:t>
            </a:r>
            <a:r>
              <a:rPr sz="1000" spc="30" dirty="0">
                <a:solidFill>
                  <a:srgbClr val="221E1F"/>
                </a:solidFill>
                <a:latin typeface="Times New Roman" panose="02020603050405020304" pitchFamily="18" charset="0"/>
                <a:cs typeface="Times New Roman" panose="02020603050405020304" pitchFamily="18" charset="0"/>
              </a:rPr>
              <a:t> </a:t>
            </a:r>
            <a:r>
              <a:rPr sz="1000" dirty="0">
                <a:solidFill>
                  <a:srgbClr val="221E1F"/>
                </a:solidFill>
                <a:latin typeface="Times New Roman" panose="02020603050405020304" pitchFamily="18" charset="0"/>
                <a:cs typeface="Times New Roman" panose="02020603050405020304" pitchFamily="18" charset="0"/>
              </a:rPr>
              <a:t>bảo</a:t>
            </a:r>
            <a:r>
              <a:rPr sz="1000" spc="30" dirty="0">
                <a:solidFill>
                  <a:srgbClr val="221E1F"/>
                </a:solidFill>
                <a:latin typeface="Times New Roman" panose="02020603050405020304" pitchFamily="18" charset="0"/>
                <a:cs typeface="Times New Roman" panose="02020603050405020304" pitchFamily="18" charset="0"/>
              </a:rPr>
              <a:t> </a:t>
            </a:r>
            <a:r>
              <a:rPr sz="1000" dirty="0">
                <a:solidFill>
                  <a:srgbClr val="221E1F"/>
                </a:solidFill>
                <a:latin typeface="Times New Roman" panose="02020603050405020304" pitchFamily="18" charset="0"/>
                <a:cs typeface="Times New Roman" panose="02020603050405020304" pitchFamily="18" charset="0"/>
              </a:rPr>
              <a:t>hành</a:t>
            </a:r>
            <a:r>
              <a:rPr sz="1000" spc="30" dirty="0">
                <a:solidFill>
                  <a:srgbClr val="221E1F"/>
                </a:solidFill>
                <a:latin typeface="Times New Roman" panose="02020603050405020304" pitchFamily="18" charset="0"/>
                <a:cs typeface="Times New Roman" panose="02020603050405020304" pitchFamily="18" charset="0"/>
              </a:rPr>
              <a:t> </a:t>
            </a:r>
            <a:r>
              <a:rPr sz="1000" dirty="0">
                <a:solidFill>
                  <a:srgbClr val="221E1F"/>
                </a:solidFill>
                <a:latin typeface="Times New Roman" panose="02020603050405020304" pitchFamily="18" charset="0"/>
                <a:cs typeface="Times New Roman" panose="02020603050405020304" pitchFamily="18" charset="0"/>
              </a:rPr>
              <a:t>phải</a:t>
            </a:r>
            <a:r>
              <a:rPr sz="1000" spc="30" dirty="0">
                <a:solidFill>
                  <a:srgbClr val="221E1F"/>
                </a:solidFill>
                <a:latin typeface="Times New Roman" panose="02020603050405020304" pitchFamily="18" charset="0"/>
                <a:cs typeface="Times New Roman" panose="02020603050405020304" pitchFamily="18" charset="0"/>
              </a:rPr>
              <a:t> </a:t>
            </a:r>
            <a:r>
              <a:rPr sz="1000" dirty="0">
                <a:solidFill>
                  <a:srgbClr val="221E1F"/>
                </a:solidFill>
                <a:latin typeface="Times New Roman" panose="02020603050405020304" pitchFamily="18" charset="0"/>
                <a:cs typeface="Times New Roman" panose="02020603050405020304" pitchFamily="18" charset="0"/>
              </a:rPr>
              <a:t>giữ</a:t>
            </a:r>
            <a:r>
              <a:rPr sz="1000" spc="30" dirty="0">
                <a:solidFill>
                  <a:srgbClr val="221E1F"/>
                </a:solidFill>
                <a:latin typeface="Times New Roman" panose="02020603050405020304" pitchFamily="18" charset="0"/>
                <a:cs typeface="Times New Roman" panose="02020603050405020304" pitchFamily="18" charset="0"/>
              </a:rPr>
              <a:t> </a:t>
            </a:r>
            <a:r>
              <a:rPr sz="1000" dirty="0">
                <a:solidFill>
                  <a:srgbClr val="221E1F"/>
                </a:solidFill>
                <a:latin typeface="Times New Roman" panose="02020603050405020304" pitchFamily="18" charset="0"/>
                <a:cs typeface="Times New Roman" panose="02020603050405020304" pitchFamily="18" charset="0"/>
              </a:rPr>
              <a:t>nguyên</a:t>
            </a:r>
            <a:r>
              <a:rPr sz="1000" spc="30" dirty="0">
                <a:solidFill>
                  <a:srgbClr val="221E1F"/>
                </a:solidFill>
                <a:latin typeface="Times New Roman" panose="02020603050405020304" pitchFamily="18" charset="0"/>
                <a:cs typeface="Times New Roman" panose="02020603050405020304" pitchFamily="18" charset="0"/>
              </a:rPr>
              <a:t> </a:t>
            </a:r>
            <a:r>
              <a:rPr sz="1000" dirty="0">
                <a:solidFill>
                  <a:srgbClr val="221E1F"/>
                </a:solidFill>
                <a:latin typeface="Times New Roman" panose="02020603050405020304" pitchFamily="18" charset="0"/>
                <a:cs typeface="Times New Roman" panose="02020603050405020304" pitchFamily="18" charset="0"/>
              </a:rPr>
              <a:t>hiện</a:t>
            </a:r>
            <a:r>
              <a:rPr sz="1000" spc="30" dirty="0">
                <a:solidFill>
                  <a:srgbClr val="221E1F"/>
                </a:solidFill>
                <a:latin typeface="Times New Roman" panose="02020603050405020304" pitchFamily="18" charset="0"/>
                <a:cs typeface="Times New Roman" panose="02020603050405020304" pitchFamily="18" charset="0"/>
              </a:rPr>
              <a:t> </a:t>
            </a:r>
            <a:r>
              <a:rPr sz="1000" dirty="0">
                <a:solidFill>
                  <a:srgbClr val="221E1F"/>
                </a:solidFill>
                <a:latin typeface="Times New Roman" panose="02020603050405020304" pitchFamily="18" charset="0"/>
                <a:cs typeface="Times New Roman" panose="02020603050405020304" pitchFamily="18" charset="0"/>
              </a:rPr>
              <a:t>hạng</a:t>
            </a:r>
            <a:r>
              <a:rPr sz="1000" spc="30" dirty="0">
                <a:solidFill>
                  <a:srgbClr val="221E1F"/>
                </a:solidFill>
                <a:latin typeface="Times New Roman" panose="02020603050405020304" pitchFamily="18" charset="0"/>
                <a:cs typeface="Times New Roman" panose="02020603050405020304" pitchFamily="18" charset="0"/>
              </a:rPr>
              <a:t> </a:t>
            </a:r>
            <a:r>
              <a:rPr sz="1000" dirty="0">
                <a:solidFill>
                  <a:srgbClr val="221E1F"/>
                </a:solidFill>
                <a:latin typeface="Times New Roman" panose="02020603050405020304" pitchFamily="18" charset="0"/>
                <a:cs typeface="Times New Roman" panose="02020603050405020304" pitchFamily="18" charset="0"/>
              </a:rPr>
              <a:t>các</a:t>
            </a:r>
            <a:r>
              <a:rPr sz="1000" spc="30" dirty="0">
                <a:solidFill>
                  <a:srgbClr val="221E1F"/>
                </a:solidFill>
                <a:latin typeface="Times New Roman" panose="02020603050405020304" pitchFamily="18" charset="0"/>
                <a:cs typeface="Times New Roman" panose="02020603050405020304" pitchFamily="18" charset="0"/>
              </a:rPr>
              <a:t> </a:t>
            </a:r>
            <a:r>
              <a:rPr sz="1000" dirty="0">
                <a:solidFill>
                  <a:srgbClr val="221E1F"/>
                </a:solidFill>
                <a:latin typeface="Times New Roman" panose="02020603050405020304" pitchFamily="18" charset="0"/>
                <a:cs typeface="Times New Roman" panose="02020603050405020304" pitchFamily="18" charset="0"/>
              </a:rPr>
              <a:t>chi</a:t>
            </a:r>
            <a:r>
              <a:rPr sz="1000" spc="30" dirty="0">
                <a:solidFill>
                  <a:srgbClr val="221E1F"/>
                </a:solidFill>
                <a:latin typeface="Times New Roman" panose="02020603050405020304" pitchFamily="18" charset="0"/>
                <a:cs typeface="Times New Roman" panose="02020603050405020304" pitchFamily="18" charset="0"/>
              </a:rPr>
              <a:t> </a:t>
            </a:r>
            <a:r>
              <a:rPr sz="1000" dirty="0">
                <a:solidFill>
                  <a:srgbClr val="221E1F"/>
                </a:solidFill>
                <a:latin typeface="Times New Roman" panose="02020603050405020304" pitchFamily="18" charset="0"/>
                <a:cs typeface="Times New Roman" panose="02020603050405020304" pitchFamily="18" charset="0"/>
              </a:rPr>
              <a:t>tiết,</a:t>
            </a:r>
            <a:r>
              <a:rPr sz="1000" spc="30" dirty="0">
                <a:solidFill>
                  <a:srgbClr val="221E1F"/>
                </a:solidFill>
                <a:latin typeface="Times New Roman" panose="02020603050405020304" pitchFamily="18" charset="0"/>
                <a:cs typeface="Times New Roman" panose="02020603050405020304" pitchFamily="18" charset="0"/>
              </a:rPr>
              <a:t> </a:t>
            </a:r>
            <a:r>
              <a:rPr sz="1000" dirty="0">
                <a:solidFill>
                  <a:srgbClr val="221E1F"/>
                </a:solidFill>
                <a:latin typeface="Times New Roman" panose="02020603050405020304" pitchFamily="18" charset="0"/>
                <a:cs typeface="Times New Roman" panose="02020603050405020304" pitchFamily="18" charset="0"/>
              </a:rPr>
              <a:t>cụm</a:t>
            </a:r>
            <a:r>
              <a:rPr sz="1000" spc="30" dirty="0">
                <a:solidFill>
                  <a:srgbClr val="221E1F"/>
                </a:solidFill>
                <a:latin typeface="Times New Roman" panose="02020603050405020304" pitchFamily="18" charset="0"/>
                <a:cs typeface="Times New Roman" panose="02020603050405020304" pitchFamily="18" charset="0"/>
              </a:rPr>
              <a:t> </a:t>
            </a:r>
            <a:r>
              <a:rPr sz="1000" dirty="0">
                <a:solidFill>
                  <a:srgbClr val="221E1F"/>
                </a:solidFill>
                <a:latin typeface="Times New Roman" panose="02020603050405020304" pitchFamily="18" charset="0"/>
                <a:cs typeface="Times New Roman" panose="02020603050405020304" pitchFamily="18" charset="0"/>
              </a:rPr>
              <a:t>chi</a:t>
            </a:r>
            <a:r>
              <a:rPr sz="1000" spc="30" dirty="0">
                <a:solidFill>
                  <a:srgbClr val="221E1F"/>
                </a:solidFill>
                <a:latin typeface="Times New Roman" panose="02020603050405020304" pitchFamily="18" charset="0"/>
                <a:cs typeface="Times New Roman" panose="02020603050405020304" pitchFamily="18" charset="0"/>
              </a:rPr>
              <a:t> </a:t>
            </a:r>
            <a:r>
              <a:rPr sz="1000" dirty="0">
                <a:solidFill>
                  <a:srgbClr val="221E1F"/>
                </a:solidFill>
                <a:latin typeface="Times New Roman" panose="02020603050405020304" pitchFamily="18" charset="0"/>
                <a:cs typeface="Times New Roman" panose="02020603050405020304" pitchFamily="18" charset="0"/>
              </a:rPr>
              <a:t>tiết</a:t>
            </a:r>
            <a:r>
              <a:rPr sz="1000" spc="30" dirty="0">
                <a:solidFill>
                  <a:srgbClr val="221E1F"/>
                </a:solidFill>
                <a:latin typeface="Times New Roman" panose="02020603050405020304" pitchFamily="18" charset="0"/>
                <a:cs typeface="Times New Roman" panose="02020603050405020304" pitchFamily="18" charset="0"/>
              </a:rPr>
              <a:t> </a:t>
            </a:r>
            <a:r>
              <a:rPr sz="1000" dirty="0">
                <a:solidFill>
                  <a:srgbClr val="221E1F"/>
                </a:solidFill>
                <a:latin typeface="Times New Roman" panose="02020603050405020304" pitchFamily="18" charset="0"/>
                <a:cs typeface="Times New Roman" panose="02020603050405020304" pitchFamily="18" charset="0"/>
              </a:rPr>
              <a:t>yêu</a:t>
            </a:r>
            <a:r>
              <a:rPr sz="1000" spc="30" dirty="0">
                <a:solidFill>
                  <a:srgbClr val="221E1F"/>
                </a:solidFill>
                <a:latin typeface="Times New Roman" panose="02020603050405020304" pitchFamily="18" charset="0"/>
                <a:cs typeface="Times New Roman" panose="02020603050405020304" pitchFamily="18" charset="0"/>
              </a:rPr>
              <a:t> </a:t>
            </a:r>
            <a:r>
              <a:rPr sz="1000" dirty="0">
                <a:solidFill>
                  <a:srgbClr val="221E1F"/>
                </a:solidFill>
                <a:latin typeface="Times New Roman" panose="02020603050405020304" pitchFamily="18" charset="0"/>
                <a:cs typeface="Times New Roman" panose="02020603050405020304" pitchFamily="18" charset="0"/>
              </a:rPr>
              <a:t>cầu</a:t>
            </a:r>
            <a:r>
              <a:rPr sz="1000" spc="30" dirty="0">
                <a:solidFill>
                  <a:srgbClr val="221E1F"/>
                </a:solidFill>
                <a:latin typeface="Times New Roman" panose="02020603050405020304" pitchFamily="18" charset="0"/>
                <a:cs typeface="Times New Roman" panose="02020603050405020304" pitchFamily="18" charset="0"/>
              </a:rPr>
              <a:t> </a:t>
            </a:r>
            <a:r>
              <a:rPr sz="1000" dirty="0">
                <a:solidFill>
                  <a:srgbClr val="221E1F"/>
                </a:solidFill>
                <a:latin typeface="Times New Roman" panose="02020603050405020304" pitchFamily="18" charset="0"/>
                <a:cs typeface="Times New Roman" panose="02020603050405020304" pitchFamily="18" charset="0"/>
              </a:rPr>
              <a:t>bảo</a:t>
            </a:r>
            <a:r>
              <a:rPr sz="1000" spc="30" dirty="0">
                <a:solidFill>
                  <a:srgbClr val="221E1F"/>
                </a:solidFill>
                <a:latin typeface="Times New Roman" panose="02020603050405020304" pitchFamily="18" charset="0"/>
                <a:cs typeface="Times New Roman" panose="02020603050405020304" pitchFamily="18" charset="0"/>
              </a:rPr>
              <a:t> </a:t>
            </a:r>
            <a:r>
              <a:rPr sz="1000" dirty="0">
                <a:solidFill>
                  <a:srgbClr val="221E1F"/>
                </a:solidFill>
                <a:latin typeface="Times New Roman" panose="02020603050405020304" pitchFamily="18" charset="0"/>
                <a:cs typeface="Times New Roman" panose="02020603050405020304" pitchFamily="18" charset="0"/>
              </a:rPr>
              <a:t>hành.</a:t>
            </a:r>
            <a:r>
              <a:rPr sz="1000" spc="30" dirty="0">
                <a:solidFill>
                  <a:srgbClr val="221E1F"/>
                </a:solidFill>
                <a:latin typeface="Times New Roman" panose="02020603050405020304" pitchFamily="18" charset="0"/>
                <a:cs typeface="Times New Roman" panose="02020603050405020304" pitchFamily="18" charset="0"/>
              </a:rPr>
              <a:t> </a:t>
            </a:r>
            <a:r>
              <a:rPr sz="1000" dirty="0">
                <a:solidFill>
                  <a:srgbClr val="221E1F"/>
                </a:solidFill>
                <a:latin typeface="Times New Roman" panose="02020603050405020304" pitchFamily="18" charset="0"/>
                <a:cs typeface="Times New Roman" panose="02020603050405020304" pitchFamily="18" charset="0"/>
              </a:rPr>
              <a:t>Các</a:t>
            </a:r>
            <a:r>
              <a:rPr sz="1000" spc="30" dirty="0">
                <a:solidFill>
                  <a:srgbClr val="221E1F"/>
                </a:solidFill>
                <a:latin typeface="Times New Roman" panose="02020603050405020304" pitchFamily="18" charset="0"/>
                <a:cs typeface="Times New Roman" panose="02020603050405020304" pitchFamily="18" charset="0"/>
              </a:rPr>
              <a:t> </a:t>
            </a:r>
            <a:r>
              <a:rPr sz="1000" dirty="0">
                <a:solidFill>
                  <a:srgbClr val="221E1F"/>
                </a:solidFill>
                <a:latin typeface="Times New Roman" panose="02020603050405020304" pitchFamily="18" charset="0"/>
                <a:cs typeface="Times New Roman" panose="02020603050405020304" pitchFamily="18" charset="0"/>
              </a:rPr>
              <a:t>chi</a:t>
            </a:r>
            <a:r>
              <a:rPr sz="1000" spc="30" dirty="0">
                <a:solidFill>
                  <a:srgbClr val="221E1F"/>
                </a:solidFill>
                <a:latin typeface="Times New Roman" panose="02020603050405020304" pitchFamily="18" charset="0"/>
                <a:cs typeface="Times New Roman" panose="02020603050405020304" pitchFamily="18" charset="0"/>
              </a:rPr>
              <a:t> </a:t>
            </a:r>
            <a:r>
              <a:rPr sz="1000" dirty="0">
                <a:solidFill>
                  <a:srgbClr val="221E1F"/>
                </a:solidFill>
                <a:latin typeface="Times New Roman" panose="02020603050405020304" pitchFamily="18" charset="0"/>
                <a:cs typeface="Times New Roman" panose="02020603050405020304" pitchFamily="18" charset="0"/>
              </a:rPr>
              <a:t>tiết</a:t>
            </a:r>
            <a:r>
              <a:rPr sz="1000" spc="30" dirty="0">
                <a:solidFill>
                  <a:srgbClr val="221E1F"/>
                </a:solidFill>
                <a:latin typeface="Times New Roman" panose="02020603050405020304" pitchFamily="18" charset="0"/>
                <a:cs typeface="Times New Roman" panose="02020603050405020304" pitchFamily="18" charset="0"/>
              </a:rPr>
              <a:t> </a:t>
            </a:r>
            <a:r>
              <a:rPr sz="1000" dirty="0">
                <a:solidFill>
                  <a:srgbClr val="221E1F"/>
                </a:solidFill>
                <a:latin typeface="Times New Roman" panose="02020603050405020304" pitchFamily="18" charset="0"/>
                <a:cs typeface="Times New Roman" panose="02020603050405020304" pitchFamily="18" charset="0"/>
              </a:rPr>
              <a:t>yêu</a:t>
            </a:r>
            <a:r>
              <a:rPr sz="1000" spc="30" dirty="0">
                <a:solidFill>
                  <a:srgbClr val="221E1F"/>
                </a:solidFill>
                <a:latin typeface="Times New Roman" panose="02020603050405020304" pitchFamily="18" charset="0"/>
                <a:cs typeface="Times New Roman" panose="02020603050405020304" pitchFamily="18" charset="0"/>
              </a:rPr>
              <a:t> </a:t>
            </a:r>
            <a:r>
              <a:rPr sz="1000" dirty="0">
                <a:solidFill>
                  <a:srgbClr val="221E1F"/>
                </a:solidFill>
                <a:latin typeface="Times New Roman" panose="02020603050405020304" pitchFamily="18" charset="0"/>
                <a:cs typeface="Times New Roman" panose="02020603050405020304" pitchFamily="18" charset="0"/>
              </a:rPr>
              <a:t>cầu</a:t>
            </a:r>
            <a:r>
              <a:rPr sz="1000" spc="30" dirty="0">
                <a:solidFill>
                  <a:srgbClr val="221E1F"/>
                </a:solidFill>
                <a:latin typeface="Times New Roman" panose="02020603050405020304" pitchFamily="18" charset="0"/>
                <a:cs typeface="Times New Roman" panose="02020603050405020304" pitchFamily="18" charset="0"/>
              </a:rPr>
              <a:t> </a:t>
            </a:r>
            <a:r>
              <a:rPr sz="1000" dirty="0">
                <a:solidFill>
                  <a:srgbClr val="221E1F"/>
                </a:solidFill>
                <a:latin typeface="Times New Roman" panose="02020603050405020304" pitchFamily="18" charset="0"/>
                <a:cs typeface="Times New Roman" panose="02020603050405020304" pitchFamily="18" charset="0"/>
              </a:rPr>
              <a:t>bảo</a:t>
            </a:r>
            <a:r>
              <a:rPr sz="1000" spc="30" dirty="0">
                <a:solidFill>
                  <a:srgbClr val="221E1F"/>
                </a:solidFill>
                <a:latin typeface="Times New Roman" panose="02020603050405020304" pitchFamily="18" charset="0"/>
                <a:cs typeface="Times New Roman" panose="02020603050405020304" pitchFamily="18" charset="0"/>
              </a:rPr>
              <a:t> </a:t>
            </a:r>
            <a:r>
              <a:rPr sz="1000" dirty="0">
                <a:solidFill>
                  <a:srgbClr val="221E1F"/>
                </a:solidFill>
                <a:latin typeface="Times New Roman" panose="02020603050405020304" pitchFamily="18" charset="0"/>
                <a:cs typeface="Times New Roman" panose="02020603050405020304" pitchFamily="18" charset="0"/>
              </a:rPr>
              <a:t>hành</a:t>
            </a:r>
            <a:r>
              <a:rPr sz="1000" spc="30" dirty="0">
                <a:solidFill>
                  <a:srgbClr val="221E1F"/>
                </a:solidFill>
                <a:latin typeface="Times New Roman" panose="02020603050405020304" pitchFamily="18" charset="0"/>
                <a:cs typeface="Times New Roman" panose="02020603050405020304" pitchFamily="18" charset="0"/>
              </a:rPr>
              <a:t> </a:t>
            </a:r>
            <a:r>
              <a:rPr sz="1000" dirty="0">
                <a:solidFill>
                  <a:srgbClr val="221E1F"/>
                </a:solidFill>
                <a:latin typeface="Times New Roman" panose="02020603050405020304" pitchFamily="18" charset="0"/>
                <a:cs typeface="Times New Roman" panose="02020603050405020304" pitchFamily="18" charset="0"/>
              </a:rPr>
              <a:t>mà</a:t>
            </a:r>
            <a:r>
              <a:rPr sz="1000" spc="30" dirty="0">
                <a:solidFill>
                  <a:srgbClr val="221E1F"/>
                </a:solidFill>
                <a:latin typeface="Times New Roman" panose="02020603050405020304" pitchFamily="18" charset="0"/>
                <a:cs typeface="Times New Roman" panose="02020603050405020304" pitchFamily="18" charset="0"/>
              </a:rPr>
              <a:t> </a:t>
            </a:r>
            <a:r>
              <a:rPr sz="1000" dirty="0">
                <a:solidFill>
                  <a:srgbClr val="221E1F"/>
                </a:solidFill>
                <a:latin typeface="Times New Roman" panose="02020603050405020304" pitchFamily="18" charset="0"/>
                <a:cs typeface="Times New Roman" panose="02020603050405020304" pitchFamily="18" charset="0"/>
              </a:rPr>
              <a:t>chủ</a:t>
            </a:r>
          </a:p>
          <a:p>
            <a:pPr marL="0" marR="0">
              <a:lnSpc>
                <a:spcPts val="1107"/>
              </a:lnSpc>
              <a:spcBef>
                <a:spcPts val="392"/>
              </a:spcBef>
              <a:spcAft>
                <a:spcPts val="0"/>
              </a:spcAft>
            </a:pPr>
            <a:r>
              <a:rPr sz="1000" dirty="0">
                <a:solidFill>
                  <a:srgbClr val="221E1F"/>
                </a:solidFill>
                <a:latin typeface="Times New Roman" panose="02020603050405020304" pitchFamily="18" charset="0"/>
                <a:cs typeface="Times New Roman" panose="02020603050405020304" pitchFamily="18" charset="0"/>
              </a:rPr>
              <a:t>phương tiện đã tháo rời hoặc sửa chữa sẽ không được hưởng chế độ bảo hành.</a:t>
            </a:r>
          </a:p>
        </p:txBody>
      </p:sp>
      <p:sp>
        <p:nvSpPr>
          <p:cNvPr id="13" name="object 13"/>
          <p:cNvSpPr txBox="1"/>
          <p:nvPr/>
        </p:nvSpPr>
        <p:spPr>
          <a:xfrm>
            <a:off x="415651" y="1354745"/>
            <a:ext cx="1266571" cy="141064"/>
          </a:xfrm>
          <a:prstGeom prst="rect">
            <a:avLst/>
          </a:prstGeom>
        </p:spPr>
        <p:txBody>
          <a:bodyPr vert="horz" wrap="square" lIns="0" tIns="0" rIns="0" bIns="0" rtlCol="0">
            <a:spAutoFit/>
          </a:bodyPr>
          <a:lstStyle/>
          <a:p>
            <a:pPr marL="0" marR="0">
              <a:lnSpc>
                <a:spcPts val="1107"/>
              </a:lnSpc>
              <a:spcBef>
                <a:spcPts val="0"/>
              </a:spcBef>
              <a:spcAft>
                <a:spcPts val="0"/>
              </a:spcAft>
            </a:pPr>
            <a:r>
              <a:rPr sz="1000" b="1" dirty="0">
                <a:solidFill>
                  <a:srgbClr val="221E1F"/>
                </a:solidFill>
                <a:latin typeface="Times New Roman" panose="02020603050405020304" pitchFamily="18" charset="0"/>
                <a:cs typeface="Times New Roman" panose="02020603050405020304" pitchFamily="18" charset="0"/>
              </a:rPr>
              <a:t>1.Bảo dưỡng định kỳ</a:t>
            </a:r>
          </a:p>
        </p:txBody>
      </p:sp>
      <p:sp>
        <p:nvSpPr>
          <p:cNvPr id="14" name="object 14"/>
          <p:cNvSpPr txBox="1"/>
          <p:nvPr/>
        </p:nvSpPr>
        <p:spPr>
          <a:xfrm>
            <a:off x="415651" y="1545245"/>
            <a:ext cx="6937502" cy="525785"/>
          </a:xfrm>
          <a:prstGeom prst="rect">
            <a:avLst/>
          </a:prstGeom>
        </p:spPr>
        <p:txBody>
          <a:bodyPr vert="horz" wrap="square" lIns="0" tIns="0" rIns="0" bIns="0" rtlCol="0">
            <a:spAutoFit/>
          </a:bodyPr>
          <a:lstStyle/>
          <a:p>
            <a:pPr marL="0" marR="0">
              <a:lnSpc>
                <a:spcPts val="1107"/>
              </a:lnSpc>
              <a:spcBef>
                <a:spcPts val="0"/>
              </a:spcBef>
              <a:spcAft>
                <a:spcPts val="0"/>
              </a:spcAft>
            </a:pPr>
            <a:r>
              <a:rPr sz="1000" spc="-28" dirty="0">
                <a:solidFill>
                  <a:srgbClr val="221E1F"/>
                </a:solidFill>
                <a:latin typeface="Times New Roman" panose="02020603050405020304" pitchFamily="18" charset="0"/>
                <a:cs typeface="Times New Roman" panose="02020603050405020304" pitchFamily="18" charset="0"/>
              </a:rPr>
              <a:t>Việc</a:t>
            </a:r>
            <a:r>
              <a:rPr sz="1000" spc="37" dirty="0">
                <a:solidFill>
                  <a:srgbClr val="221E1F"/>
                </a:solidFill>
                <a:latin typeface="Times New Roman" panose="02020603050405020304" pitchFamily="18" charset="0"/>
                <a:cs typeface="Times New Roman" panose="02020603050405020304" pitchFamily="18" charset="0"/>
              </a:rPr>
              <a:t> </a:t>
            </a:r>
            <a:r>
              <a:rPr sz="1000" dirty="0">
                <a:solidFill>
                  <a:srgbClr val="221E1F"/>
                </a:solidFill>
                <a:latin typeface="Times New Roman" panose="02020603050405020304" pitchFamily="18" charset="0"/>
                <a:cs typeface="Times New Roman" panose="02020603050405020304" pitchFamily="18" charset="0"/>
              </a:rPr>
              <a:t>bảo</a:t>
            </a:r>
            <a:r>
              <a:rPr sz="1000" spc="17" dirty="0">
                <a:solidFill>
                  <a:srgbClr val="221E1F"/>
                </a:solidFill>
                <a:latin typeface="Times New Roman" panose="02020603050405020304" pitchFamily="18" charset="0"/>
                <a:cs typeface="Times New Roman" panose="02020603050405020304" pitchFamily="18" charset="0"/>
              </a:rPr>
              <a:t> </a:t>
            </a:r>
            <a:r>
              <a:rPr sz="1000" dirty="0">
                <a:solidFill>
                  <a:srgbClr val="221E1F"/>
                </a:solidFill>
                <a:latin typeface="Times New Roman" panose="02020603050405020304" pitchFamily="18" charset="0"/>
                <a:cs typeface="Times New Roman" panose="02020603050405020304" pitchFamily="18" charset="0"/>
              </a:rPr>
              <a:t>dưỡng</a:t>
            </a:r>
            <a:r>
              <a:rPr sz="1000" spc="17" dirty="0">
                <a:solidFill>
                  <a:srgbClr val="221E1F"/>
                </a:solidFill>
                <a:latin typeface="Times New Roman" panose="02020603050405020304" pitchFamily="18" charset="0"/>
                <a:cs typeface="Times New Roman" panose="02020603050405020304" pitchFamily="18" charset="0"/>
              </a:rPr>
              <a:t> </a:t>
            </a:r>
            <a:r>
              <a:rPr sz="1000" dirty="0">
                <a:solidFill>
                  <a:srgbClr val="221E1F"/>
                </a:solidFill>
                <a:latin typeface="Times New Roman" panose="02020603050405020304" pitchFamily="18" charset="0"/>
                <a:cs typeface="Times New Roman" panose="02020603050405020304" pitchFamily="18" charset="0"/>
              </a:rPr>
              <a:t>xe</a:t>
            </a:r>
            <a:r>
              <a:rPr sz="1000" spc="17" dirty="0">
                <a:solidFill>
                  <a:srgbClr val="221E1F"/>
                </a:solidFill>
                <a:latin typeface="Times New Roman" panose="02020603050405020304" pitchFamily="18" charset="0"/>
                <a:cs typeface="Times New Roman" panose="02020603050405020304" pitchFamily="18" charset="0"/>
              </a:rPr>
              <a:t> </a:t>
            </a:r>
            <a:r>
              <a:rPr sz="1000" dirty="0">
                <a:solidFill>
                  <a:srgbClr val="221E1F"/>
                </a:solidFill>
                <a:latin typeface="Times New Roman" panose="02020603050405020304" pitchFamily="18" charset="0"/>
                <a:cs typeface="Times New Roman" panose="02020603050405020304" pitchFamily="18" charset="0"/>
              </a:rPr>
              <a:t>định</a:t>
            </a:r>
            <a:r>
              <a:rPr sz="1000" spc="17" dirty="0">
                <a:solidFill>
                  <a:srgbClr val="221E1F"/>
                </a:solidFill>
                <a:latin typeface="Times New Roman" panose="02020603050405020304" pitchFamily="18" charset="0"/>
                <a:cs typeface="Times New Roman" panose="02020603050405020304" pitchFamily="18" charset="0"/>
              </a:rPr>
              <a:t> </a:t>
            </a:r>
            <a:r>
              <a:rPr sz="1000" dirty="0">
                <a:solidFill>
                  <a:srgbClr val="221E1F"/>
                </a:solidFill>
                <a:latin typeface="Times New Roman" panose="02020603050405020304" pitchFamily="18" charset="0"/>
                <a:cs typeface="Times New Roman" panose="02020603050405020304" pitchFamily="18" charset="0"/>
              </a:rPr>
              <a:t>kỳ</a:t>
            </a:r>
            <a:r>
              <a:rPr sz="1000" spc="17" dirty="0">
                <a:solidFill>
                  <a:srgbClr val="221E1F"/>
                </a:solidFill>
                <a:latin typeface="Times New Roman" panose="02020603050405020304" pitchFamily="18" charset="0"/>
                <a:cs typeface="Times New Roman" panose="02020603050405020304" pitchFamily="18" charset="0"/>
              </a:rPr>
              <a:t> </a:t>
            </a:r>
            <a:r>
              <a:rPr sz="1000" dirty="0">
                <a:solidFill>
                  <a:srgbClr val="221E1F"/>
                </a:solidFill>
                <a:latin typeface="Times New Roman" panose="02020603050405020304" pitchFamily="18" charset="0"/>
                <a:cs typeface="Times New Roman" panose="02020603050405020304" pitchFamily="18" charset="0"/>
              </a:rPr>
              <a:t>theo</a:t>
            </a:r>
            <a:r>
              <a:rPr sz="1000" spc="17" dirty="0">
                <a:solidFill>
                  <a:srgbClr val="221E1F"/>
                </a:solidFill>
                <a:latin typeface="Times New Roman" panose="02020603050405020304" pitchFamily="18" charset="0"/>
                <a:cs typeface="Times New Roman" panose="02020603050405020304" pitchFamily="18" charset="0"/>
              </a:rPr>
              <a:t> </a:t>
            </a:r>
            <a:r>
              <a:rPr sz="1000" dirty="0">
                <a:solidFill>
                  <a:srgbClr val="221E1F"/>
                </a:solidFill>
                <a:latin typeface="Times New Roman" panose="02020603050405020304" pitchFamily="18" charset="0"/>
                <a:cs typeface="Times New Roman" panose="02020603050405020304" pitchFamily="18" charset="0"/>
              </a:rPr>
              <a:t>đúng</a:t>
            </a:r>
            <a:r>
              <a:rPr sz="1000" spc="17" dirty="0">
                <a:solidFill>
                  <a:srgbClr val="221E1F"/>
                </a:solidFill>
                <a:latin typeface="Times New Roman" panose="02020603050405020304" pitchFamily="18" charset="0"/>
                <a:cs typeface="Times New Roman" panose="02020603050405020304" pitchFamily="18" charset="0"/>
              </a:rPr>
              <a:t> </a:t>
            </a:r>
            <a:r>
              <a:rPr sz="1000" dirty="0">
                <a:solidFill>
                  <a:srgbClr val="221E1F"/>
                </a:solidFill>
                <a:latin typeface="Times New Roman" panose="02020603050405020304" pitchFamily="18" charset="0"/>
                <a:cs typeface="Times New Roman" panose="02020603050405020304" pitchFamily="18" charset="0"/>
              </a:rPr>
              <a:t>chỉ</a:t>
            </a:r>
            <a:r>
              <a:rPr sz="1000" spc="17" dirty="0">
                <a:solidFill>
                  <a:srgbClr val="221E1F"/>
                </a:solidFill>
                <a:latin typeface="Times New Roman" panose="02020603050405020304" pitchFamily="18" charset="0"/>
                <a:cs typeface="Times New Roman" panose="02020603050405020304" pitchFamily="18" charset="0"/>
              </a:rPr>
              <a:t> </a:t>
            </a:r>
            <a:r>
              <a:rPr sz="1000" dirty="0">
                <a:solidFill>
                  <a:srgbClr val="221E1F"/>
                </a:solidFill>
                <a:latin typeface="Times New Roman" panose="02020603050405020304" pitchFamily="18" charset="0"/>
                <a:cs typeface="Times New Roman" panose="02020603050405020304" pitchFamily="18" charset="0"/>
              </a:rPr>
              <a:t>dẫn</a:t>
            </a:r>
            <a:r>
              <a:rPr sz="1000" spc="17" dirty="0">
                <a:solidFill>
                  <a:srgbClr val="221E1F"/>
                </a:solidFill>
                <a:latin typeface="Times New Roman" panose="02020603050405020304" pitchFamily="18" charset="0"/>
                <a:cs typeface="Times New Roman" panose="02020603050405020304" pitchFamily="18" charset="0"/>
              </a:rPr>
              <a:t> </a:t>
            </a:r>
            <a:r>
              <a:rPr sz="1000" dirty="0">
                <a:solidFill>
                  <a:srgbClr val="221E1F"/>
                </a:solidFill>
                <a:latin typeface="Times New Roman" panose="02020603050405020304" pitchFamily="18" charset="0"/>
                <a:cs typeface="Times New Roman" panose="02020603050405020304" pitchFamily="18" charset="0"/>
              </a:rPr>
              <a:t>trong</a:t>
            </a:r>
            <a:r>
              <a:rPr sz="1000" spc="17" dirty="0">
                <a:solidFill>
                  <a:srgbClr val="221E1F"/>
                </a:solidFill>
                <a:latin typeface="Times New Roman" panose="02020603050405020304" pitchFamily="18" charset="0"/>
                <a:cs typeface="Times New Roman" panose="02020603050405020304" pitchFamily="18" charset="0"/>
              </a:rPr>
              <a:t> </a:t>
            </a:r>
            <a:r>
              <a:rPr sz="1000" dirty="0">
                <a:solidFill>
                  <a:srgbClr val="221E1F"/>
                </a:solidFill>
                <a:latin typeface="Times New Roman" panose="02020603050405020304" pitchFamily="18" charset="0"/>
                <a:cs typeface="Times New Roman" panose="02020603050405020304" pitchFamily="18" charset="0"/>
              </a:rPr>
              <a:t>sổ</a:t>
            </a:r>
            <a:r>
              <a:rPr sz="1000" spc="17" dirty="0">
                <a:solidFill>
                  <a:srgbClr val="221E1F"/>
                </a:solidFill>
                <a:latin typeface="Times New Roman" panose="02020603050405020304" pitchFamily="18" charset="0"/>
                <a:cs typeface="Times New Roman" panose="02020603050405020304" pitchFamily="18" charset="0"/>
              </a:rPr>
              <a:t> </a:t>
            </a:r>
            <a:r>
              <a:rPr sz="1000" dirty="0">
                <a:solidFill>
                  <a:srgbClr val="221E1F"/>
                </a:solidFill>
                <a:latin typeface="Times New Roman" panose="02020603050405020304" pitchFamily="18" charset="0"/>
                <a:cs typeface="Times New Roman" panose="02020603050405020304" pitchFamily="18" charset="0"/>
              </a:rPr>
              <a:t>BẢO</a:t>
            </a:r>
            <a:r>
              <a:rPr sz="1000" spc="17" dirty="0">
                <a:solidFill>
                  <a:srgbClr val="221E1F"/>
                </a:solidFill>
                <a:latin typeface="Times New Roman" panose="02020603050405020304" pitchFamily="18" charset="0"/>
                <a:cs typeface="Times New Roman" panose="02020603050405020304" pitchFamily="18" charset="0"/>
              </a:rPr>
              <a:t> </a:t>
            </a:r>
            <a:r>
              <a:rPr sz="1000" dirty="0">
                <a:solidFill>
                  <a:srgbClr val="221E1F"/>
                </a:solidFill>
                <a:latin typeface="Times New Roman" panose="02020603050405020304" pitchFamily="18" charset="0"/>
                <a:cs typeface="Times New Roman" panose="02020603050405020304" pitchFamily="18" charset="0"/>
              </a:rPr>
              <a:t>HÀNH VÀ</a:t>
            </a:r>
            <a:r>
              <a:rPr sz="1000" spc="17" dirty="0">
                <a:solidFill>
                  <a:srgbClr val="221E1F"/>
                </a:solidFill>
                <a:latin typeface="Times New Roman" panose="02020603050405020304" pitchFamily="18" charset="0"/>
                <a:cs typeface="Times New Roman" panose="02020603050405020304" pitchFamily="18" charset="0"/>
              </a:rPr>
              <a:t> </a:t>
            </a:r>
            <a:r>
              <a:rPr sz="1000" dirty="0">
                <a:solidFill>
                  <a:srgbClr val="221E1F"/>
                </a:solidFill>
                <a:latin typeface="Times New Roman" panose="02020603050405020304" pitchFamily="18" charset="0"/>
                <a:cs typeface="Times New Roman" panose="02020603050405020304" pitchFamily="18" charset="0"/>
              </a:rPr>
              <a:t>BẢO</a:t>
            </a:r>
            <a:r>
              <a:rPr sz="1000" spc="17" dirty="0">
                <a:solidFill>
                  <a:srgbClr val="221E1F"/>
                </a:solidFill>
                <a:latin typeface="Times New Roman" panose="02020603050405020304" pitchFamily="18" charset="0"/>
                <a:cs typeface="Times New Roman" panose="02020603050405020304" pitchFamily="18" charset="0"/>
              </a:rPr>
              <a:t> </a:t>
            </a:r>
            <a:r>
              <a:rPr sz="1000" dirty="0">
                <a:solidFill>
                  <a:srgbClr val="221E1F"/>
                </a:solidFill>
                <a:latin typeface="Times New Roman" panose="02020603050405020304" pitchFamily="18" charset="0"/>
                <a:cs typeface="Times New Roman" panose="02020603050405020304" pitchFamily="18" charset="0"/>
              </a:rPr>
              <a:t>DƯỠNG</a:t>
            </a:r>
            <a:r>
              <a:rPr sz="1000" spc="17" dirty="0">
                <a:solidFill>
                  <a:srgbClr val="221E1F"/>
                </a:solidFill>
                <a:latin typeface="Times New Roman" panose="02020603050405020304" pitchFamily="18" charset="0"/>
                <a:cs typeface="Times New Roman" panose="02020603050405020304" pitchFamily="18" charset="0"/>
              </a:rPr>
              <a:t> </a:t>
            </a:r>
            <a:r>
              <a:rPr sz="1000" dirty="0">
                <a:solidFill>
                  <a:srgbClr val="221E1F"/>
                </a:solidFill>
                <a:latin typeface="Times New Roman" panose="02020603050405020304" pitchFamily="18" charset="0"/>
                <a:cs typeface="Times New Roman" panose="02020603050405020304" pitchFamily="18" charset="0"/>
              </a:rPr>
              <a:t>xe</a:t>
            </a:r>
            <a:r>
              <a:rPr sz="1000" spc="17" dirty="0">
                <a:solidFill>
                  <a:srgbClr val="221E1F"/>
                </a:solidFill>
                <a:latin typeface="Times New Roman" panose="02020603050405020304" pitchFamily="18" charset="0"/>
                <a:cs typeface="Times New Roman" panose="02020603050405020304" pitchFamily="18" charset="0"/>
              </a:rPr>
              <a:t> </a:t>
            </a:r>
            <a:r>
              <a:rPr sz="1000" dirty="0">
                <a:solidFill>
                  <a:srgbClr val="221E1F"/>
                </a:solidFill>
                <a:latin typeface="Times New Roman" panose="02020603050405020304" pitchFamily="18" charset="0"/>
                <a:cs typeface="Times New Roman" panose="02020603050405020304" pitchFamily="18" charset="0"/>
              </a:rPr>
              <a:t>là</a:t>
            </a:r>
            <a:r>
              <a:rPr sz="1000" spc="17" dirty="0">
                <a:solidFill>
                  <a:srgbClr val="221E1F"/>
                </a:solidFill>
                <a:latin typeface="Times New Roman" panose="02020603050405020304" pitchFamily="18" charset="0"/>
                <a:cs typeface="Times New Roman" panose="02020603050405020304" pitchFamily="18" charset="0"/>
              </a:rPr>
              <a:t> </a:t>
            </a:r>
            <a:r>
              <a:rPr sz="1000" dirty="0">
                <a:solidFill>
                  <a:srgbClr val="221E1F"/>
                </a:solidFill>
                <a:latin typeface="Times New Roman" panose="02020603050405020304" pitchFamily="18" charset="0"/>
                <a:cs typeface="Times New Roman" panose="02020603050405020304" pitchFamily="18" charset="0"/>
              </a:rPr>
              <a:t>trách</a:t>
            </a:r>
            <a:r>
              <a:rPr sz="1000" spc="17" dirty="0">
                <a:solidFill>
                  <a:srgbClr val="221E1F"/>
                </a:solidFill>
                <a:latin typeface="Times New Roman" panose="02020603050405020304" pitchFamily="18" charset="0"/>
                <a:cs typeface="Times New Roman" panose="02020603050405020304" pitchFamily="18" charset="0"/>
              </a:rPr>
              <a:t> </a:t>
            </a:r>
            <a:r>
              <a:rPr sz="1000" dirty="0">
                <a:solidFill>
                  <a:srgbClr val="221E1F"/>
                </a:solidFill>
                <a:latin typeface="Times New Roman" panose="02020603050405020304" pitchFamily="18" charset="0"/>
                <a:cs typeface="Times New Roman" panose="02020603050405020304" pitchFamily="18" charset="0"/>
              </a:rPr>
              <a:t>nhiệm</a:t>
            </a:r>
            <a:r>
              <a:rPr sz="1000" spc="17" dirty="0">
                <a:solidFill>
                  <a:srgbClr val="221E1F"/>
                </a:solidFill>
                <a:latin typeface="Times New Roman" panose="02020603050405020304" pitchFamily="18" charset="0"/>
                <a:cs typeface="Times New Roman" panose="02020603050405020304" pitchFamily="18" charset="0"/>
              </a:rPr>
              <a:t> </a:t>
            </a:r>
            <a:r>
              <a:rPr sz="1000" dirty="0">
                <a:solidFill>
                  <a:srgbClr val="221E1F"/>
                </a:solidFill>
                <a:latin typeface="Times New Roman" panose="02020603050405020304" pitchFamily="18" charset="0"/>
                <a:cs typeface="Times New Roman" panose="02020603050405020304" pitchFamily="18" charset="0"/>
              </a:rPr>
              <a:t>của</a:t>
            </a:r>
            <a:r>
              <a:rPr sz="1000" spc="17" dirty="0">
                <a:solidFill>
                  <a:srgbClr val="221E1F"/>
                </a:solidFill>
                <a:latin typeface="Times New Roman" panose="02020603050405020304" pitchFamily="18" charset="0"/>
                <a:cs typeface="Times New Roman" panose="02020603050405020304" pitchFamily="18" charset="0"/>
              </a:rPr>
              <a:t> </a:t>
            </a:r>
            <a:r>
              <a:rPr sz="1000" dirty="0">
                <a:solidFill>
                  <a:srgbClr val="221E1F"/>
                </a:solidFill>
                <a:latin typeface="Times New Roman" panose="02020603050405020304" pitchFamily="18" charset="0"/>
                <a:cs typeface="Times New Roman" panose="02020603050405020304" pitchFamily="18" charset="0"/>
              </a:rPr>
              <a:t>chủ</a:t>
            </a:r>
            <a:r>
              <a:rPr sz="1000" spc="17" dirty="0">
                <a:solidFill>
                  <a:srgbClr val="221E1F"/>
                </a:solidFill>
                <a:latin typeface="Times New Roman" panose="02020603050405020304" pitchFamily="18" charset="0"/>
                <a:cs typeface="Times New Roman" panose="02020603050405020304" pitchFamily="18" charset="0"/>
              </a:rPr>
              <a:t> </a:t>
            </a:r>
            <a:r>
              <a:rPr sz="1000" dirty="0">
                <a:solidFill>
                  <a:srgbClr val="221E1F"/>
                </a:solidFill>
                <a:latin typeface="Times New Roman" panose="02020603050405020304" pitchFamily="18" charset="0"/>
                <a:cs typeface="Times New Roman" panose="02020603050405020304" pitchFamily="18" charset="0"/>
              </a:rPr>
              <a:t>sở</a:t>
            </a:r>
            <a:r>
              <a:rPr sz="1000" spc="17" dirty="0">
                <a:solidFill>
                  <a:srgbClr val="221E1F"/>
                </a:solidFill>
                <a:latin typeface="Times New Roman" panose="02020603050405020304" pitchFamily="18" charset="0"/>
                <a:cs typeface="Times New Roman" panose="02020603050405020304" pitchFamily="18" charset="0"/>
              </a:rPr>
              <a:t> </a:t>
            </a:r>
            <a:r>
              <a:rPr sz="1000" dirty="0">
                <a:solidFill>
                  <a:srgbClr val="221E1F"/>
                </a:solidFill>
                <a:latin typeface="Times New Roman" panose="02020603050405020304" pitchFamily="18" charset="0"/>
                <a:cs typeface="Times New Roman" panose="02020603050405020304" pitchFamily="18" charset="0"/>
              </a:rPr>
              <a:t>hữu.</a:t>
            </a:r>
            <a:r>
              <a:rPr sz="1000" spc="17" dirty="0">
                <a:solidFill>
                  <a:srgbClr val="221E1F"/>
                </a:solidFill>
                <a:latin typeface="Times New Roman" panose="02020603050405020304" pitchFamily="18" charset="0"/>
                <a:cs typeface="Times New Roman" panose="02020603050405020304" pitchFamily="18" charset="0"/>
              </a:rPr>
              <a:t> </a:t>
            </a:r>
            <a:r>
              <a:rPr sz="1000" dirty="0">
                <a:solidFill>
                  <a:srgbClr val="221E1F"/>
                </a:solidFill>
                <a:latin typeface="Times New Roman" panose="02020603050405020304" pitchFamily="18" charset="0"/>
                <a:cs typeface="Times New Roman" panose="02020603050405020304" pitchFamily="18" charset="0"/>
              </a:rPr>
              <a:t>Nếu</a:t>
            </a:r>
            <a:r>
              <a:rPr sz="1000" spc="17" dirty="0">
                <a:solidFill>
                  <a:srgbClr val="221E1F"/>
                </a:solidFill>
                <a:latin typeface="Times New Roman" panose="02020603050405020304" pitchFamily="18" charset="0"/>
                <a:cs typeface="Times New Roman" panose="02020603050405020304" pitchFamily="18" charset="0"/>
              </a:rPr>
              <a:t> </a:t>
            </a:r>
            <a:r>
              <a:rPr sz="1000" dirty="0">
                <a:solidFill>
                  <a:srgbClr val="221E1F"/>
                </a:solidFill>
                <a:latin typeface="Times New Roman" panose="02020603050405020304" pitchFamily="18" charset="0"/>
                <a:cs typeface="Times New Roman" panose="02020603050405020304" pitchFamily="18" charset="0"/>
              </a:rPr>
              <a:t>như</a:t>
            </a:r>
            <a:r>
              <a:rPr sz="1000" spc="17" dirty="0">
                <a:solidFill>
                  <a:srgbClr val="221E1F"/>
                </a:solidFill>
                <a:latin typeface="Times New Roman" panose="02020603050405020304" pitchFamily="18" charset="0"/>
                <a:cs typeface="Times New Roman" panose="02020603050405020304" pitchFamily="18" charset="0"/>
              </a:rPr>
              <a:t> </a:t>
            </a:r>
            <a:r>
              <a:rPr sz="1000" dirty="0">
                <a:solidFill>
                  <a:srgbClr val="221E1F"/>
                </a:solidFill>
                <a:latin typeface="Times New Roman" panose="02020603050405020304" pitchFamily="18" charset="0"/>
                <a:cs typeface="Times New Roman" panose="02020603050405020304" pitchFamily="18" charset="0"/>
              </a:rPr>
              <a:t>xe</a:t>
            </a:r>
          </a:p>
          <a:p>
            <a:pPr marL="0" marR="0">
              <a:lnSpc>
                <a:spcPts val="1107"/>
              </a:lnSpc>
              <a:spcBef>
                <a:spcPts val="392"/>
              </a:spcBef>
              <a:spcAft>
                <a:spcPts val="0"/>
              </a:spcAft>
            </a:pPr>
            <a:r>
              <a:rPr sz="1000" dirty="0">
                <a:solidFill>
                  <a:srgbClr val="221E1F"/>
                </a:solidFill>
                <a:latin typeface="Times New Roman" panose="02020603050405020304" pitchFamily="18" charset="0"/>
                <a:cs typeface="Times New Roman" panose="02020603050405020304" pitchFamily="18" charset="0"/>
              </a:rPr>
              <a:t>của</a:t>
            </a:r>
            <a:r>
              <a:rPr sz="1000" spc="-40" dirty="0">
                <a:solidFill>
                  <a:srgbClr val="221E1F"/>
                </a:solidFill>
                <a:latin typeface="Times New Roman" panose="02020603050405020304" pitchFamily="18" charset="0"/>
                <a:cs typeface="Times New Roman" panose="02020603050405020304" pitchFamily="18" charset="0"/>
              </a:rPr>
              <a:t> </a:t>
            </a:r>
            <a:r>
              <a:rPr sz="1000" dirty="0">
                <a:solidFill>
                  <a:srgbClr val="221E1F"/>
                </a:solidFill>
                <a:latin typeface="Times New Roman" panose="02020603050405020304" pitchFamily="18" charset="0"/>
                <a:cs typeface="Times New Roman" panose="02020603050405020304" pitchFamily="18" charset="0"/>
              </a:rPr>
              <a:t>bạn</a:t>
            </a:r>
            <a:r>
              <a:rPr sz="1000" spc="-40" dirty="0">
                <a:solidFill>
                  <a:srgbClr val="221E1F"/>
                </a:solidFill>
                <a:latin typeface="Times New Roman" panose="02020603050405020304" pitchFamily="18" charset="0"/>
                <a:cs typeface="Times New Roman" panose="02020603050405020304" pitchFamily="18" charset="0"/>
              </a:rPr>
              <a:t> </a:t>
            </a:r>
            <a:r>
              <a:rPr sz="1000" dirty="0">
                <a:solidFill>
                  <a:srgbClr val="221E1F"/>
                </a:solidFill>
                <a:latin typeface="Times New Roman" panose="02020603050405020304" pitchFamily="18" charset="0"/>
                <a:cs typeface="Times New Roman" panose="02020603050405020304" pitchFamily="18" charset="0"/>
              </a:rPr>
              <a:t>được</a:t>
            </a:r>
            <a:r>
              <a:rPr sz="1000" spc="-40" dirty="0">
                <a:solidFill>
                  <a:srgbClr val="221E1F"/>
                </a:solidFill>
                <a:latin typeface="Times New Roman" panose="02020603050405020304" pitchFamily="18" charset="0"/>
                <a:cs typeface="Times New Roman" panose="02020603050405020304" pitchFamily="18" charset="0"/>
              </a:rPr>
              <a:t> </a:t>
            </a:r>
            <a:r>
              <a:rPr sz="1000" dirty="0">
                <a:solidFill>
                  <a:srgbClr val="221E1F"/>
                </a:solidFill>
                <a:latin typeface="Times New Roman" panose="02020603050405020304" pitchFamily="18" charset="0"/>
                <a:cs typeface="Times New Roman" panose="02020603050405020304" pitchFamily="18" charset="0"/>
              </a:rPr>
              <a:t>sử</a:t>
            </a:r>
            <a:r>
              <a:rPr sz="1000" spc="-40" dirty="0">
                <a:solidFill>
                  <a:srgbClr val="221E1F"/>
                </a:solidFill>
                <a:latin typeface="Times New Roman" panose="02020603050405020304" pitchFamily="18" charset="0"/>
                <a:cs typeface="Times New Roman" panose="02020603050405020304" pitchFamily="18" charset="0"/>
              </a:rPr>
              <a:t> </a:t>
            </a:r>
            <a:r>
              <a:rPr sz="1000" dirty="0">
                <a:solidFill>
                  <a:srgbClr val="221E1F"/>
                </a:solidFill>
                <a:latin typeface="Times New Roman" panose="02020603050405020304" pitchFamily="18" charset="0"/>
                <a:cs typeface="Times New Roman" panose="02020603050405020304" pitchFamily="18" charset="0"/>
              </a:rPr>
              <a:t>dụng</a:t>
            </a:r>
            <a:r>
              <a:rPr sz="1000" spc="-40" dirty="0">
                <a:solidFill>
                  <a:srgbClr val="221E1F"/>
                </a:solidFill>
                <a:latin typeface="Times New Roman" panose="02020603050405020304" pitchFamily="18" charset="0"/>
                <a:cs typeface="Times New Roman" panose="02020603050405020304" pitchFamily="18" charset="0"/>
              </a:rPr>
              <a:t> </a:t>
            </a:r>
            <a:r>
              <a:rPr sz="1000" dirty="0">
                <a:solidFill>
                  <a:srgbClr val="221E1F"/>
                </a:solidFill>
                <a:latin typeface="Times New Roman" panose="02020603050405020304" pitchFamily="18" charset="0"/>
                <a:cs typeface="Times New Roman" panose="02020603050405020304" pitchFamily="18" charset="0"/>
              </a:rPr>
              <a:t>trong</a:t>
            </a:r>
            <a:r>
              <a:rPr sz="1000" spc="-40" dirty="0">
                <a:solidFill>
                  <a:srgbClr val="221E1F"/>
                </a:solidFill>
                <a:latin typeface="Times New Roman" panose="02020603050405020304" pitchFamily="18" charset="0"/>
                <a:cs typeface="Times New Roman" panose="02020603050405020304" pitchFamily="18" charset="0"/>
              </a:rPr>
              <a:t> </a:t>
            </a:r>
            <a:r>
              <a:rPr sz="1000" dirty="0">
                <a:solidFill>
                  <a:srgbClr val="221E1F"/>
                </a:solidFill>
                <a:latin typeface="Times New Roman" panose="02020603050405020304" pitchFamily="18" charset="0"/>
                <a:cs typeface="Times New Roman" panose="02020603050405020304" pitchFamily="18" charset="0"/>
              </a:rPr>
              <a:t>điều</a:t>
            </a:r>
            <a:r>
              <a:rPr sz="1000" spc="-40" dirty="0">
                <a:solidFill>
                  <a:srgbClr val="221E1F"/>
                </a:solidFill>
                <a:latin typeface="Times New Roman" panose="02020603050405020304" pitchFamily="18" charset="0"/>
                <a:cs typeface="Times New Roman" panose="02020603050405020304" pitchFamily="18" charset="0"/>
              </a:rPr>
              <a:t> </a:t>
            </a:r>
            <a:r>
              <a:rPr sz="1000" dirty="0">
                <a:solidFill>
                  <a:srgbClr val="221E1F"/>
                </a:solidFill>
                <a:latin typeface="Times New Roman" panose="02020603050405020304" pitchFamily="18" charset="0"/>
                <a:cs typeface="Times New Roman" panose="02020603050405020304" pitchFamily="18" charset="0"/>
              </a:rPr>
              <a:t>kiện</a:t>
            </a:r>
            <a:r>
              <a:rPr sz="1000" spc="-40" dirty="0">
                <a:solidFill>
                  <a:srgbClr val="221E1F"/>
                </a:solidFill>
                <a:latin typeface="Times New Roman" panose="02020603050405020304" pitchFamily="18" charset="0"/>
                <a:cs typeface="Times New Roman" panose="02020603050405020304" pitchFamily="18" charset="0"/>
              </a:rPr>
              <a:t> </a:t>
            </a:r>
            <a:r>
              <a:rPr sz="1000" dirty="0">
                <a:solidFill>
                  <a:srgbClr val="221E1F"/>
                </a:solidFill>
                <a:latin typeface="Times New Roman" panose="02020603050405020304" pitchFamily="18" charset="0"/>
                <a:cs typeface="Times New Roman" panose="02020603050405020304" pitchFamily="18" charset="0"/>
              </a:rPr>
              <a:t>khắc</a:t>
            </a:r>
            <a:r>
              <a:rPr sz="1000" spc="-40" dirty="0">
                <a:solidFill>
                  <a:srgbClr val="221E1F"/>
                </a:solidFill>
                <a:latin typeface="Times New Roman" panose="02020603050405020304" pitchFamily="18" charset="0"/>
                <a:cs typeface="Times New Roman" panose="02020603050405020304" pitchFamily="18" charset="0"/>
              </a:rPr>
              <a:t> </a:t>
            </a:r>
            <a:r>
              <a:rPr sz="1000" dirty="0">
                <a:solidFill>
                  <a:srgbClr val="221E1F"/>
                </a:solidFill>
                <a:latin typeface="Times New Roman" panose="02020603050405020304" pitchFamily="18" charset="0"/>
                <a:cs typeface="Times New Roman" panose="02020603050405020304" pitchFamily="18" charset="0"/>
              </a:rPr>
              <a:t>nghiệt</a:t>
            </a:r>
            <a:r>
              <a:rPr sz="1000" spc="-40" dirty="0">
                <a:solidFill>
                  <a:srgbClr val="221E1F"/>
                </a:solidFill>
                <a:latin typeface="Times New Roman" panose="02020603050405020304" pitchFamily="18" charset="0"/>
                <a:cs typeface="Times New Roman" panose="02020603050405020304" pitchFamily="18" charset="0"/>
              </a:rPr>
              <a:t> </a:t>
            </a:r>
            <a:r>
              <a:rPr sz="1000" dirty="0">
                <a:solidFill>
                  <a:srgbClr val="221E1F"/>
                </a:solidFill>
                <a:latin typeface="Times New Roman" panose="02020603050405020304" pitchFamily="18" charset="0"/>
                <a:cs typeface="Times New Roman" panose="02020603050405020304" pitchFamily="18" charset="0"/>
              </a:rPr>
              <a:t>bạn</a:t>
            </a:r>
            <a:r>
              <a:rPr sz="1000" spc="-40" dirty="0">
                <a:solidFill>
                  <a:srgbClr val="221E1F"/>
                </a:solidFill>
                <a:latin typeface="Times New Roman" panose="02020603050405020304" pitchFamily="18" charset="0"/>
                <a:cs typeface="Times New Roman" panose="02020603050405020304" pitchFamily="18" charset="0"/>
              </a:rPr>
              <a:t> </a:t>
            </a:r>
            <a:r>
              <a:rPr sz="1000" dirty="0">
                <a:solidFill>
                  <a:srgbClr val="221E1F"/>
                </a:solidFill>
                <a:latin typeface="Times New Roman" panose="02020603050405020304" pitchFamily="18" charset="0"/>
                <a:cs typeface="Times New Roman" panose="02020603050405020304" pitchFamily="18" charset="0"/>
              </a:rPr>
              <a:t>càng</a:t>
            </a:r>
            <a:r>
              <a:rPr sz="1000" spc="-40" dirty="0">
                <a:solidFill>
                  <a:srgbClr val="221E1F"/>
                </a:solidFill>
                <a:latin typeface="Times New Roman" panose="02020603050405020304" pitchFamily="18" charset="0"/>
                <a:cs typeface="Times New Roman" panose="02020603050405020304" pitchFamily="18" charset="0"/>
              </a:rPr>
              <a:t> </a:t>
            </a:r>
            <a:r>
              <a:rPr sz="1000" dirty="0">
                <a:solidFill>
                  <a:srgbClr val="221E1F"/>
                </a:solidFill>
                <a:latin typeface="Times New Roman" panose="02020603050405020304" pitchFamily="18" charset="0"/>
                <a:cs typeface="Times New Roman" panose="02020603050405020304" pitchFamily="18" charset="0"/>
              </a:rPr>
              <a:t>phải</a:t>
            </a:r>
            <a:r>
              <a:rPr sz="1000" spc="-40" dirty="0">
                <a:solidFill>
                  <a:srgbClr val="221E1F"/>
                </a:solidFill>
                <a:latin typeface="Times New Roman" panose="02020603050405020304" pitchFamily="18" charset="0"/>
                <a:cs typeface="Times New Roman" panose="02020603050405020304" pitchFamily="18" charset="0"/>
              </a:rPr>
              <a:t> </a:t>
            </a:r>
            <a:r>
              <a:rPr sz="1000" dirty="0">
                <a:solidFill>
                  <a:srgbClr val="221E1F"/>
                </a:solidFill>
                <a:latin typeface="Times New Roman" panose="02020603050405020304" pitchFamily="18" charset="0"/>
                <a:cs typeface="Times New Roman" panose="02020603050405020304" pitchFamily="18" charset="0"/>
              </a:rPr>
              <a:t>tuân</a:t>
            </a:r>
            <a:r>
              <a:rPr sz="1000" spc="-40" dirty="0">
                <a:solidFill>
                  <a:srgbClr val="221E1F"/>
                </a:solidFill>
                <a:latin typeface="Times New Roman" panose="02020603050405020304" pitchFamily="18" charset="0"/>
                <a:cs typeface="Times New Roman" panose="02020603050405020304" pitchFamily="18" charset="0"/>
              </a:rPr>
              <a:t> </a:t>
            </a:r>
            <a:r>
              <a:rPr sz="1000" dirty="0">
                <a:solidFill>
                  <a:srgbClr val="221E1F"/>
                </a:solidFill>
                <a:latin typeface="Times New Roman" panose="02020603050405020304" pitchFamily="18" charset="0"/>
                <a:cs typeface="Times New Roman" panose="02020603050405020304" pitchFamily="18" charset="0"/>
              </a:rPr>
              <a:t>thủ</a:t>
            </a:r>
            <a:r>
              <a:rPr sz="1000" spc="-40" dirty="0">
                <a:solidFill>
                  <a:srgbClr val="221E1F"/>
                </a:solidFill>
                <a:latin typeface="Times New Roman" panose="02020603050405020304" pitchFamily="18" charset="0"/>
                <a:cs typeface="Times New Roman" panose="02020603050405020304" pitchFamily="18" charset="0"/>
              </a:rPr>
              <a:t> </a:t>
            </a:r>
            <a:r>
              <a:rPr sz="1000" dirty="0">
                <a:solidFill>
                  <a:srgbClr val="221E1F"/>
                </a:solidFill>
                <a:latin typeface="Times New Roman" panose="02020603050405020304" pitchFamily="18" charset="0"/>
                <a:cs typeface="Times New Roman" panose="02020603050405020304" pitchFamily="18" charset="0"/>
              </a:rPr>
              <a:t>hướng</a:t>
            </a:r>
            <a:r>
              <a:rPr sz="1000" spc="-40" dirty="0">
                <a:solidFill>
                  <a:srgbClr val="221E1F"/>
                </a:solidFill>
                <a:latin typeface="Times New Roman" panose="02020603050405020304" pitchFamily="18" charset="0"/>
                <a:cs typeface="Times New Roman" panose="02020603050405020304" pitchFamily="18" charset="0"/>
              </a:rPr>
              <a:t> </a:t>
            </a:r>
            <a:r>
              <a:rPr sz="1000" dirty="0">
                <a:solidFill>
                  <a:srgbClr val="221E1F"/>
                </a:solidFill>
                <a:latin typeface="Times New Roman" panose="02020603050405020304" pitchFamily="18" charset="0"/>
                <a:cs typeface="Times New Roman" panose="02020603050405020304" pitchFamily="18" charset="0"/>
              </a:rPr>
              <a:t>dẫn</a:t>
            </a:r>
            <a:r>
              <a:rPr sz="1000" spc="-40" dirty="0">
                <a:solidFill>
                  <a:srgbClr val="221E1F"/>
                </a:solidFill>
                <a:latin typeface="Times New Roman" panose="02020603050405020304" pitchFamily="18" charset="0"/>
                <a:cs typeface="Times New Roman" panose="02020603050405020304" pitchFamily="18" charset="0"/>
              </a:rPr>
              <a:t> </a:t>
            </a:r>
            <a:r>
              <a:rPr sz="1000" dirty="0">
                <a:solidFill>
                  <a:srgbClr val="221E1F"/>
                </a:solidFill>
                <a:latin typeface="Times New Roman" panose="02020603050405020304" pitchFamily="18" charset="0"/>
                <a:cs typeface="Times New Roman" panose="02020603050405020304" pitchFamily="18" charset="0"/>
              </a:rPr>
              <a:t>bảo</a:t>
            </a:r>
            <a:r>
              <a:rPr sz="1000" spc="-40" dirty="0">
                <a:solidFill>
                  <a:srgbClr val="221E1F"/>
                </a:solidFill>
                <a:latin typeface="Times New Roman" panose="02020603050405020304" pitchFamily="18" charset="0"/>
                <a:cs typeface="Times New Roman" panose="02020603050405020304" pitchFamily="18" charset="0"/>
              </a:rPr>
              <a:t> </a:t>
            </a:r>
            <a:r>
              <a:rPr sz="1000" dirty="0">
                <a:solidFill>
                  <a:srgbClr val="221E1F"/>
                </a:solidFill>
                <a:latin typeface="Times New Roman" panose="02020603050405020304" pitchFamily="18" charset="0"/>
                <a:cs typeface="Times New Roman" panose="02020603050405020304" pitchFamily="18" charset="0"/>
              </a:rPr>
              <a:t>dưỡng</a:t>
            </a:r>
            <a:r>
              <a:rPr sz="1000" spc="-40" dirty="0">
                <a:solidFill>
                  <a:srgbClr val="221E1F"/>
                </a:solidFill>
                <a:latin typeface="Times New Roman" panose="02020603050405020304" pitchFamily="18" charset="0"/>
                <a:cs typeface="Times New Roman" panose="02020603050405020304" pitchFamily="18" charset="0"/>
              </a:rPr>
              <a:t> </a:t>
            </a:r>
            <a:r>
              <a:rPr sz="1000" dirty="0">
                <a:solidFill>
                  <a:srgbClr val="221E1F"/>
                </a:solidFill>
                <a:latin typeface="Times New Roman" panose="02020603050405020304" pitchFamily="18" charset="0"/>
                <a:cs typeface="Times New Roman" panose="02020603050405020304" pitchFamily="18" charset="0"/>
              </a:rPr>
              <a:t>trong</a:t>
            </a:r>
            <a:r>
              <a:rPr sz="1000" spc="-40" dirty="0">
                <a:solidFill>
                  <a:srgbClr val="221E1F"/>
                </a:solidFill>
                <a:latin typeface="Times New Roman" panose="02020603050405020304" pitchFamily="18" charset="0"/>
                <a:cs typeface="Times New Roman" panose="02020603050405020304" pitchFamily="18" charset="0"/>
              </a:rPr>
              <a:t> </a:t>
            </a:r>
            <a:r>
              <a:rPr sz="1000" dirty="0">
                <a:solidFill>
                  <a:srgbClr val="221E1F"/>
                </a:solidFill>
                <a:latin typeface="Times New Roman" panose="02020603050405020304" pitchFamily="18" charset="0"/>
                <a:cs typeface="Times New Roman" panose="02020603050405020304" pitchFamily="18" charset="0"/>
              </a:rPr>
              <a:t>các</a:t>
            </a:r>
            <a:r>
              <a:rPr sz="1000" spc="-40" dirty="0">
                <a:solidFill>
                  <a:srgbClr val="221E1F"/>
                </a:solidFill>
                <a:latin typeface="Times New Roman" panose="02020603050405020304" pitchFamily="18" charset="0"/>
                <a:cs typeface="Times New Roman" panose="02020603050405020304" pitchFamily="18" charset="0"/>
              </a:rPr>
              <a:t> </a:t>
            </a:r>
            <a:r>
              <a:rPr sz="1000" dirty="0">
                <a:solidFill>
                  <a:srgbClr val="221E1F"/>
                </a:solidFill>
                <a:latin typeface="Times New Roman" panose="02020603050405020304" pitchFamily="18" charset="0"/>
                <a:cs typeface="Times New Roman" panose="02020603050405020304" pitchFamily="18" charset="0"/>
              </a:rPr>
              <a:t>điều</a:t>
            </a:r>
            <a:r>
              <a:rPr sz="1000" spc="-40" dirty="0">
                <a:solidFill>
                  <a:srgbClr val="221E1F"/>
                </a:solidFill>
                <a:latin typeface="Times New Roman" panose="02020603050405020304" pitchFamily="18" charset="0"/>
                <a:cs typeface="Times New Roman" panose="02020603050405020304" pitchFamily="18" charset="0"/>
              </a:rPr>
              <a:t> </a:t>
            </a:r>
            <a:r>
              <a:rPr sz="1000" dirty="0">
                <a:solidFill>
                  <a:srgbClr val="221E1F"/>
                </a:solidFill>
                <a:latin typeface="Times New Roman" panose="02020603050405020304" pitchFamily="18" charset="0"/>
                <a:cs typeface="Times New Roman" panose="02020603050405020304" pitchFamily="18" charset="0"/>
              </a:rPr>
              <a:t>kiện</a:t>
            </a:r>
            <a:r>
              <a:rPr sz="1000" spc="-40" dirty="0">
                <a:solidFill>
                  <a:srgbClr val="221E1F"/>
                </a:solidFill>
                <a:latin typeface="Times New Roman" panose="02020603050405020304" pitchFamily="18" charset="0"/>
                <a:cs typeface="Times New Roman" panose="02020603050405020304" pitchFamily="18" charset="0"/>
              </a:rPr>
              <a:t> </a:t>
            </a:r>
            <a:r>
              <a:rPr sz="1000" dirty="0">
                <a:solidFill>
                  <a:srgbClr val="221E1F"/>
                </a:solidFill>
                <a:latin typeface="Times New Roman" panose="02020603050405020304" pitchFamily="18" charset="0"/>
                <a:cs typeface="Times New Roman" panose="02020603050405020304" pitchFamily="18" charset="0"/>
              </a:rPr>
              <a:t>đặc</a:t>
            </a:r>
            <a:r>
              <a:rPr sz="1000" spc="-40" dirty="0">
                <a:solidFill>
                  <a:srgbClr val="221E1F"/>
                </a:solidFill>
                <a:latin typeface="Times New Roman" panose="02020603050405020304" pitchFamily="18" charset="0"/>
                <a:cs typeface="Times New Roman" panose="02020603050405020304" pitchFamily="18" charset="0"/>
              </a:rPr>
              <a:t> </a:t>
            </a:r>
            <a:r>
              <a:rPr sz="1000" dirty="0">
                <a:solidFill>
                  <a:srgbClr val="221E1F"/>
                </a:solidFill>
                <a:latin typeface="Times New Roman" panose="02020603050405020304" pitchFamily="18" charset="0"/>
                <a:cs typeface="Times New Roman" panose="02020603050405020304" pitchFamily="18" charset="0"/>
              </a:rPr>
              <a:t>biệt</a:t>
            </a:r>
            <a:r>
              <a:rPr sz="1000" spc="-40" dirty="0">
                <a:solidFill>
                  <a:srgbClr val="221E1F"/>
                </a:solidFill>
                <a:latin typeface="Times New Roman" panose="02020603050405020304" pitchFamily="18" charset="0"/>
                <a:cs typeface="Times New Roman" panose="02020603050405020304" pitchFamily="18" charset="0"/>
              </a:rPr>
              <a:t> </a:t>
            </a:r>
            <a:r>
              <a:rPr sz="1000" spc="-30" dirty="0">
                <a:solidFill>
                  <a:srgbClr val="221E1F"/>
                </a:solidFill>
                <a:latin typeface="Times New Roman" panose="02020603050405020304" pitchFamily="18" charset="0"/>
                <a:cs typeface="Times New Roman" panose="02020603050405020304" pitchFamily="18" charset="0"/>
              </a:rPr>
              <a:t>này.</a:t>
            </a:r>
            <a:r>
              <a:rPr sz="1000" spc="-34" dirty="0">
                <a:solidFill>
                  <a:srgbClr val="221E1F"/>
                </a:solidFill>
                <a:latin typeface="Times New Roman" panose="02020603050405020304" pitchFamily="18" charset="0"/>
                <a:cs typeface="Times New Roman" panose="02020603050405020304" pitchFamily="18" charset="0"/>
              </a:rPr>
              <a:t> </a:t>
            </a:r>
            <a:r>
              <a:rPr sz="1000" spc="-28" dirty="0">
                <a:solidFill>
                  <a:srgbClr val="221E1F"/>
                </a:solidFill>
                <a:latin typeface="Times New Roman" panose="02020603050405020304" pitchFamily="18" charset="0"/>
                <a:cs typeface="Times New Roman" panose="02020603050405020304" pitchFamily="18" charset="0"/>
              </a:rPr>
              <a:t>Việc</a:t>
            </a:r>
            <a:r>
              <a:rPr sz="1000" spc="-20" dirty="0">
                <a:solidFill>
                  <a:srgbClr val="221E1F"/>
                </a:solidFill>
                <a:latin typeface="Times New Roman" panose="02020603050405020304" pitchFamily="18" charset="0"/>
                <a:cs typeface="Times New Roman" panose="02020603050405020304" pitchFamily="18" charset="0"/>
              </a:rPr>
              <a:t> </a:t>
            </a:r>
            <a:r>
              <a:rPr sz="1000" dirty="0">
                <a:solidFill>
                  <a:srgbClr val="221E1F"/>
                </a:solidFill>
                <a:latin typeface="Times New Roman" panose="02020603050405020304" pitchFamily="18" charset="0"/>
                <a:cs typeface="Times New Roman" panose="02020603050405020304" pitchFamily="18" charset="0"/>
              </a:rPr>
              <a:t>thay</a:t>
            </a:r>
          </a:p>
          <a:p>
            <a:pPr marL="0" marR="0">
              <a:lnSpc>
                <a:spcPts val="1107"/>
              </a:lnSpc>
              <a:spcBef>
                <a:spcPts val="392"/>
              </a:spcBef>
              <a:spcAft>
                <a:spcPts val="0"/>
              </a:spcAft>
            </a:pPr>
            <a:r>
              <a:rPr sz="1000" dirty="0">
                <a:solidFill>
                  <a:srgbClr val="221E1F"/>
                </a:solidFill>
                <a:latin typeface="Times New Roman" panose="02020603050405020304" pitchFamily="18" charset="0"/>
                <a:cs typeface="Times New Roman" panose="02020603050405020304" pitchFamily="18" charset="0"/>
              </a:rPr>
              <a:t>thế phụ tùng vật tư trong khi làm bảo dưỡng định kỳ là trách nhiệm chủ xe.</a:t>
            </a:r>
          </a:p>
        </p:txBody>
      </p:sp>
      <p:sp>
        <p:nvSpPr>
          <p:cNvPr id="15" name="object 15"/>
          <p:cNvSpPr txBox="1"/>
          <p:nvPr/>
        </p:nvSpPr>
        <p:spPr>
          <a:xfrm>
            <a:off x="415651" y="2116745"/>
            <a:ext cx="1918462" cy="141064"/>
          </a:xfrm>
          <a:prstGeom prst="rect">
            <a:avLst/>
          </a:prstGeom>
        </p:spPr>
        <p:txBody>
          <a:bodyPr vert="horz" wrap="square" lIns="0" tIns="0" rIns="0" bIns="0" rtlCol="0">
            <a:spAutoFit/>
          </a:bodyPr>
          <a:lstStyle/>
          <a:p>
            <a:pPr marL="0" marR="0">
              <a:lnSpc>
                <a:spcPts val="1107"/>
              </a:lnSpc>
              <a:spcBef>
                <a:spcPts val="0"/>
              </a:spcBef>
              <a:spcAft>
                <a:spcPts val="0"/>
              </a:spcAft>
            </a:pPr>
            <a:r>
              <a:rPr sz="1000" b="1" dirty="0">
                <a:solidFill>
                  <a:srgbClr val="221E1F"/>
                </a:solidFill>
                <a:latin typeface="Times New Roman" panose="02020603050405020304" pitchFamily="18" charset="0"/>
                <a:cs typeface="Times New Roman" panose="02020603050405020304" pitchFamily="18" charset="0"/>
              </a:rPr>
              <a:t>2. Ghi lại những phần bảo dưỡng</a:t>
            </a:r>
          </a:p>
        </p:txBody>
      </p:sp>
      <p:sp>
        <p:nvSpPr>
          <p:cNvPr id="16" name="object 16"/>
          <p:cNvSpPr txBox="1"/>
          <p:nvPr/>
        </p:nvSpPr>
        <p:spPr>
          <a:xfrm>
            <a:off x="415651" y="2307245"/>
            <a:ext cx="6934579" cy="333425"/>
          </a:xfrm>
          <a:prstGeom prst="rect">
            <a:avLst/>
          </a:prstGeom>
        </p:spPr>
        <p:txBody>
          <a:bodyPr vert="horz" wrap="square" lIns="0" tIns="0" rIns="0" bIns="0" rtlCol="0">
            <a:spAutoFit/>
          </a:bodyPr>
          <a:lstStyle/>
          <a:p>
            <a:pPr marL="0" marR="0">
              <a:lnSpc>
                <a:spcPts val="1107"/>
              </a:lnSpc>
              <a:spcBef>
                <a:spcPts val="0"/>
              </a:spcBef>
              <a:spcAft>
                <a:spcPts val="0"/>
              </a:spcAft>
            </a:pPr>
            <a:r>
              <a:rPr sz="1000" dirty="0">
                <a:solidFill>
                  <a:srgbClr val="221E1F"/>
                </a:solidFill>
                <a:latin typeface="Times New Roman" panose="02020603050405020304" pitchFamily="18" charset="0"/>
                <a:cs typeface="Times New Roman" panose="02020603050405020304" pitchFamily="18" charset="0"/>
              </a:rPr>
              <a:t>Bạn có trách nhiệm ghi lại tất cả những lần bảo dưỡng, điều này rất cần thiết vì trong một số trường hợp nó chứng tỏ bạn đã bảo dưỡng</a:t>
            </a:r>
          </a:p>
          <a:p>
            <a:pPr marL="0" marR="0">
              <a:lnSpc>
                <a:spcPts val="1107"/>
              </a:lnSpc>
              <a:spcBef>
                <a:spcPts val="392"/>
              </a:spcBef>
              <a:spcAft>
                <a:spcPts val="0"/>
              </a:spcAft>
            </a:pPr>
            <a:r>
              <a:rPr sz="1000" dirty="0">
                <a:solidFill>
                  <a:srgbClr val="221E1F"/>
                </a:solidFill>
                <a:latin typeface="Times New Roman" panose="02020603050405020304" pitchFamily="18" charset="0"/>
                <a:cs typeface="Times New Roman" panose="02020603050405020304" pitchFamily="18" charset="0"/>
              </a:rPr>
              <a:t>xe như yêu cầu để được hưởng chế độ bảo hành.</a:t>
            </a:r>
          </a:p>
        </p:txBody>
      </p:sp>
      <p:sp>
        <p:nvSpPr>
          <p:cNvPr id="17" name="object 17"/>
          <p:cNvSpPr txBox="1"/>
          <p:nvPr/>
        </p:nvSpPr>
        <p:spPr>
          <a:xfrm>
            <a:off x="415651" y="2688245"/>
            <a:ext cx="1382014" cy="141064"/>
          </a:xfrm>
          <a:prstGeom prst="rect">
            <a:avLst/>
          </a:prstGeom>
        </p:spPr>
        <p:txBody>
          <a:bodyPr vert="horz" wrap="square" lIns="0" tIns="0" rIns="0" bIns="0" rtlCol="0">
            <a:spAutoFit/>
          </a:bodyPr>
          <a:lstStyle/>
          <a:p>
            <a:pPr marL="0" marR="0">
              <a:lnSpc>
                <a:spcPts val="1107"/>
              </a:lnSpc>
              <a:spcBef>
                <a:spcPts val="0"/>
              </a:spcBef>
              <a:spcAft>
                <a:spcPts val="0"/>
              </a:spcAft>
            </a:pPr>
            <a:r>
              <a:rPr sz="1000" b="1" dirty="0">
                <a:solidFill>
                  <a:srgbClr val="221E1F"/>
                </a:solidFill>
                <a:latin typeface="Times New Roman" panose="02020603050405020304" pitchFamily="18" charset="0"/>
                <a:cs typeface="Times New Roman" panose="02020603050405020304" pitchFamily="18" charset="0"/>
              </a:rPr>
              <a:t>3. Chăm sóc hàng ngày</a:t>
            </a:r>
          </a:p>
        </p:txBody>
      </p:sp>
      <p:sp>
        <p:nvSpPr>
          <p:cNvPr id="18" name="object 18"/>
          <p:cNvSpPr txBox="1"/>
          <p:nvPr/>
        </p:nvSpPr>
        <p:spPr>
          <a:xfrm>
            <a:off x="415651" y="2878745"/>
            <a:ext cx="6937119" cy="525785"/>
          </a:xfrm>
          <a:prstGeom prst="rect">
            <a:avLst/>
          </a:prstGeom>
        </p:spPr>
        <p:txBody>
          <a:bodyPr vert="horz" wrap="square" lIns="0" tIns="0" rIns="0" bIns="0" rtlCol="0">
            <a:spAutoFit/>
          </a:bodyPr>
          <a:lstStyle/>
          <a:p>
            <a:pPr marL="0" marR="0">
              <a:lnSpc>
                <a:spcPts val="1107"/>
              </a:lnSpc>
              <a:spcBef>
                <a:spcPts val="0"/>
              </a:spcBef>
              <a:spcAft>
                <a:spcPts val="0"/>
              </a:spcAft>
            </a:pPr>
            <a:r>
              <a:rPr sz="1000" dirty="0">
                <a:solidFill>
                  <a:srgbClr val="221E1F"/>
                </a:solidFill>
                <a:latin typeface="Times New Roman" panose="02020603050405020304" pitchFamily="18" charset="0"/>
                <a:cs typeface="Times New Roman" panose="02020603050405020304" pitchFamily="18" charset="0"/>
              </a:rPr>
              <a:t>Kiểm</a:t>
            </a:r>
            <a:r>
              <a:rPr sz="1000" spc="-37" dirty="0">
                <a:solidFill>
                  <a:srgbClr val="221E1F"/>
                </a:solidFill>
                <a:latin typeface="Times New Roman" panose="02020603050405020304" pitchFamily="18" charset="0"/>
                <a:cs typeface="Times New Roman" panose="02020603050405020304" pitchFamily="18" charset="0"/>
              </a:rPr>
              <a:t> </a:t>
            </a:r>
            <a:r>
              <a:rPr sz="1000" dirty="0">
                <a:solidFill>
                  <a:srgbClr val="221E1F"/>
                </a:solidFill>
                <a:latin typeface="Times New Roman" panose="02020603050405020304" pitchFamily="18" charset="0"/>
                <a:cs typeface="Times New Roman" panose="02020603050405020304" pitchFamily="18" charset="0"/>
              </a:rPr>
              <a:t>tra</a:t>
            </a:r>
            <a:r>
              <a:rPr sz="1000" spc="-37" dirty="0">
                <a:solidFill>
                  <a:srgbClr val="221E1F"/>
                </a:solidFill>
                <a:latin typeface="Times New Roman" panose="02020603050405020304" pitchFamily="18" charset="0"/>
                <a:cs typeface="Times New Roman" panose="02020603050405020304" pitchFamily="18" charset="0"/>
              </a:rPr>
              <a:t> </a:t>
            </a:r>
            <a:r>
              <a:rPr sz="1000" dirty="0">
                <a:solidFill>
                  <a:srgbClr val="221E1F"/>
                </a:solidFill>
                <a:latin typeface="Times New Roman" panose="02020603050405020304" pitchFamily="18" charset="0"/>
                <a:cs typeface="Times New Roman" panose="02020603050405020304" pitchFamily="18" charset="0"/>
              </a:rPr>
              <a:t>hàng</a:t>
            </a:r>
            <a:r>
              <a:rPr sz="1000" spc="-37" dirty="0">
                <a:solidFill>
                  <a:srgbClr val="221E1F"/>
                </a:solidFill>
                <a:latin typeface="Times New Roman" panose="02020603050405020304" pitchFamily="18" charset="0"/>
                <a:cs typeface="Times New Roman" panose="02020603050405020304" pitchFamily="18" charset="0"/>
              </a:rPr>
              <a:t> </a:t>
            </a:r>
            <a:r>
              <a:rPr sz="1000" dirty="0">
                <a:solidFill>
                  <a:srgbClr val="221E1F"/>
                </a:solidFill>
                <a:latin typeface="Times New Roman" panose="02020603050405020304" pitchFamily="18" charset="0"/>
                <a:cs typeface="Times New Roman" panose="02020603050405020304" pitchFamily="18" charset="0"/>
              </a:rPr>
              <a:t>ngày</a:t>
            </a:r>
            <a:r>
              <a:rPr sz="1000" spc="-37" dirty="0">
                <a:solidFill>
                  <a:srgbClr val="221E1F"/>
                </a:solidFill>
                <a:latin typeface="Times New Roman" panose="02020603050405020304" pitchFamily="18" charset="0"/>
                <a:cs typeface="Times New Roman" panose="02020603050405020304" pitchFamily="18" charset="0"/>
              </a:rPr>
              <a:t> </a:t>
            </a:r>
            <a:r>
              <a:rPr sz="1000" dirty="0">
                <a:solidFill>
                  <a:srgbClr val="221E1F"/>
                </a:solidFill>
                <a:latin typeface="Times New Roman" panose="02020603050405020304" pitchFamily="18" charset="0"/>
                <a:cs typeface="Times New Roman" panose="02020603050405020304" pitchFamily="18" charset="0"/>
              </a:rPr>
              <a:t>là</a:t>
            </a:r>
            <a:r>
              <a:rPr sz="1000" spc="-37" dirty="0">
                <a:solidFill>
                  <a:srgbClr val="221E1F"/>
                </a:solidFill>
                <a:latin typeface="Times New Roman" panose="02020603050405020304" pitchFamily="18" charset="0"/>
                <a:cs typeface="Times New Roman" panose="02020603050405020304" pitchFamily="18" charset="0"/>
              </a:rPr>
              <a:t> </a:t>
            </a:r>
            <a:r>
              <a:rPr sz="1000" dirty="0">
                <a:solidFill>
                  <a:srgbClr val="221E1F"/>
                </a:solidFill>
                <a:latin typeface="Times New Roman" panose="02020603050405020304" pitchFamily="18" charset="0"/>
                <a:cs typeface="Times New Roman" panose="02020603050405020304" pitchFamily="18" charset="0"/>
              </a:rPr>
              <a:t>những</a:t>
            </a:r>
            <a:r>
              <a:rPr sz="1000" spc="-37" dirty="0">
                <a:solidFill>
                  <a:srgbClr val="221E1F"/>
                </a:solidFill>
                <a:latin typeface="Times New Roman" panose="02020603050405020304" pitchFamily="18" charset="0"/>
                <a:cs typeface="Times New Roman" panose="02020603050405020304" pitchFamily="18" charset="0"/>
              </a:rPr>
              <a:t> </a:t>
            </a:r>
            <a:r>
              <a:rPr sz="1000" dirty="0">
                <a:solidFill>
                  <a:srgbClr val="221E1F"/>
                </a:solidFill>
                <a:latin typeface="Times New Roman" panose="02020603050405020304" pitchFamily="18" charset="0"/>
                <a:cs typeface="Times New Roman" panose="02020603050405020304" pitchFamily="18" charset="0"/>
              </a:rPr>
              <a:t>công</a:t>
            </a:r>
            <a:r>
              <a:rPr sz="1000" spc="-37" dirty="0">
                <a:solidFill>
                  <a:srgbClr val="221E1F"/>
                </a:solidFill>
                <a:latin typeface="Times New Roman" panose="02020603050405020304" pitchFamily="18" charset="0"/>
                <a:cs typeface="Times New Roman" panose="02020603050405020304" pitchFamily="18" charset="0"/>
              </a:rPr>
              <a:t> </a:t>
            </a:r>
            <a:r>
              <a:rPr sz="1000" dirty="0">
                <a:solidFill>
                  <a:srgbClr val="221E1F"/>
                </a:solidFill>
                <a:latin typeface="Times New Roman" panose="02020603050405020304" pitchFamily="18" charset="0"/>
                <a:cs typeface="Times New Roman" panose="02020603050405020304" pitchFamily="18" charset="0"/>
              </a:rPr>
              <a:t>việc</a:t>
            </a:r>
            <a:r>
              <a:rPr sz="1000" spc="-37" dirty="0">
                <a:solidFill>
                  <a:srgbClr val="221E1F"/>
                </a:solidFill>
                <a:latin typeface="Times New Roman" panose="02020603050405020304" pitchFamily="18" charset="0"/>
                <a:cs typeface="Times New Roman" panose="02020603050405020304" pitchFamily="18" charset="0"/>
              </a:rPr>
              <a:t> </a:t>
            </a:r>
            <a:r>
              <a:rPr sz="1000" dirty="0">
                <a:solidFill>
                  <a:srgbClr val="221E1F"/>
                </a:solidFill>
                <a:latin typeface="Times New Roman" panose="02020603050405020304" pitchFamily="18" charset="0"/>
                <a:cs typeface="Times New Roman" panose="02020603050405020304" pitchFamily="18" charset="0"/>
              </a:rPr>
              <a:t>nhỏ,</a:t>
            </a:r>
            <a:r>
              <a:rPr sz="1000" spc="-37" dirty="0">
                <a:solidFill>
                  <a:srgbClr val="221E1F"/>
                </a:solidFill>
                <a:latin typeface="Times New Roman" panose="02020603050405020304" pitchFamily="18" charset="0"/>
                <a:cs typeface="Times New Roman" panose="02020603050405020304" pitchFamily="18" charset="0"/>
              </a:rPr>
              <a:t> </a:t>
            </a:r>
            <a:r>
              <a:rPr sz="1000" dirty="0">
                <a:solidFill>
                  <a:srgbClr val="221E1F"/>
                </a:solidFill>
                <a:latin typeface="Times New Roman" panose="02020603050405020304" pitchFamily="18" charset="0"/>
                <a:cs typeface="Times New Roman" panose="02020603050405020304" pitchFamily="18" charset="0"/>
              </a:rPr>
              <a:t>đơn</a:t>
            </a:r>
            <a:r>
              <a:rPr sz="1000" spc="-37" dirty="0">
                <a:solidFill>
                  <a:srgbClr val="221E1F"/>
                </a:solidFill>
                <a:latin typeface="Times New Roman" panose="02020603050405020304" pitchFamily="18" charset="0"/>
                <a:cs typeface="Times New Roman" panose="02020603050405020304" pitchFamily="18" charset="0"/>
              </a:rPr>
              <a:t> </a:t>
            </a:r>
            <a:r>
              <a:rPr sz="1000" dirty="0">
                <a:solidFill>
                  <a:srgbClr val="221E1F"/>
                </a:solidFill>
                <a:latin typeface="Times New Roman" panose="02020603050405020304" pitchFamily="18" charset="0"/>
                <a:cs typeface="Times New Roman" panose="02020603050405020304" pitchFamily="18" charset="0"/>
              </a:rPr>
              <a:t>giản</a:t>
            </a:r>
            <a:r>
              <a:rPr sz="1000" spc="-37" dirty="0">
                <a:solidFill>
                  <a:srgbClr val="221E1F"/>
                </a:solidFill>
                <a:latin typeface="Times New Roman" panose="02020603050405020304" pitchFamily="18" charset="0"/>
                <a:cs typeface="Times New Roman" panose="02020603050405020304" pitchFamily="18" charset="0"/>
              </a:rPr>
              <a:t> </a:t>
            </a:r>
            <a:r>
              <a:rPr sz="1000" dirty="0">
                <a:solidFill>
                  <a:srgbClr val="221E1F"/>
                </a:solidFill>
                <a:latin typeface="Times New Roman" panose="02020603050405020304" pitchFamily="18" charset="0"/>
                <a:cs typeface="Times New Roman" panose="02020603050405020304" pitchFamily="18" charset="0"/>
              </a:rPr>
              <a:t>thực</a:t>
            </a:r>
            <a:r>
              <a:rPr sz="1000" spc="-37" dirty="0">
                <a:solidFill>
                  <a:srgbClr val="221E1F"/>
                </a:solidFill>
                <a:latin typeface="Times New Roman" panose="02020603050405020304" pitchFamily="18" charset="0"/>
                <a:cs typeface="Times New Roman" panose="02020603050405020304" pitchFamily="18" charset="0"/>
              </a:rPr>
              <a:t> </a:t>
            </a:r>
            <a:r>
              <a:rPr sz="1000" dirty="0">
                <a:solidFill>
                  <a:srgbClr val="221E1F"/>
                </a:solidFill>
                <a:latin typeface="Times New Roman" panose="02020603050405020304" pitchFamily="18" charset="0"/>
                <a:cs typeface="Times New Roman" panose="02020603050405020304" pitchFamily="18" charset="0"/>
              </a:rPr>
              <a:t>hiện</a:t>
            </a:r>
            <a:r>
              <a:rPr sz="1000" spc="-37" dirty="0">
                <a:solidFill>
                  <a:srgbClr val="221E1F"/>
                </a:solidFill>
                <a:latin typeface="Times New Roman" panose="02020603050405020304" pitchFamily="18" charset="0"/>
                <a:cs typeface="Times New Roman" panose="02020603050405020304" pitchFamily="18" charset="0"/>
              </a:rPr>
              <a:t> </a:t>
            </a:r>
            <a:r>
              <a:rPr sz="1000" dirty="0">
                <a:solidFill>
                  <a:srgbClr val="221E1F"/>
                </a:solidFill>
                <a:latin typeface="Times New Roman" panose="02020603050405020304" pitchFamily="18" charset="0"/>
                <a:cs typeface="Times New Roman" panose="02020603050405020304" pitchFamily="18" charset="0"/>
              </a:rPr>
              <a:t>đúng</a:t>
            </a:r>
            <a:r>
              <a:rPr sz="1000" spc="-37" dirty="0">
                <a:solidFill>
                  <a:srgbClr val="221E1F"/>
                </a:solidFill>
                <a:latin typeface="Times New Roman" panose="02020603050405020304" pitchFamily="18" charset="0"/>
                <a:cs typeface="Times New Roman" panose="02020603050405020304" pitchFamily="18" charset="0"/>
              </a:rPr>
              <a:t> </a:t>
            </a:r>
            <a:r>
              <a:rPr sz="1000" dirty="0">
                <a:solidFill>
                  <a:srgbClr val="221E1F"/>
                </a:solidFill>
                <a:latin typeface="Times New Roman" panose="02020603050405020304" pitchFamily="18" charset="0"/>
                <a:cs typeface="Times New Roman" panose="02020603050405020304" pitchFamily="18" charset="0"/>
              </a:rPr>
              <a:t>theo</a:t>
            </a:r>
            <a:r>
              <a:rPr sz="1000" spc="-37" dirty="0">
                <a:solidFill>
                  <a:srgbClr val="221E1F"/>
                </a:solidFill>
                <a:latin typeface="Times New Roman" panose="02020603050405020304" pitchFamily="18" charset="0"/>
                <a:cs typeface="Times New Roman" panose="02020603050405020304" pitchFamily="18" charset="0"/>
              </a:rPr>
              <a:t> </a:t>
            </a:r>
            <a:r>
              <a:rPr sz="1000" dirty="0">
                <a:solidFill>
                  <a:srgbClr val="221E1F"/>
                </a:solidFill>
                <a:latin typeface="Times New Roman" panose="02020603050405020304" pitchFamily="18" charset="0"/>
                <a:cs typeface="Times New Roman" panose="02020603050405020304" pitchFamily="18" charset="0"/>
              </a:rPr>
              <a:t>thói</a:t>
            </a:r>
            <a:r>
              <a:rPr sz="1000" spc="-37" dirty="0">
                <a:solidFill>
                  <a:srgbClr val="221E1F"/>
                </a:solidFill>
                <a:latin typeface="Times New Roman" panose="02020603050405020304" pitchFamily="18" charset="0"/>
                <a:cs typeface="Times New Roman" panose="02020603050405020304" pitchFamily="18" charset="0"/>
              </a:rPr>
              <a:t> </a:t>
            </a:r>
            <a:r>
              <a:rPr sz="1000" dirty="0">
                <a:solidFill>
                  <a:srgbClr val="221E1F"/>
                </a:solidFill>
                <a:latin typeface="Times New Roman" panose="02020603050405020304" pitchFamily="18" charset="0"/>
                <a:cs typeface="Times New Roman" panose="02020603050405020304" pitchFamily="18" charset="0"/>
              </a:rPr>
              <a:t>quen</a:t>
            </a:r>
            <a:r>
              <a:rPr sz="1000" spc="-37" dirty="0">
                <a:solidFill>
                  <a:srgbClr val="221E1F"/>
                </a:solidFill>
                <a:latin typeface="Times New Roman" panose="02020603050405020304" pitchFamily="18" charset="0"/>
                <a:cs typeface="Times New Roman" panose="02020603050405020304" pitchFamily="18" charset="0"/>
              </a:rPr>
              <a:t> </a:t>
            </a:r>
            <a:r>
              <a:rPr sz="1000" dirty="0">
                <a:solidFill>
                  <a:srgbClr val="221E1F"/>
                </a:solidFill>
                <a:latin typeface="Times New Roman" panose="02020603050405020304" pitchFamily="18" charset="0"/>
                <a:cs typeface="Times New Roman" panose="02020603050405020304" pitchFamily="18" charset="0"/>
              </a:rPr>
              <a:t>trước</a:t>
            </a:r>
            <a:r>
              <a:rPr sz="1000" spc="-37" dirty="0">
                <a:solidFill>
                  <a:srgbClr val="221E1F"/>
                </a:solidFill>
                <a:latin typeface="Times New Roman" panose="02020603050405020304" pitchFamily="18" charset="0"/>
                <a:cs typeface="Times New Roman" panose="02020603050405020304" pitchFamily="18" charset="0"/>
              </a:rPr>
              <a:t> </a:t>
            </a:r>
            <a:r>
              <a:rPr sz="1000" dirty="0">
                <a:solidFill>
                  <a:srgbClr val="221E1F"/>
                </a:solidFill>
                <a:latin typeface="Times New Roman" panose="02020603050405020304" pitchFamily="18" charset="0"/>
                <a:cs typeface="Times New Roman" panose="02020603050405020304" pitchFamily="18" charset="0"/>
              </a:rPr>
              <a:t>khi</a:t>
            </a:r>
            <a:r>
              <a:rPr sz="1000" spc="-36" dirty="0">
                <a:solidFill>
                  <a:srgbClr val="221E1F"/>
                </a:solidFill>
                <a:latin typeface="Times New Roman" panose="02020603050405020304" pitchFamily="18" charset="0"/>
                <a:cs typeface="Times New Roman" panose="02020603050405020304" pitchFamily="18" charset="0"/>
              </a:rPr>
              <a:t> </a:t>
            </a:r>
            <a:r>
              <a:rPr sz="1000" dirty="0">
                <a:solidFill>
                  <a:srgbClr val="221E1F"/>
                </a:solidFill>
                <a:latin typeface="Times New Roman" panose="02020603050405020304" pitchFamily="18" charset="0"/>
                <a:cs typeface="Times New Roman" panose="02020603050405020304" pitchFamily="18" charset="0"/>
              </a:rPr>
              <a:t>khởi</a:t>
            </a:r>
            <a:r>
              <a:rPr sz="1000" spc="-36" dirty="0">
                <a:solidFill>
                  <a:srgbClr val="221E1F"/>
                </a:solidFill>
                <a:latin typeface="Times New Roman" panose="02020603050405020304" pitchFamily="18" charset="0"/>
                <a:cs typeface="Times New Roman" panose="02020603050405020304" pitchFamily="18" charset="0"/>
              </a:rPr>
              <a:t> </a:t>
            </a:r>
            <a:r>
              <a:rPr sz="1000" dirty="0">
                <a:solidFill>
                  <a:srgbClr val="221E1F"/>
                </a:solidFill>
                <a:latin typeface="Times New Roman" panose="02020603050405020304" pitchFamily="18" charset="0"/>
                <a:cs typeface="Times New Roman" panose="02020603050405020304" pitchFamily="18" charset="0"/>
              </a:rPr>
              <a:t>động</a:t>
            </a:r>
            <a:r>
              <a:rPr sz="1000" spc="-37" dirty="0">
                <a:solidFill>
                  <a:srgbClr val="221E1F"/>
                </a:solidFill>
                <a:latin typeface="Times New Roman" panose="02020603050405020304" pitchFamily="18" charset="0"/>
                <a:cs typeface="Times New Roman" panose="02020603050405020304" pitchFamily="18" charset="0"/>
              </a:rPr>
              <a:t> </a:t>
            </a:r>
            <a:r>
              <a:rPr sz="1000" dirty="0">
                <a:solidFill>
                  <a:srgbClr val="221E1F"/>
                </a:solidFill>
                <a:latin typeface="Times New Roman" panose="02020603050405020304" pitchFamily="18" charset="0"/>
                <a:cs typeface="Times New Roman" panose="02020603050405020304" pitchFamily="18" charset="0"/>
              </a:rPr>
              <a:t>hàng</a:t>
            </a:r>
            <a:r>
              <a:rPr sz="1000" spc="-37" dirty="0">
                <a:solidFill>
                  <a:srgbClr val="221E1F"/>
                </a:solidFill>
                <a:latin typeface="Times New Roman" panose="02020603050405020304" pitchFamily="18" charset="0"/>
                <a:cs typeface="Times New Roman" panose="02020603050405020304" pitchFamily="18" charset="0"/>
              </a:rPr>
              <a:t> </a:t>
            </a:r>
            <a:r>
              <a:rPr sz="1000" dirty="0">
                <a:solidFill>
                  <a:srgbClr val="221E1F"/>
                </a:solidFill>
                <a:latin typeface="Times New Roman" panose="02020603050405020304" pitchFamily="18" charset="0"/>
                <a:cs typeface="Times New Roman" panose="02020603050405020304" pitchFamily="18" charset="0"/>
              </a:rPr>
              <a:t>ngày</a:t>
            </a:r>
            <a:r>
              <a:rPr sz="1000" spc="-37" dirty="0">
                <a:solidFill>
                  <a:srgbClr val="221E1F"/>
                </a:solidFill>
                <a:latin typeface="Times New Roman" panose="02020603050405020304" pitchFamily="18" charset="0"/>
                <a:cs typeface="Times New Roman" panose="02020603050405020304" pitchFamily="18" charset="0"/>
              </a:rPr>
              <a:t> </a:t>
            </a:r>
            <a:r>
              <a:rPr sz="1000" dirty="0">
                <a:solidFill>
                  <a:srgbClr val="221E1F"/>
                </a:solidFill>
                <a:latin typeface="Times New Roman" panose="02020603050405020304" pitchFamily="18" charset="0"/>
                <a:cs typeface="Times New Roman" panose="02020603050405020304" pitchFamily="18" charset="0"/>
              </a:rPr>
              <a:t>để</a:t>
            </a:r>
            <a:r>
              <a:rPr sz="1000" spc="-37" dirty="0">
                <a:solidFill>
                  <a:srgbClr val="221E1F"/>
                </a:solidFill>
                <a:latin typeface="Times New Roman" panose="02020603050405020304" pitchFamily="18" charset="0"/>
                <a:cs typeface="Times New Roman" panose="02020603050405020304" pitchFamily="18" charset="0"/>
              </a:rPr>
              <a:t> </a:t>
            </a:r>
            <a:r>
              <a:rPr sz="1000" dirty="0">
                <a:solidFill>
                  <a:srgbClr val="221E1F"/>
                </a:solidFill>
                <a:latin typeface="Times New Roman" panose="02020603050405020304" pitchFamily="18" charset="0"/>
                <a:cs typeface="Times New Roman" panose="02020603050405020304" pitchFamily="18" charset="0"/>
              </a:rPr>
              <a:t>phòng</a:t>
            </a:r>
            <a:r>
              <a:rPr sz="1000" spc="-37" dirty="0">
                <a:solidFill>
                  <a:srgbClr val="221E1F"/>
                </a:solidFill>
                <a:latin typeface="Times New Roman" panose="02020603050405020304" pitchFamily="18" charset="0"/>
                <a:cs typeface="Times New Roman" panose="02020603050405020304" pitchFamily="18" charset="0"/>
              </a:rPr>
              <a:t> </a:t>
            </a:r>
            <a:r>
              <a:rPr sz="1000" dirty="0">
                <a:solidFill>
                  <a:srgbClr val="221E1F"/>
                </a:solidFill>
                <a:latin typeface="Times New Roman" panose="02020603050405020304" pitchFamily="18" charset="0"/>
                <a:cs typeface="Times New Roman" panose="02020603050405020304" pitchFamily="18" charset="0"/>
              </a:rPr>
              <a:t>ngừa</a:t>
            </a:r>
            <a:r>
              <a:rPr sz="1000" spc="-37" dirty="0">
                <a:solidFill>
                  <a:srgbClr val="221E1F"/>
                </a:solidFill>
                <a:latin typeface="Times New Roman" panose="02020603050405020304" pitchFamily="18" charset="0"/>
                <a:cs typeface="Times New Roman" panose="02020603050405020304" pitchFamily="18" charset="0"/>
              </a:rPr>
              <a:t> </a:t>
            </a:r>
            <a:r>
              <a:rPr sz="1000" dirty="0">
                <a:solidFill>
                  <a:srgbClr val="221E1F"/>
                </a:solidFill>
                <a:latin typeface="Times New Roman" panose="02020603050405020304" pitchFamily="18" charset="0"/>
                <a:cs typeface="Times New Roman" panose="02020603050405020304" pitchFamily="18" charset="0"/>
              </a:rPr>
              <a:t>những</a:t>
            </a:r>
          </a:p>
          <a:p>
            <a:pPr marL="0" marR="0">
              <a:lnSpc>
                <a:spcPts val="1107"/>
              </a:lnSpc>
              <a:spcBef>
                <a:spcPts val="392"/>
              </a:spcBef>
              <a:spcAft>
                <a:spcPts val="0"/>
              </a:spcAft>
            </a:pPr>
            <a:r>
              <a:rPr sz="1000" dirty="0">
                <a:solidFill>
                  <a:srgbClr val="221E1F"/>
                </a:solidFill>
                <a:latin typeface="Times New Roman" panose="02020603050405020304" pitchFamily="18" charset="0"/>
                <a:cs typeface="Times New Roman" panose="02020603050405020304" pitchFamily="18" charset="0"/>
              </a:rPr>
              <a:t>hỏng hóc và giữ xe của bạn luôn trong tình trạng hoạt động tốt, việc kiểm tra bao gồm những việc sau.</a:t>
            </a:r>
          </a:p>
          <a:p>
            <a:pPr marL="0" marR="0">
              <a:lnSpc>
                <a:spcPts val="1107"/>
              </a:lnSpc>
              <a:spcBef>
                <a:spcPts val="392"/>
              </a:spcBef>
              <a:spcAft>
                <a:spcPts val="0"/>
              </a:spcAft>
            </a:pPr>
            <a:r>
              <a:rPr sz="1000" b="1" dirty="0">
                <a:solidFill>
                  <a:srgbClr val="221E1F"/>
                </a:solidFill>
                <a:latin typeface="Times New Roman" panose="02020603050405020304" pitchFamily="18" charset="0"/>
                <a:cs typeface="Times New Roman" panose="02020603050405020304" pitchFamily="18" charset="0"/>
              </a:rPr>
              <a:t>4. Danh mục kiểm tra trước khi vận hành</a:t>
            </a:r>
          </a:p>
        </p:txBody>
      </p:sp>
      <p:sp>
        <p:nvSpPr>
          <p:cNvPr id="19" name="object 19"/>
          <p:cNvSpPr txBox="1"/>
          <p:nvPr/>
        </p:nvSpPr>
        <p:spPr>
          <a:xfrm>
            <a:off x="5799190" y="3486091"/>
            <a:ext cx="519447" cy="141064"/>
          </a:xfrm>
          <a:prstGeom prst="rect">
            <a:avLst/>
          </a:prstGeom>
        </p:spPr>
        <p:txBody>
          <a:bodyPr vert="horz" wrap="square" lIns="0" tIns="0" rIns="0" bIns="0" rtlCol="0">
            <a:spAutoFit/>
          </a:bodyPr>
          <a:lstStyle/>
          <a:p>
            <a:pPr marL="0" marR="0">
              <a:lnSpc>
                <a:spcPts val="1107"/>
              </a:lnSpc>
              <a:spcBef>
                <a:spcPts val="0"/>
              </a:spcBef>
              <a:spcAft>
                <a:spcPts val="0"/>
              </a:spcAft>
            </a:pPr>
            <a:r>
              <a:rPr sz="1000" b="1" dirty="0">
                <a:solidFill>
                  <a:srgbClr val="221E1F"/>
                </a:solidFill>
                <a:latin typeface="Times New Roman" panose="02020603050405020304" pitchFamily="18" charset="0"/>
                <a:cs typeface="Times New Roman" panose="02020603050405020304" pitchFamily="18" charset="0"/>
              </a:rPr>
              <a:t>Không</a:t>
            </a:r>
          </a:p>
        </p:txBody>
      </p:sp>
      <p:sp>
        <p:nvSpPr>
          <p:cNvPr id="20" name="object 20"/>
          <p:cNvSpPr txBox="1"/>
          <p:nvPr/>
        </p:nvSpPr>
        <p:spPr>
          <a:xfrm>
            <a:off x="488558" y="3558988"/>
            <a:ext cx="392447" cy="141064"/>
          </a:xfrm>
          <a:prstGeom prst="rect">
            <a:avLst/>
          </a:prstGeom>
        </p:spPr>
        <p:txBody>
          <a:bodyPr vert="horz" wrap="square" lIns="0" tIns="0" rIns="0" bIns="0" rtlCol="0">
            <a:spAutoFit/>
          </a:bodyPr>
          <a:lstStyle/>
          <a:p>
            <a:pPr marL="0" marR="0">
              <a:lnSpc>
                <a:spcPts val="1107"/>
              </a:lnSpc>
              <a:spcBef>
                <a:spcPts val="0"/>
              </a:spcBef>
              <a:spcAft>
                <a:spcPts val="0"/>
              </a:spcAft>
            </a:pPr>
            <a:r>
              <a:rPr sz="1000" b="1" dirty="0">
                <a:solidFill>
                  <a:srgbClr val="221E1F"/>
                </a:solidFill>
                <a:latin typeface="Times New Roman" panose="02020603050405020304" pitchFamily="18" charset="0"/>
                <a:cs typeface="Times New Roman" panose="02020603050405020304" pitchFamily="18" charset="0"/>
              </a:rPr>
              <a:t>STT</a:t>
            </a:r>
          </a:p>
        </p:txBody>
      </p:sp>
      <p:sp>
        <p:nvSpPr>
          <p:cNvPr id="21" name="object 21"/>
          <p:cNvSpPr txBox="1"/>
          <p:nvPr/>
        </p:nvSpPr>
        <p:spPr>
          <a:xfrm>
            <a:off x="2423530" y="3543368"/>
            <a:ext cx="1207135" cy="141064"/>
          </a:xfrm>
          <a:prstGeom prst="rect">
            <a:avLst/>
          </a:prstGeom>
        </p:spPr>
        <p:txBody>
          <a:bodyPr vert="horz" wrap="square" lIns="0" tIns="0" rIns="0" bIns="0" rtlCol="0">
            <a:spAutoFit/>
          </a:bodyPr>
          <a:lstStyle/>
          <a:p>
            <a:pPr marL="0" marR="0">
              <a:lnSpc>
                <a:spcPts val="1107"/>
              </a:lnSpc>
              <a:spcBef>
                <a:spcPts val="0"/>
              </a:spcBef>
              <a:spcAft>
                <a:spcPts val="0"/>
              </a:spcAft>
            </a:pPr>
            <a:r>
              <a:rPr sz="1000" b="1" dirty="0">
                <a:solidFill>
                  <a:srgbClr val="221E1F"/>
                </a:solidFill>
                <a:latin typeface="Times New Roman" panose="02020603050405020304" pitchFamily="18" charset="0"/>
                <a:cs typeface="Times New Roman" panose="02020603050405020304" pitchFamily="18" charset="0"/>
              </a:rPr>
              <a:t>Hạng mục kiểm tra</a:t>
            </a:r>
          </a:p>
        </p:txBody>
      </p:sp>
      <p:sp>
        <p:nvSpPr>
          <p:cNvPr id="22" name="object 22"/>
          <p:cNvSpPr txBox="1"/>
          <p:nvPr/>
        </p:nvSpPr>
        <p:spPr>
          <a:xfrm>
            <a:off x="5227182" y="3558988"/>
            <a:ext cx="522732" cy="141064"/>
          </a:xfrm>
          <a:prstGeom prst="rect">
            <a:avLst/>
          </a:prstGeom>
        </p:spPr>
        <p:txBody>
          <a:bodyPr vert="horz" wrap="square" lIns="0" tIns="0" rIns="0" bIns="0" rtlCol="0">
            <a:spAutoFit/>
          </a:bodyPr>
          <a:lstStyle/>
          <a:p>
            <a:pPr marL="0" marR="0">
              <a:lnSpc>
                <a:spcPts val="1107"/>
              </a:lnSpc>
              <a:spcBef>
                <a:spcPts val="0"/>
              </a:spcBef>
              <a:spcAft>
                <a:spcPts val="0"/>
              </a:spcAft>
            </a:pPr>
            <a:r>
              <a:rPr sz="1000" b="1" dirty="0">
                <a:solidFill>
                  <a:srgbClr val="221E1F"/>
                </a:solidFill>
                <a:latin typeface="Times New Roman" panose="02020603050405020304" pitchFamily="18" charset="0"/>
                <a:cs typeface="Times New Roman" panose="02020603050405020304" pitchFamily="18" charset="0"/>
              </a:rPr>
              <a:t>Tốt (v)</a:t>
            </a:r>
          </a:p>
        </p:txBody>
      </p:sp>
      <p:sp>
        <p:nvSpPr>
          <p:cNvPr id="23" name="object 23"/>
          <p:cNvSpPr txBox="1"/>
          <p:nvPr/>
        </p:nvSpPr>
        <p:spPr>
          <a:xfrm>
            <a:off x="6514200" y="3558988"/>
            <a:ext cx="586505" cy="141064"/>
          </a:xfrm>
          <a:prstGeom prst="rect">
            <a:avLst/>
          </a:prstGeom>
        </p:spPr>
        <p:txBody>
          <a:bodyPr vert="horz" wrap="square" lIns="0" tIns="0" rIns="0" bIns="0" rtlCol="0">
            <a:spAutoFit/>
          </a:bodyPr>
          <a:lstStyle/>
          <a:p>
            <a:pPr marL="0" marR="0">
              <a:lnSpc>
                <a:spcPts val="1107"/>
              </a:lnSpc>
              <a:spcBef>
                <a:spcPts val="0"/>
              </a:spcBef>
              <a:spcAft>
                <a:spcPts val="0"/>
              </a:spcAft>
            </a:pPr>
            <a:r>
              <a:rPr sz="1000" b="1" dirty="0">
                <a:solidFill>
                  <a:srgbClr val="221E1F"/>
                </a:solidFill>
                <a:latin typeface="Times New Roman" panose="02020603050405020304" pitchFamily="18" charset="0"/>
                <a:cs typeface="Times New Roman" panose="02020603050405020304" pitchFamily="18" charset="0"/>
              </a:rPr>
              <a:t>Ghi chú</a:t>
            </a:r>
          </a:p>
        </p:txBody>
      </p:sp>
      <p:sp>
        <p:nvSpPr>
          <p:cNvPr id="24" name="object 24"/>
          <p:cNvSpPr txBox="1"/>
          <p:nvPr/>
        </p:nvSpPr>
        <p:spPr>
          <a:xfrm>
            <a:off x="5818749" y="3663891"/>
            <a:ext cx="480314" cy="141064"/>
          </a:xfrm>
          <a:prstGeom prst="rect">
            <a:avLst/>
          </a:prstGeom>
        </p:spPr>
        <p:txBody>
          <a:bodyPr vert="horz" wrap="square" lIns="0" tIns="0" rIns="0" bIns="0" rtlCol="0">
            <a:spAutoFit/>
          </a:bodyPr>
          <a:lstStyle/>
          <a:p>
            <a:pPr marL="0" marR="0">
              <a:lnSpc>
                <a:spcPts val="1107"/>
              </a:lnSpc>
              <a:spcBef>
                <a:spcPts val="0"/>
              </a:spcBef>
              <a:spcAft>
                <a:spcPts val="0"/>
              </a:spcAft>
            </a:pPr>
            <a:r>
              <a:rPr sz="1000" b="1" dirty="0">
                <a:solidFill>
                  <a:srgbClr val="221E1F"/>
                </a:solidFill>
                <a:latin typeface="Times New Roman" panose="02020603050405020304" pitchFamily="18" charset="0"/>
                <a:cs typeface="Times New Roman" panose="02020603050405020304" pitchFamily="18" charset="0"/>
              </a:rPr>
              <a:t>tốt (v)</a:t>
            </a:r>
          </a:p>
        </p:txBody>
      </p:sp>
      <p:sp>
        <p:nvSpPr>
          <p:cNvPr id="25" name="object 25"/>
          <p:cNvSpPr txBox="1"/>
          <p:nvPr/>
        </p:nvSpPr>
        <p:spPr>
          <a:xfrm>
            <a:off x="589397" y="3892491"/>
            <a:ext cx="215900" cy="661342"/>
          </a:xfrm>
          <a:prstGeom prst="rect">
            <a:avLst/>
          </a:prstGeom>
        </p:spPr>
        <p:txBody>
          <a:bodyPr vert="horz" wrap="square" lIns="0" tIns="0" rIns="0" bIns="0" rtlCol="0">
            <a:spAutoFit/>
          </a:bodyPr>
          <a:lstStyle/>
          <a:p>
            <a:pPr marL="0" marR="0">
              <a:lnSpc>
                <a:spcPts val="1107"/>
              </a:lnSpc>
              <a:spcBef>
                <a:spcPts val="0"/>
              </a:spcBef>
              <a:spcAft>
                <a:spcPts val="0"/>
              </a:spcAft>
            </a:pPr>
            <a:r>
              <a:rPr sz="1000" dirty="0">
                <a:solidFill>
                  <a:srgbClr val="221E1F"/>
                </a:solidFill>
                <a:latin typeface="NOEPFV+TimesNewRomanPSMT"/>
                <a:cs typeface="NOEPFV+TimesNewRomanPSMT"/>
              </a:rPr>
              <a:t>1</a:t>
            </a:r>
          </a:p>
          <a:p>
            <a:pPr marL="0" marR="0">
              <a:lnSpc>
                <a:spcPts val="1107"/>
              </a:lnSpc>
              <a:spcBef>
                <a:spcPts val="792"/>
              </a:spcBef>
              <a:spcAft>
                <a:spcPts val="0"/>
              </a:spcAft>
            </a:pPr>
            <a:r>
              <a:rPr sz="1000" dirty="0">
                <a:solidFill>
                  <a:srgbClr val="221E1F"/>
                </a:solidFill>
                <a:latin typeface="NOEPFV+TimesNewRomanPSMT"/>
                <a:cs typeface="NOEPFV+TimesNewRomanPSMT"/>
              </a:rPr>
              <a:t>2</a:t>
            </a:r>
          </a:p>
          <a:p>
            <a:pPr marL="0" marR="0">
              <a:lnSpc>
                <a:spcPts val="1107"/>
              </a:lnSpc>
              <a:spcBef>
                <a:spcPts val="792"/>
              </a:spcBef>
              <a:spcAft>
                <a:spcPts val="0"/>
              </a:spcAft>
            </a:pPr>
            <a:r>
              <a:rPr sz="1000" dirty="0">
                <a:solidFill>
                  <a:srgbClr val="221E1F"/>
                </a:solidFill>
                <a:latin typeface="NOEPFV+TimesNewRomanPSMT"/>
                <a:cs typeface="NOEPFV+TimesNewRomanPSMT"/>
              </a:rPr>
              <a:t>3</a:t>
            </a:r>
          </a:p>
        </p:txBody>
      </p:sp>
      <p:sp>
        <p:nvSpPr>
          <p:cNvPr id="26" name="object 26"/>
          <p:cNvSpPr txBox="1"/>
          <p:nvPr/>
        </p:nvSpPr>
        <p:spPr>
          <a:xfrm>
            <a:off x="953506" y="3892491"/>
            <a:ext cx="3107289" cy="384721"/>
          </a:xfrm>
          <a:prstGeom prst="rect">
            <a:avLst/>
          </a:prstGeom>
        </p:spPr>
        <p:txBody>
          <a:bodyPr vert="horz" wrap="square" lIns="0" tIns="0" rIns="0" bIns="0" rtlCol="0">
            <a:spAutoFit/>
          </a:bodyPr>
          <a:lstStyle/>
          <a:p>
            <a:pPr marL="0" marR="0">
              <a:lnSpc>
                <a:spcPts val="1107"/>
              </a:lnSpc>
              <a:spcBef>
                <a:spcPts val="0"/>
              </a:spcBef>
              <a:spcAft>
                <a:spcPts val="0"/>
              </a:spcAft>
            </a:pPr>
            <a:r>
              <a:rPr sz="1000" dirty="0">
                <a:solidFill>
                  <a:srgbClr val="221E1F"/>
                </a:solidFill>
                <a:latin typeface="Times New Roman" panose="02020603050405020304" pitchFamily="18" charset="0"/>
                <a:cs typeface="Times New Roman" panose="02020603050405020304" pitchFamily="18" charset="0"/>
              </a:rPr>
              <a:t>Kiểm tra két nước làm mát, mức nước và chất lượng nước</a:t>
            </a:r>
          </a:p>
          <a:p>
            <a:pPr marL="0" marR="0">
              <a:lnSpc>
                <a:spcPts val="1107"/>
              </a:lnSpc>
              <a:spcBef>
                <a:spcPts val="792"/>
              </a:spcBef>
              <a:spcAft>
                <a:spcPts val="0"/>
              </a:spcAft>
            </a:pPr>
            <a:r>
              <a:rPr sz="1000" dirty="0">
                <a:solidFill>
                  <a:srgbClr val="221E1F"/>
                </a:solidFill>
                <a:latin typeface="Times New Roman" panose="02020603050405020304" pitchFamily="18" charset="0"/>
                <a:cs typeface="Times New Roman" panose="02020603050405020304" pitchFamily="18" charset="0"/>
              </a:rPr>
              <a:t>Kiểm tra mức dầu máy</a:t>
            </a:r>
          </a:p>
        </p:txBody>
      </p:sp>
      <p:sp>
        <p:nvSpPr>
          <p:cNvPr id="27" name="object 27"/>
          <p:cNvSpPr txBox="1"/>
          <p:nvPr/>
        </p:nvSpPr>
        <p:spPr>
          <a:xfrm>
            <a:off x="953506" y="4375091"/>
            <a:ext cx="1893061" cy="141064"/>
          </a:xfrm>
          <a:prstGeom prst="rect">
            <a:avLst/>
          </a:prstGeom>
        </p:spPr>
        <p:txBody>
          <a:bodyPr vert="horz" wrap="square" lIns="0" tIns="0" rIns="0" bIns="0" rtlCol="0">
            <a:spAutoFit/>
          </a:bodyPr>
          <a:lstStyle/>
          <a:p>
            <a:pPr marL="0" marR="0">
              <a:lnSpc>
                <a:spcPts val="1107"/>
              </a:lnSpc>
              <a:spcBef>
                <a:spcPts val="0"/>
              </a:spcBef>
              <a:spcAft>
                <a:spcPts val="0"/>
              </a:spcAft>
            </a:pPr>
            <a:r>
              <a:rPr sz="1000" dirty="0">
                <a:solidFill>
                  <a:srgbClr val="221E1F"/>
                </a:solidFill>
                <a:latin typeface="Times New Roman" panose="02020603050405020304" pitchFamily="18" charset="0"/>
                <a:cs typeface="Times New Roman" panose="02020603050405020304" pitchFamily="18" charset="0"/>
              </a:rPr>
              <a:t>Kiểm tra mức dầu hộp số, dầu cầu</a:t>
            </a:r>
          </a:p>
        </p:txBody>
      </p:sp>
      <p:sp>
        <p:nvSpPr>
          <p:cNvPr id="28" name="object 28"/>
          <p:cNvSpPr txBox="1"/>
          <p:nvPr/>
        </p:nvSpPr>
        <p:spPr>
          <a:xfrm>
            <a:off x="377639" y="4700535"/>
            <a:ext cx="201903" cy="101566"/>
          </a:xfrm>
          <a:prstGeom prst="rect">
            <a:avLst/>
          </a:prstGeom>
        </p:spPr>
        <p:txBody>
          <a:bodyPr vert="horz" wrap="square" lIns="0" tIns="0" rIns="0" bIns="0" rtlCol="0">
            <a:spAutoFit/>
          </a:bodyPr>
          <a:lstStyle/>
          <a:p>
            <a:pPr marL="0" marR="0">
              <a:lnSpc>
                <a:spcPts val="850"/>
              </a:lnSpc>
              <a:spcBef>
                <a:spcPts val="0"/>
              </a:spcBef>
              <a:spcAft>
                <a:spcPts val="0"/>
              </a:spcAft>
            </a:pPr>
            <a:r>
              <a:rPr sz="600" spc="12" dirty="0">
                <a:solidFill>
                  <a:srgbClr val="FFFFFF"/>
                </a:solidFill>
                <a:latin typeface="WTHKIR+UTM-Avo"/>
                <a:cs typeface="WTHKIR+UTM-Avo"/>
              </a:rPr>
              <a:t>2</a:t>
            </a:r>
            <a:r>
              <a:rPr lang="en-US" sz="600" spc="12" dirty="0">
                <a:solidFill>
                  <a:srgbClr val="FFFFFF"/>
                </a:solidFill>
                <a:latin typeface="WTHKIR+UTM-Avo"/>
                <a:cs typeface="WTHKIR+UTM-Avo"/>
              </a:rPr>
              <a:t>2</a:t>
            </a:r>
            <a:endParaRPr sz="600" spc="12" dirty="0">
              <a:solidFill>
                <a:srgbClr val="FFFFFF"/>
              </a:solidFill>
              <a:latin typeface="WTHKIR+UTM-Avo"/>
              <a:cs typeface="WTHKIR+UTM-Avo"/>
            </a:endParaRPr>
          </a:p>
        </p:txBody>
      </p:sp>
      <p:sp>
        <p:nvSpPr>
          <p:cNvPr id="29" name="object 29"/>
          <p:cNvSpPr txBox="1"/>
          <p:nvPr/>
        </p:nvSpPr>
        <p:spPr>
          <a:xfrm>
            <a:off x="522485" y="4813568"/>
            <a:ext cx="2824958" cy="227090"/>
          </a:xfrm>
          <a:prstGeom prst="rect">
            <a:avLst/>
          </a:prstGeom>
        </p:spPr>
        <p:txBody>
          <a:bodyPr vert="horz" wrap="square" lIns="0" tIns="0" rIns="0" bIns="0" rtlCol="0">
            <a:spAutoFit/>
          </a:bodyPr>
          <a:lstStyle/>
          <a:p>
            <a:pPr marL="0" marR="0">
              <a:lnSpc>
                <a:spcPts val="1488"/>
              </a:lnSpc>
              <a:spcBef>
                <a:spcPts val="0"/>
              </a:spcBef>
              <a:spcAft>
                <a:spcPts val="0"/>
              </a:spcAft>
            </a:pPr>
            <a:r>
              <a:rPr sz="1000" spc="12" dirty="0">
                <a:solidFill>
                  <a:srgbClr val="005AAA"/>
                </a:solidFill>
                <a:latin typeface="JWOCJC+UTMAvoBold"/>
                <a:cs typeface="JWOCJC+UTMAvoBold"/>
              </a:rPr>
              <a:t>CÔNG</a:t>
            </a:r>
            <a:r>
              <a:rPr sz="1000" spc="64" dirty="0">
                <a:solidFill>
                  <a:srgbClr val="005AAA"/>
                </a:solidFill>
                <a:latin typeface="JWOCJC+UTMAvoBold"/>
                <a:cs typeface="JWOCJC+UTMAvoBold"/>
              </a:rPr>
              <a:t> </a:t>
            </a:r>
            <a:r>
              <a:rPr sz="1000" dirty="0">
                <a:solidFill>
                  <a:srgbClr val="005AAA"/>
                </a:solidFill>
                <a:latin typeface="JWOCJC+UTMAvoBold"/>
                <a:cs typeface="JWOCJC+UTMAvoBold"/>
              </a:rPr>
              <a:t>TY</a:t>
            </a:r>
            <a:r>
              <a:rPr sz="1000" spc="65" dirty="0">
                <a:solidFill>
                  <a:srgbClr val="005AAA"/>
                </a:solidFill>
                <a:latin typeface="JWOCJC+UTMAvoBold"/>
                <a:cs typeface="JWOCJC+UTMAvoBold"/>
              </a:rPr>
              <a:t> </a:t>
            </a:r>
            <a:r>
              <a:rPr sz="1000" spc="12" dirty="0">
                <a:solidFill>
                  <a:srgbClr val="005AAA"/>
                </a:solidFill>
                <a:latin typeface="JWOCJC+UTMAvoBold"/>
                <a:cs typeface="JWOCJC+UTMAvoBold"/>
              </a:rPr>
              <a:t>CỔ</a:t>
            </a:r>
            <a:r>
              <a:rPr sz="1000" spc="63" dirty="0">
                <a:solidFill>
                  <a:srgbClr val="005AAA"/>
                </a:solidFill>
                <a:latin typeface="JWOCJC+UTMAvoBold"/>
                <a:cs typeface="JWOCJC+UTMAvoBold"/>
              </a:rPr>
              <a:t> </a:t>
            </a:r>
            <a:r>
              <a:rPr sz="1000" spc="10" dirty="0">
                <a:solidFill>
                  <a:srgbClr val="005AAA"/>
                </a:solidFill>
                <a:latin typeface="JWOCJC+UTMAvoBold"/>
                <a:cs typeface="JWOCJC+UTMAvoBold"/>
              </a:rPr>
              <a:t>PHẦN</a:t>
            </a:r>
            <a:r>
              <a:rPr sz="1000" spc="64" dirty="0">
                <a:solidFill>
                  <a:srgbClr val="005AAA"/>
                </a:solidFill>
                <a:latin typeface="JWOCJC+UTMAvoBold"/>
                <a:cs typeface="JWOCJC+UTMAvoBold"/>
              </a:rPr>
              <a:t> </a:t>
            </a:r>
            <a:r>
              <a:rPr sz="1000" dirty="0">
                <a:solidFill>
                  <a:srgbClr val="005AAA"/>
                </a:solidFill>
                <a:latin typeface="JWOCJC+UTMAvoBold"/>
                <a:cs typeface="JWOCJC+UTMAvoBold"/>
              </a:rPr>
              <a:t>SHACMAN</a:t>
            </a:r>
            <a:r>
              <a:rPr sz="1000" spc="66" dirty="0">
                <a:solidFill>
                  <a:srgbClr val="005AAA"/>
                </a:solidFill>
                <a:latin typeface="JWOCJC+UTMAvoBold"/>
                <a:cs typeface="JWOCJC+UTMAvoBold"/>
              </a:rPr>
              <a:t> </a:t>
            </a:r>
            <a:r>
              <a:rPr sz="1000" dirty="0">
                <a:solidFill>
                  <a:srgbClr val="005AAA"/>
                </a:solidFill>
                <a:latin typeface="JWOCJC+UTMAvoBold"/>
                <a:cs typeface="JWOCJC+UTMAvoBold"/>
              </a:rPr>
              <a:t>VIỆT</a:t>
            </a:r>
            <a:r>
              <a:rPr sz="1000" spc="63" dirty="0">
                <a:solidFill>
                  <a:srgbClr val="005AAA"/>
                </a:solidFill>
                <a:latin typeface="JWOCJC+UTMAvoBold"/>
                <a:cs typeface="JWOCJC+UTMAvoBold"/>
              </a:rPr>
              <a:t> </a:t>
            </a:r>
            <a:r>
              <a:rPr sz="1000" spc="11" dirty="0">
                <a:solidFill>
                  <a:srgbClr val="005AAA"/>
                </a:solidFill>
                <a:latin typeface="JWOCJC+UTMAvoBold"/>
                <a:cs typeface="JWOCJC+UTMAvoBold"/>
              </a:rPr>
              <a:t>NAM</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object 1"/>
          <p:cNvSpPr/>
          <p:nvPr/>
        </p:nvSpPr>
        <p:spPr>
          <a:xfrm>
            <a:off x="392761" y="635011"/>
            <a:ext cx="6841670" cy="3325767"/>
          </a:xfrm>
          <a:prstGeom prst="rect">
            <a:avLst/>
          </a:prstGeom>
          <a:blipFill>
            <a:blip r:embed="rId2" cstate="print"/>
            <a:stretch>
              <a:fillRect/>
            </a:stretch>
          </a:blipFill>
        </p:spPr>
        <p:txBody>
          <a:bodyPr wrap="square" lIns="0" tIns="0" rIns="0" bIns="0" rtlCol="0">
            <a:spAutoFit/>
          </a:bodyPr>
          <a:lstStyle/>
          <a:p>
            <a:endParaRPr/>
          </a:p>
        </p:txBody>
      </p:sp>
      <p:sp>
        <p:nvSpPr>
          <p:cNvPr id="2" name="object 2"/>
          <p:cNvSpPr/>
          <p:nvPr/>
        </p:nvSpPr>
        <p:spPr>
          <a:xfrm>
            <a:off x="6399050" y="171166"/>
            <a:ext cx="792553" cy="85737"/>
          </a:xfrm>
          <a:prstGeom prst="rect">
            <a:avLst/>
          </a:prstGeom>
          <a:blipFill>
            <a:blip r:embed="rId3" cstate="print"/>
            <a:stretch>
              <a:fillRect/>
            </a:stretch>
          </a:blipFill>
        </p:spPr>
        <p:txBody>
          <a:bodyPr wrap="square" lIns="0" tIns="0" rIns="0" bIns="0" rtlCol="0">
            <a:spAutoFit/>
          </a:bodyPr>
          <a:lstStyle/>
          <a:p>
            <a:endParaRPr/>
          </a:p>
        </p:txBody>
      </p:sp>
      <p:sp>
        <p:nvSpPr>
          <p:cNvPr id="3" name="object 3"/>
          <p:cNvSpPr/>
          <p:nvPr/>
        </p:nvSpPr>
        <p:spPr>
          <a:xfrm>
            <a:off x="408364" y="316552"/>
            <a:ext cx="6797802" cy="12700"/>
          </a:xfrm>
          <a:prstGeom prst="rect">
            <a:avLst/>
          </a:prstGeom>
          <a:blipFill>
            <a:blip r:embed="rId4" cstate="print"/>
            <a:stretch>
              <a:fillRect/>
            </a:stretch>
          </a:blipFill>
        </p:spPr>
        <p:txBody>
          <a:bodyPr wrap="square" lIns="0" tIns="0" rIns="0" bIns="0" rtlCol="0">
            <a:spAutoFit/>
          </a:bodyPr>
          <a:lstStyle/>
          <a:p>
            <a:endParaRPr/>
          </a:p>
        </p:txBody>
      </p:sp>
      <p:sp>
        <p:nvSpPr>
          <p:cNvPr id="4" name="object 4"/>
          <p:cNvSpPr/>
          <p:nvPr/>
        </p:nvSpPr>
        <p:spPr>
          <a:xfrm>
            <a:off x="0" y="4693401"/>
            <a:ext cx="7209731" cy="370569"/>
          </a:xfrm>
          <a:prstGeom prst="rect">
            <a:avLst/>
          </a:prstGeom>
          <a:blipFill>
            <a:blip r:embed="rId5" cstate="print"/>
            <a:stretch>
              <a:fillRect/>
            </a:stretch>
          </a:blipFill>
        </p:spPr>
        <p:txBody>
          <a:bodyPr wrap="square" lIns="0" tIns="0" rIns="0" bIns="0" rtlCol="0">
            <a:spAutoFit/>
          </a:bodyPr>
          <a:lstStyle/>
          <a:p>
            <a:endParaRPr/>
          </a:p>
        </p:txBody>
      </p:sp>
      <p:sp>
        <p:nvSpPr>
          <p:cNvPr id="6" name="object 6"/>
          <p:cNvSpPr txBox="1"/>
          <p:nvPr/>
        </p:nvSpPr>
        <p:spPr>
          <a:xfrm>
            <a:off x="415081" y="144120"/>
            <a:ext cx="3477986" cy="162352"/>
          </a:xfrm>
          <a:prstGeom prst="rect">
            <a:avLst/>
          </a:prstGeom>
        </p:spPr>
        <p:txBody>
          <a:bodyPr vert="horz" wrap="square" lIns="0" tIns="0" rIns="0" bIns="0" rtlCol="0">
            <a:spAutoFit/>
          </a:bodyPr>
          <a:lstStyle/>
          <a:p>
            <a:pPr marL="0" marR="0">
              <a:lnSpc>
                <a:spcPts val="1380"/>
              </a:lnSpc>
              <a:spcBef>
                <a:spcPts val="0"/>
              </a:spcBef>
              <a:spcAft>
                <a:spcPts val="0"/>
              </a:spcAft>
            </a:pPr>
            <a:r>
              <a:rPr sz="1000" spc="15" dirty="0">
                <a:solidFill>
                  <a:srgbClr val="005AAA"/>
                </a:solidFill>
                <a:latin typeface="JWOCJC+UTMAvoBold" panose="020B0604020202020204"/>
                <a:cs typeface="EBFWQV+UTMBanqueBold"/>
              </a:rPr>
              <a:t>SỔ</a:t>
            </a:r>
            <a:r>
              <a:rPr sz="1000" spc="35" dirty="0">
                <a:solidFill>
                  <a:srgbClr val="005AAA"/>
                </a:solidFill>
                <a:latin typeface="JWOCJC+UTMAvoBold" panose="020B0604020202020204"/>
                <a:cs typeface="EBFWQV+UTMBanqueBold"/>
              </a:rPr>
              <a:t> </a:t>
            </a:r>
            <a:r>
              <a:rPr sz="1000" spc="15" dirty="0">
                <a:solidFill>
                  <a:srgbClr val="005AAA"/>
                </a:solidFill>
                <a:latin typeface="JWOCJC+UTMAvoBold" panose="020B0604020202020204"/>
                <a:cs typeface="EBFWQV+UTMBanqueBold"/>
              </a:rPr>
              <a:t>BẢO</a:t>
            </a:r>
            <a:r>
              <a:rPr sz="1000" spc="35" dirty="0">
                <a:solidFill>
                  <a:srgbClr val="005AAA"/>
                </a:solidFill>
                <a:latin typeface="JWOCJC+UTMAvoBold" panose="020B0604020202020204"/>
                <a:cs typeface="EBFWQV+UTMBanqueBold"/>
              </a:rPr>
              <a:t> </a:t>
            </a:r>
            <a:r>
              <a:rPr sz="1000" spc="15" dirty="0">
                <a:solidFill>
                  <a:srgbClr val="005AAA"/>
                </a:solidFill>
                <a:latin typeface="JWOCJC+UTMAvoBold" panose="020B0604020202020204"/>
                <a:cs typeface="EBFWQV+UTMBanqueBold"/>
              </a:rPr>
              <a:t>HÀNH</a:t>
            </a:r>
            <a:r>
              <a:rPr sz="1000" spc="34" dirty="0">
                <a:solidFill>
                  <a:srgbClr val="005AAA"/>
                </a:solidFill>
                <a:latin typeface="JWOCJC+UTMAvoBold" panose="020B0604020202020204"/>
                <a:cs typeface="EBFWQV+UTMBanqueBold"/>
              </a:rPr>
              <a:t> </a:t>
            </a:r>
            <a:r>
              <a:rPr sz="1000" spc="14" dirty="0">
                <a:solidFill>
                  <a:srgbClr val="005AAA"/>
                </a:solidFill>
                <a:latin typeface="JWOCJC+UTMAvoBold" panose="020B0604020202020204"/>
                <a:cs typeface="EBFWQV+UTMBanqueBold"/>
              </a:rPr>
              <a:t>VÀ</a:t>
            </a:r>
            <a:r>
              <a:rPr sz="1000" spc="35" dirty="0">
                <a:solidFill>
                  <a:srgbClr val="005AAA"/>
                </a:solidFill>
                <a:latin typeface="JWOCJC+UTMAvoBold" panose="020B0604020202020204"/>
                <a:cs typeface="EBFWQV+UTMBanqueBold"/>
              </a:rPr>
              <a:t> </a:t>
            </a:r>
            <a:r>
              <a:rPr sz="1000" spc="15" dirty="0">
                <a:solidFill>
                  <a:srgbClr val="005AAA"/>
                </a:solidFill>
                <a:latin typeface="JWOCJC+UTMAvoBold" panose="020B0604020202020204"/>
                <a:cs typeface="EBFWQV+UTMBanqueBold"/>
              </a:rPr>
              <a:t>BẢO</a:t>
            </a:r>
            <a:r>
              <a:rPr sz="1000" spc="35" dirty="0">
                <a:solidFill>
                  <a:srgbClr val="005AAA"/>
                </a:solidFill>
                <a:latin typeface="JWOCJC+UTMAvoBold" panose="020B0604020202020204"/>
                <a:cs typeface="EBFWQV+UTMBanqueBold"/>
              </a:rPr>
              <a:t> </a:t>
            </a:r>
            <a:r>
              <a:rPr sz="1000" spc="15" dirty="0">
                <a:solidFill>
                  <a:srgbClr val="005AAA"/>
                </a:solidFill>
                <a:latin typeface="JWOCJC+UTMAvoBold" panose="020B0604020202020204"/>
                <a:cs typeface="EBFWQV+UTMBanqueBold"/>
              </a:rPr>
              <a:t>DƯỠNG</a:t>
            </a:r>
            <a:r>
              <a:rPr sz="1000" spc="34" dirty="0">
                <a:solidFill>
                  <a:srgbClr val="005AAA"/>
                </a:solidFill>
                <a:latin typeface="JWOCJC+UTMAvoBold" panose="020B0604020202020204"/>
                <a:cs typeface="EBFWQV+UTMBanqueBold"/>
              </a:rPr>
              <a:t> </a:t>
            </a:r>
            <a:r>
              <a:rPr sz="1000" spc="15" dirty="0">
                <a:solidFill>
                  <a:srgbClr val="005AAA"/>
                </a:solidFill>
                <a:latin typeface="JWOCJC+UTMAvoBold" panose="020B0604020202020204"/>
                <a:cs typeface="EBFWQV+UTMBanqueBold"/>
              </a:rPr>
              <a:t>SHACMAN</a:t>
            </a:r>
          </a:p>
        </p:txBody>
      </p:sp>
      <p:sp>
        <p:nvSpPr>
          <p:cNvPr id="7" name="object 7"/>
          <p:cNvSpPr txBox="1"/>
          <p:nvPr/>
        </p:nvSpPr>
        <p:spPr>
          <a:xfrm>
            <a:off x="5798930" y="685356"/>
            <a:ext cx="519447" cy="320601"/>
          </a:xfrm>
          <a:prstGeom prst="rect">
            <a:avLst/>
          </a:prstGeom>
        </p:spPr>
        <p:txBody>
          <a:bodyPr vert="horz" wrap="square" lIns="0" tIns="0" rIns="0" bIns="0" rtlCol="0">
            <a:spAutoFit/>
          </a:bodyPr>
          <a:lstStyle/>
          <a:p>
            <a:pPr marL="0" marR="0">
              <a:lnSpc>
                <a:spcPts val="1107"/>
              </a:lnSpc>
              <a:spcBef>
                <a:spcPts val="0"/>
              </a:spcBef>
              <a:spcAft>
                <a:spcPts val="0"/>
              </a:spcAft>
            </a:pPr>
            <a:r>
              <a:rPr sz="1000" b="1" dirty="0">
                <a:solidFill>
                  <a:srgbClr val="221E1F"/>
                </a:solidFill>
                <a:latin typeface="Times New Roman" panose="02020603050405020304" pitchFamily="18" charset="0"/>
                <a:cs typeface="Times New Roman" panose="02020603050405020304" pitchFamily="18" charset="0"/>
              </a:rPr>
              <a:t>Không</a:t>
            </a:r>
          </a:p>
          <a:p>
            <a:pPr marL="19558" marR="0">
              <a:lnSpc>
                <a:spcPts val="1107"/>
              </a:lnSpc>
              <a:spcBef>
                <a:spcPts val="292"/>
              </a:spcBef>
              <a:spcAft>
                <a:spcPts val="0"/>
              </a:spcAft>
            </a:pPr>
            <a:r>
              <a:rPr sz="1000" b="1" dirty="0">
                <a:solidFill>
                  <a:srgbClr val="221E1F"/>
                </a:solidFill>
                <a:latin typeface="Times New Roman" panose="02020603050405020304" pitchFamily="18" charset="0"/>
                <a:cs typeface="Times New Roman" panose="02020603050405020304" pitchFamily="18" charset="0"/>
              </a:rPr>
              <a:t>tốt (v)</a:t>
            </a:r>
          </a:p>
        </p:txBody>
      </p:sp>
      <p:sp>
        <p:nvSpPr>
          <p:cNvPr id="8" name="object 8"/>
          <p:cNvSpPr txBox="1"/>
          <p:nvPr/>
        </p:nvSpPr>
        <p:spPr>
          <a:xfrm>
            <a:off x="488298" y="758254"/>
            <a:ext cx="392447" cy="141064"/>
          </a:xfrm>
          <a:prstGeom prst="rect">
            <a:avLst/>
          </a:prstGeom>
        </p:spPr>
        <p:txBody>
          <a:bodyPr vert="horz" wrap="square" lIns="0" tIns="0" rIns="0" bIns="0" rtlCol="0">
            <a:spAutoFit/>
          </a:bodyPr>
          <a:lstStyle/>
          <a:p>
            <a:pPr marL="0" marR="0">
              <a:lnSpc>
                <a:spcPts val="1107"/>
              </a:lnSpc>
              <a:spcBef>
                <a:spcPts val="0"/>
              </a:spcBef>
              <a:spcAft>
                <a:spcPts val="0"/>
              </a:spcAft>
            </a:pPr>
            <a:r>
              <a:rPr sz="1000" b="1" dirty="0">
                <a:solidFill>
                  <a:srgbClr val="221E1F"/>
                </a:solidFill>
                <a:latin typeface="Times New Roman" panose="02020603050405020304" pitchFamily="18" charset="0"/>
                <a:cs typeface="Times New Roman" panose="02020603050405020304" pitchFamily="18" charset="0"/>
              </a:rPr>
              <a:t>STT</a:t>
            </a:r>
          </a:p>
        </p:txBody>
      </p:sp>
      <p:sp>
        <p:nvSpPr>
          <p:cNvPr id="9" name="object 9"/>
          <p:cNvSpPr txBox="1"/>
          <p:nvPr/>
        </p:nvSpPr>
        <p:spPr>
          <a:xfrm>
            <a:off x="951721" y="742633"/>
            <a:ext cx="2678683" cy="474489"/>
          </a:xfrm>
          <a:prstGeom prst="rect">
            <a:avLst/>
          </a:prstGeom>
        </p:spPr>
        <p:txBody>
          <a:bodyPr vert="horz" wrap="square" lIns="0" tIns="0" rIns="0" bIns="0" rtlCol="0">
            <a:spAutoFit/>
          </a:bodyPr>
          <a:lstStyle/>
          <a:p>
            <a:pPr marL="1471548" marR="0">
              <a:lnSpc>
                <a:spcPts val="1107"/>
              </a:lnSpc>
              <a:spcBef>
                <a:spcPts val="0"/>
              </a:spcBef>
              <a:spcAft>
                <a:spcPts val="0"/>
              </a:spcAft>
            </a:pPr>
            <a:r>
              <a:rPr sz="1000" b="1" dirty="0">
                <a:solidFill>
                  <a:srgbClr val="221E1F"/>
                </a:solidFill>
                <a:latin typeface="Times New Roman" panose="02020603050405020304" pitchFamily="18" charset="0"/>
                <a:cs typeface="Times New Roman" panose="02020603050405020304" pitchFamily="18" charset="0"/>
              </a:rPr>
              <a:t>Hạng mục kiểm tra</a:t>
            </a:r>
          </a:p>
          <a:p>
            <a:pPr marL="0" marR="0">
              <a:lnSpc>
                <a:spcPts val="1107"/>
              </a:lnSpc>
              <a:spcBef>
                <a:spcPts val="1482"/>
              </a:spcBef>
              <a:spcAft>
                <a:spcPts val="0"/>
              </a:spcAft>
            </a:pPr>
            <a:r>
              <a:rPr sz="1000" dirty="0">
                <a:solidFill>
                  <a:srgbClr val="221E1F"/>
                </a:solidFill>
                <a:latin typeface="Times New Roman" panose="02020603050405020304" pitchFamily="18" charset="0"/>
                <a:cs typeface="Times New Roman" panose="02020603050405020304" pitchFamily="18" charset="0"/>
              </a:rPr>
              <a:t>Kiểm tra chất lỏng phanh (dầu phanh)</a:t>
            </a:r>
          </a:p>
        </p:txBody>
      </p:sp>
      <p:sp>
        <p:nvSpPr>
          <p:cNvPr id="10" name="object 10"/>
          <p:cNvSpPr txBox="1"/>
          <p:nvPr/>
        </p:nvSpPr>
        <p:spPr>
          <a:xfrm>
            <a:off x="5226922" y="758254"/>
            <a:ext cx="522732" cy="141064"/>
          </a:xfrm>
          <a:prstGeom prst="rect">
            <a:avLst/>
          </a:prstGeom>
        </p:spPr>
        <p:txBody>
          <a:bodyPr vert="horz" wrap="square" lIns="0" tIns="0" rIns="0" bIns="0" rtlCol="0">
            <a:spAutoFit/>
          </a:bodyPr>
          <a:lstStyle/>
          <a:p>
            <a:pPr marL="0" marR="0">
              <a:lnSpc>
                <a:spcPts val="1107"/>
              </a:lnSpc>
              <a:spcBef>
                <a:spcPts val="0"/>
              </a:spcBef>
              <a:spcAft>
                <a:spcPts val="0"/>
              </a:spcAft>
            </a:pPr>
            <a:r>
              <a:rPr sz="1000" b="1" dirty="0">
                <a:solidFill>
                  <a:srgbClr val="221E1F"/>
                </a:solidFill>
                <a:latin typeface="Times New Roman" panose="02020603050405020304" pitchFamily="18" charset="0"/>
                <a:cs typeface="Times New Roman" panose="02020603050405020304" pitchFamily="18" charset="0"/>
              </a:rPr>
              <a:t>Tốt (v)</a:t>
            </a:r>
          </a:p>
        </p:txBody>
      </p:sp>
      <p:sp>
        <p:nvSpPr>
          <p:cNvPr id="11" name="object 11"/>
          <p:cNvSpPr txBox="1"/>
          <p:nvPr/>
        </p:nvSpPr>
        <p:spPr>
          <a:xfrm>
            <a:off x="6513940" y="758254"/>
            <a:ext cx="586505" cy="141064"/>
          </a:xfrm>
          <a:prstGeom prst="rect">
            <a:avLst/>
          </a:prstGeom>
        </p:spPr>
        <p:txBody>
          <a:bodyPr vert="horz" wrap="square" lIns="0" tIns="0" rIns="0" bIns="0" rtlCol="0">
            <a:spAutoFit/>
          </a:bodyPr>
          <a:lstStyle/>
          <a:p>
            <a:pPr marL="0" marR="0">
              <a:lnSpc>
                <a:spcPts val="1107"/>
              </a:lnSpc>
              <a:spcBef>
                <a:spcPts val="0"/>
              </a:spcBef>
              <a:spcAft>
                <a:spcPts val="0"/>
              </a:spcAft>
            </a:pPr>
            <a:r>
              <a:rPr sz="1000" b="1" dirty="0">
                <a:solidFill>
                  <a:srgbClr val="221E1F"/>
                </a:solidFill>
                <a:latin typeface="Times New Roman" panose="02020603050405020304" pitchFamily="18" charset="0"/>
                <a:cs typeface="Times New Roman" panose="02020603050405020304" pitchFamily="18" charset="0"/>
              </a:rPr>
              <a:t>Ghi chú</a:t>
            </a:r>
          </a:p>
        </p:txBody>
      </p:sp>
      <p:sp>
        <p:nvSpPr>
          <p:cNvPr id="12" name="object 12"/>
          <p:cNvSpPr txBox="1"/>
          <p:nvPr/>
        </p:nvSpPr>
        <p:spPr>
          <a:xfrm>
            <a:off x="585707" y="1071563"/>
            <a:ext cx="215900" cy="178742"/>
          </a:xfrm>
          <a:prstGeom prst="rect">
            <a:avLst/>
          </a:prstGeom>
        </p:spPr>
        <p:txBody>
          <a:bodyPr vert="horz" wrap="square" lIns="0" tIns="0" rIns="0" bIns="0" rtlCol="0">
            <a:spAutoFit/>
          </a:bodyPr>
          <a:lstStyle/>
          <a:p>
            <a:pPr marL="0" marR="0">
              <a:lnSpc>
                <a:spcPts val="1107"/>
              </a:lnSpc>
              <a:spcBef>
                <a:spcPts val="0"/>
              </a:spcBef>
              <a:spcAft>
                <a:spcPts val="0"/>
              </a:spcAft>
            </a:pPr>
            <a:r>
              <a:rPr sz="1000" dirty="0">
                <a:solidFill>
                  <a:srgbClr val="221E1F"/>
                </a:solidFill>
                <a:latin typeface="NOEPFV+TimesNewRomanPSMT"/>
                <a:cs typeface="NOEPFV+TimesNewRomanPSMT"/>
              </a:rPr>
              <a:t>4</a:t>
            </a:r>
          </a:p>
        </p:txBody>
      </p:sp>
      <p:sp>
        <p:nvSpPr>
          <p:cNvPr id="13" name="object 13"/>
          <p:cNvSpPr txBox="1"/>
          <p:nvPr/>
        </p:nvSpPr>
        <p:spPr>
          <a:xfrm>
            <a:off x="585707" y="1312863"/>
            <a:ext cx="215900" cy="178742"/>
          </a:xfrm>
          <a:prstGeom prst="rect">
            <a:avLst/>
          </a:prstGeom>
        </p:spPr>
        <p:txBody>
          <a:bodyPr vert="horz" wrap="square" lIns="0" tIns="0" rIns="0" bIns="0" rtlCol="0">
            <a:spAutoFit/>
          </a:bodyPr>
          <a:lstStyle/>
          <a:p>
            <a:pPr marL="0" marR="0">
              <a:lnSpc>
                <a:spcPts val="1107"/>
              </a:lnSpc>
              <a:spcBef>
                <a:spcPts val="0"/>
              </a:spcBef>
              <a:spcAft>
                <a:spcPts val="0"/>
              </a:spcAft>
            </a:pPr>
            <a:r>
              <a:rPr sz="1000" dirty="0">
                <a:solidFill>
                  <a:srgbClr val="221E1F"/>
                </a:solidFill>
                <a:latin typeface="NOEPFV+TimesNewRomanPSMT"/>
                <a:cs typeface="NOEPFV+TimesNewRomanPSMT"/>
              </a:rPr>
              <a:t>5</a:t>
            </a:r>
          </a:p>
        </p:txBody>
      </p:sp>
      <p:sp>
        <p:nvSpPr>
          <p:cNvPr id="14" name="object 14"/>
          <p:cNvSpPr txBox="1"/>
          <p:nvPr/>
        </p:nvSpPr>
        <p:spPr>
          <a:xfrm>
            <a:off x="951721" y="1312863"/>
            <a:ext cx="1108328" cy="141064"/>
          </a:xfrm>
          <a:prstGeom prst="rect">
            <a:avLst/>
          </a:prstGeom>
        </p:spPr>
        <p:txBody>
          <a:bodyPr vert="horz" wrap="square" lIns="0" tIns="0" rIns="0" bIns="0" rtlCol="0">
            <a:spAutoFit/>
          </a:bodyPr>
          <a:lstStyle/>
          <a:p>
            <a:pPr marL="0" marR="0">
              <a:lnSpc>
                <a:spcPts val="1107"/>
              </a:lnSpc>
              <a:spcBef>
                <a:spcPts val="0"/>
              </a:spcBef>
              <a:spcAft>
                <a:spcPts val="0"/>
              </a:spcAft>
            </a:pPr>
            <a:r>
              <a:rPr sz="1000" dirty="0">
                <a:solidFill>
                  <a:srgbClr val="221E1F"/>
                </a:solidFill>
                <a:latin typeface="Times New Roman" panose="02020603050405020304" pitchFamily="18" charset="0"/>
                <a:cs typeface="Times New Roman" panose="02020603050405020304" pitchFamily="18" charset="0"/>
              </a:rPr>
              <a:t>Kiểm tra bình điện</a:t>
            </a:r>
          </a:p>
        </p:txBody>
      </p:sp>
      <p:sp>
        <p:nvSpPr>
          <p:cNvPr id="15" name="object 15"/>
          <p:cNvSpPr txBox="1"/>
          <p:nvPr/>
        </p:nvSpPr>
        <p:spPr>
          <a:xfrm>
            <a:off x="585707" y="1554163"/>
            <a:ext cx="215900" cy="178742"/>
          </a:xfrm>
          <a:prstGeom prst="rect">
            <a:avLst/>
          </a:prstGeom>
        </p:spPr>
        <p:txBody>
          <a:bodyPr vert="horz" wrap="square" lIns="0" tIns="0" rIns="0" bIns="0" rtlCol="0">
            <a:spAutoFit/>
          </a:bodyPr>
          <a:lstStyle/>
          <a:p>
            <a:pPr marL="0" marR="0">
              <a:lnSpc>
                <a:spcPts val="1107"/>
              </a:lnSpc>
              <a:spcBef>
                <a:spcPts val="0"/>
              </a:spcBef>
              <a:spcAft>
                <a:spcPts val="0"/>
              </a:spcAft>
            </a:pPr>
            <a:r>
              <a:rPr sz="1000" dirty="0">
                <a:solidFill>
                  <a:srgbClr val="221E1F"/>
                </a:solidFill>
                <a:latin typeface="NOEPFV+TimesNewRomanPSMT"/>
                <a:cs typeface="NOEPFV+TimesNewRomanPSMT"/>
              </a:rPr>
              <a:t>6</a:t>
            </a:r>
          </a:p>
        </p:txBody>
      </p:sp>
      <p:sp>
        <p:nvSpPr>
          <p:cNvPr id="16" name="object 16"/>
          <p:cNvSpPr txBox="1"/>
          <p:nvPr/>
        </p:nvSpPr>
        <p:spPr>
          <a:xfrm>
            <a:off x="951721" y="1554163"/>
            <a:ext cx="1741423" cy="141064"/>
          </a:xfrm>
          <a:prstGeom prst="rect">
            <a:avLst/>
          </a:prstGeom>
        </p:spPr>
        <p:txBody>
          <a:bodyPr vert="horz" wrap="square" lIns="0" tIns="0" rIns="0" bIns="0" rtlCol="0">
            <a:spAutoFit/>
          </a:bodyPr>
          <a:lstStyle/>
          <a:p>
            <a:pPr marL="0" marR="0">
              <a:lnSpc>
                <a:spcPts val="1107"/>
              </a:lnSpc>
              <a:spcBef>
                <a:spcPts val="0"/>
              </a:spcBef>
              <a:spcAft>
                <a:spcPts val="0"/>
              </a:spcAft>
            </a:pPr>
            <a:r>
              <a:rPr sz="1000" dirty="0">
                <a:solidFill>
                  <a:srgbClr val="221E1F"/>
                </a:solidFill>
                <a:latin typeface="Times New Roman" panose="02020603050405020304" pitchFamily="18" charset="0"/>
                <a:cs typeface="Times New Roman" panose="02020603050405020304" pitchFamily="18" charset="0"/>
              </a:rPr>
              <a:t>Kiểm tra sự rò rỉ của nhiên liệu</a:t>
            </a:r>
          </a:p>
        </p:txBody>
      </p:sp>
      <p:sp>
        <p:nvSpPr>
          <p:cNvPr id="17" name="object 17"/>
          <p:cNvSpPr txBox="1"/>
          <p:nvPr/>
        </p:nvSpPr>
        <p:spPr>
          <a:xfrm>
            <a:off x="585707" y="1795463"/>
            <a:ext cx="215900" cy="178742"/>
          </a:xfrm>
          <a:prstGeom prst="rect">
            <a:avLst/>
          </a:prstGeom>
        </p:spPr>
        <p:txBody>
          <a:bodyPr vert="horz" wrap="square" lIns="0" tIns="0" rIns="0" bIns="0" rtlCol="0">
            <a:spAutoFit/>
          </a:bodyPr>
          <a:lstStyle/>
          <a:p>
            <a:pPr marL="0" marR="0">
              <a:lnSpc>
                <a:spcPts val="1107"/>
              </a:lnSpc>
              <a:spcBef>
                <a:spcPts val="0"/>
              </a:spcBef>
              <a:spcAft>
                <a:spcPts val="0"/>
              </a:spcAft>
            </a:pPr>
            <a:r>
              <a:rPr sz="1000" dirty="0">
                <a:solidFill>
                  <a:srgbClr val="221E1F"/>
                </a:solidFill>
                <a:latin typeface="NOEPFV+TimesNewRomanPSMT"/>
                <a:cs typeface="NOEPFV+TimesNewRomanPSMT"/>
              </a:rPr>
              <a:t>7</a:t>
            </a:r>
          </a:p>
        </p:txBody>
      </p:sp>
      <p:sp>
        <p:nvSpPr>
          <p:cNvPr id="18" name="object 18"/>
          <p:cNvSpPr txBox="1"/>
          <p:nvPr/>
        </p:nvSpPr>
        <p:spPr>
          <a:xfrm>
            <a:off x="951721" y="1795463"/>
            <a:ext cx="2986023" cy="902642"/>
          </a:xfrm>
          <a:prstGeom prst="rect">
            <a:avLst/>
          </a:prstGeom>
        </p:spPr>
        <p:txBody>
          <a:bodyPr vert="horz" wrap="square" lIns="0" tIns="0" rIns="0" bIns="0" rtlCol="0">
            <a:spAutoFit/>
          </a:bodyPr>
          <a:lstStyle/>
          <a:p>
            <a:pPr marL="0" marR="0">
              <a:lnSpc>
                <a:spcPts val="1107"/>
              </a:lnSpc>
              <a:spcBef>
                <a:spcPts val="0"/>
              </a:spcBef>
              <a:spcAft>
                <a:spcPts val="0"/>
              </a:spcAft>
            </a:pPr>
            <a:r>
              <a:rPr sz="1000" dirty="0">
                <a:solidFill>
                  <a:srgbClr val="221E1F"/>
                </a:solidFill>
                <a:latin typeface="Times New Roman" panose="02020603050405020304" pitchFamily="18" charset="0"/>
                <a:cs typeface="Times New Roman" panose="02020603050405020304" pitchFamily="18" charset="0"/>
              </a:rPr>
              <a:t>Kiểm tra sự làm việc chuẩn xác của đèn còi, công tắc…</a:t>
            </a:r>
          </a:p>
          <a:p>
            <a:pPr marL="0" marR="0">
              <a:lnSpc>
                <a:spcPts val="1107"/>
              </a:lnSpc>
              <a:spcBef>
                <a:spcPts val="792"/>
              </a:spcBef>
              <a:spcAft>
                <a:spcPts val="0"/>
              </a:spcAft>
            </a:pPr>
            <a:r>
              <a:rPr sz="1000" dirty="0">
                <a:solidFill>
                  <a:srgbClr val="221E1F"/>
                </a:solidFill>
                <a:latin typeface="Times New Roman" panose="02020603050405020304" pitchFamily="18" charset="0"/>
                <a:cs typeface="Times New Roman" panose="02020603050405020304" pitchFamily="18" charset="0"/>
              </a:rPr>
              <a:t>Kiểm tra hành trình tự do và làm việc của côn, phanh.</a:t>
            </a:r>
          </a:p>
          <a:p>
            <a:pPr marL="0" marR="0">
              <a:lnSpc>
                <a:spcPts val="1107"/>
              </a:lnSpc>
              <a:spcBef>
                <a:spcPts val="792"/>
              </a:spcBef>
              <a:spcAft>
                <a:spcPts val="0"/>
              </a:spcAft>
            </a:pPr>
            <a:r>
              <a:rPr sz="1000" dirty="0">
                <a:solidFill>
                  <a:srgbClr val="221E1F"/>
                </a:solidFill>
                <a:latin typeface="Times New Roman" panose="02020603050405020304" pitchFamily="18" charset="0"/>
                <a:cs typeface="Times New Roman" panose="02020603050405020304" pitchFamily="18" charset="0"/>
              </a:rPr>
              <a:t>Kiểm tra làm việc hiệu quả của phanh tay</a:t>
            </a:r>
          </a:p>
          <a:p>
            <a:pPr marL="0" marR="0">
              <a:lnSpc>
                <a:spcPts val="1107"/>
              </a:lnSpc>
              <a:spcBef>
                <a:spcPts val="792"/>
              </a:spcBef>
              <a:spcAft>
                <a:spcPts val="0"/>
              </a:spcAft>
            </a:pPr>
            <a:r>
              <a:rPr sz="1000" dirty="0">
                <a:solidFill>
                  <a:srgbClr val="221E1F"/>
                </a:solidFill>
                <a:latin typeface="Times New Roman" panose="02020603050405020304" pitchFamily="18" charset="0"/>
                <a:cs typeface="Times New Roman" panose="02020603050405020304" pitchFamily="18" charset="0"/>
              </a:rPr>
              <a:t>Kiểm tra nhíp xe</a:t>
            </a:r>
          </a:p>
        </p:txBody>
      </p:sp>
      <p:sp>
        <p:nvSpPr>
          <p:cNvPr id="19" name="object 19"/>
          <p:cNvSpPr txBox="1"/>
          <p:nvPr/>
        </p:nvSpPr>
        <p:spPr>
          <a:xfrm>
            <a:off x="585707" y="2036763"/>
            <a:ext cx="215900" cy="178742"/>
          </a:xfrm>
          <a:prstGeom prst="rect">
            <a:avLst/>
          </a:prstGeom>
        </p:spPr>
        <p:txBody>
          <a:bodyPr vert="horz" wrap="square" lIns="0" tIns="0" rIns="0" bIns="0" rtlCol="0">
            <a:spAutoFit/>
          </a:bodyPr>
          <a:lstStyle/>
          <a:p>
            <a:pPr marL="0" marR="0">
              <a:lnSpc>
                <a:spcPts val="1107"/>
              </a:lnSpc>
              <a:spcBef>
                <a:spcPts val="0"/>
              </a:spcBef>
              <a:spcAft>
                <a:spcPts val="0"/>
              </a:spcAft>
            </a:pPr>
            <a:r>
              <a:rPr sz="1000" dirty="0">
                <a:solidFill>
                  <a:srgbClr val="221E1F"/>
                </a:solidFill>
                <a:latin typeface="NOEPFV+TimesNewRomanPSMT"/>
                <a:cs typeface="NOEPFV+TimesNewRomanPSMT"/>
              </a:rPr>
              <a:t>8</a:t>
            </a:r>
          </a:p>
        </p:txBody>
      </p:sp>
      <p:sp>
        <p:nvSpPr>
          <p:cNvPr id="20" name="object 20"/>
          <p:cNvSpPr txBox="1"/>
          <p:nvPr/>
        </p:nvSpPr>
        <p:spPr>
          <a:xfrm>
            <a:off x="585707" y="2278063"/>
            <a:ext cx="215900" cy="178742"/>
          </a:xfrm>
          <a:prstGeom prst="rect">
            <a:avLst/>
          </a:prstGeom>
        </p:spPr>
        <p:txBody>
          <a:bodyPr vert="horz" wrap="square" lIns="0" tIns="0" rIns="0" bIns="0" rtlCol="0">
            <a:spAutoFit/>
          </a:bodyPr>
          <a:lstStyle/>
          <a:p>
            <a:pPr marL="0" marR="0">
              <a:lnSpc>
                <a:spcPts val="1107"/>
              </a:lnSpc>
              <a:spcBef>
                <a:spcPts val="0"/>
              </a:spcBef>
              <a:spcAft>
                <a:spcPts val="0"/>
              </a:spcAft>
            </a:pPr>
            <a:r>
              <a:rPr sz="1000" dirty="0">
                <a:solidFill>
                  <a:srgbClr val="221E1F"/>
                </a:solidFill>
                <a:latin typeface="NOEPFV+TimesNewRomanPSMT"/>
                <a:cs typeface="NOEPFV+TimesNewRomanPSMT"/>
              </a:rPr>
              <a:t>9</a:t>
            </a:r>
          </a:p>
        </p:txBody>
      </p:sp>
      <p:sp>
        <p:nvSpPr>
          <p:cNvPr id="21" name="object 21"/>
          <p:cNvSpPr txBox="1"/>
          <p:nvPr/>
        </p:nvSpPr>
        <p:spPr>
          <a:xfrm>
            <a:off x="585707" y="2519363"/>
            <a:ext cx="279400" cy="1385242"/>
          </a:xfrm>
          <a:prstGeom prst="rect">
            <a:avLst/>
          </a:prstGeom>
        </p:spPr>
        <p:txBody>
          <a:bodyPr vert="horz" wrap="square" lIns="0" tIns="0" rIns="0" bIns="0" rtlCol="0">
            <a:spAutoFit/>
          </a:bodyPr>
          <a:lstStyle/>
          <a:p>
            <a:pPr marL="0" marR="0">
              <a:lnSpc>
                <a:spcPts val="1107"/>
              </a:lnSpc>
              <a:spcBef>
                <a:spcPts val="0"/>
              </a:spcBef>
              <a:spcAft>
                <a:spcPts val="0"/>
              </a:spcAft>
            </a:pPr>
            <a:r>
              <a:rPr sz="1000" dirty="0">
                <a:solidFill>
                  <a:srgbClr val="221E1F"/>
                </a:solidFill>
                <a:latin typeface="NOEPFV+TimesNewRomanPSMT"/>
                <a:cs typeface="NOEPFV+TimesNewRomanPSMT"/>
              </a:rPr>
              <a:t>10</a:t>
            </a:r>
          </a:p>
          <a:p>
            <a:pPr marL="0" marR="0">
              <a:lnSpc>
                <a:spcPts val="1107"/>
              </a:lnSpc>
              <a:spcBef>
                <a:spcPts val="792"/>
              </a:spcBef>
              <a:spcAft>
                <a:spcPts val="0"/>
              </a:spcAft>
            </a:pPr>
            <a:r>
              <a:rPr sz="1000" spc="-37" dirty="0">
                <a:solidFill>
                  <a:srgbClr val="221E1F"/>
                </a:solidFill>
                <a:latin typeface="NOEPFV+TimesNewRomanPSMT"/>
                <a:cs typeface="NOEPFV+TimesNewRomanPSMT"/>
              </a:rPr>
              <a:t>11</a:t>
            </a:r>
          </a:p>
          <a:p>
            <a:pPr marL="0" marR="0">
              <a:lnSpc>
                <a:spcPts val="1107"/>
              </a:lnSpc>
              <a:spcBef>
                <a:spcPts val="792"/>
              </a:spcBef>
              <a:spcAft>
                <a:spcPts val="0"/>
              </a:spcAft>
            </a:pPr>
            <a:r>
              <a:rPr sz="1000" dirty="0">
                <a:solidFill>
                  <a:srgbClr val="221E1F"/>
                </a:solidFill>
                <a:latin typeface="NOEPFV+TimesNewRomanPSMT"/>
                <a:cs typeface="NOEPFV+TimesNewRomanPSMT"/>
              </a:rPr>
              <a:t>12</a:t>
            </a:r>
          </a:p>
          <a:p>
            <a:pPr marL="0" marR="0">
              <a:lnSpc>
                <a:spcPts val="1107"/>
              </a:lnSpc>
              <a:spcBef>
                <a:spcPts val="792"/>
              </a:spcBef>
              <a:spcAft>
                <a:spcPts val="0"/>
              </a:spcAft>
            </a:pPr>
            <a:r>
              <a:rPr sz="1000" dirty="0">
                <a:solidFill>
                  <a:srgbClr val="221E1F"/>
                </a:solidFill>
                <a:latin typeface="NOEPFV+TimesNewRomanPSMT"/>
                <a:cs typeface="NOEPFV+TimesNewRomanPSMT"/>
              </a:rPr>
              <a:t>13</a:t>
            </a:r>
          </a:p>
          <a:p>
            <a:pPr marL="0" marR="0">
              <a:lnSpc>
                <a:spcPts val="1107"/>
              </a:lnSpc>
              <a:spcBef>
                <a:spcPts val="792"/>
              </a:spcBef>
              <a:spcAft>
                <a:spcPts val="0"/>
              </a:spcAft>
            </a:pPr>
            <a:r>
              <a:rPr sz="1000" dirty="0">
                <a:solidFill>
                  <a:srgbClr val="221E1F"/>
                </a:solidFill>
                <a:latin typeface="NOEPFV+TimesNewRomanPSMT"/>
                <a:cs typeface="NOEPFV+TimesNewRomanPSMT"/>
              </a:rPr>
              <a:t>14</a:t>
            </a:r>
          </a:p>
          <a:p>
            <a:pPr marL="0" marR="0">
              <a:lnSpc>
                <a:spcPts val="1107"/>
              </a:lnSpc>
              <a:spcBef>
                <a:spcPts val="792"/>
              </a:spcBef>
              <a:spcAft>
                <a:spcPts val="0"/>
              </a:spcAft>
            </a:pPr>
            <a:r>
              <a:rPr sz="1000" dirty="0">
                <a:solidFill>
                  <a:srgbClr val="221E1F"/>
                </a:solidFill>
                <a:latin typeface="NOEPFV+TimesNewRomanPSMT"/>
                <a:cs typeface="NOEPFV+TimesNewRomanPSMT"/>
              </a:rPr>
              <a:t>15</a:t>
            </a:r>
          </a:p>
        </p:txBody>
      </p:sp>
      <p:sp>
        <p:nvSpPr>
          <p:cNvPr id="22" name="object 22"/>
          <p:cNvSpPr txBox="1"/>
          <p:nvPr/>
        </p:nvSpPr>
        <p:spPr>
          <a:xfrm>
            <a:off x="951721" y="2760663"/>
            <a:ext cx="2754521" cy="141064"/>
          </a:xfrm>
          <a:prstGeom prst="rect">
            <a:avLst/>
          </a:prstGeom>
        </p:spPr>
        <p:txBody>
          <a:bodyPr vert="horz" wrap="square" lIns="0" tIns="0" rIns="0" bIns="0" rtlCol="0">
            <a:spAutoFit/>
          </a:bodyPr>
          <a:lstStyle/>
          <a:p>
            <a:pPr marL="0" marR="0">
              <a:lnSpc>
                <a:spcPts val="1107"/>
              </a:lnSpc>
              <a:spcBef>
                <a:spcPts val="0"/>
              </a:spcBef>
              <a:spcAft>
                <a:spcPts val="0"/>
              </a:spcAft>
            </a:pPr>
            <a:r>
              <a:rPr sz="1000" dirty="0">
                <a:solidFill>
                  <a:srgbClr val="221E1F"/>
                </a:solidFill>
                <a:latin typeface="Times New Roman" panose="02020603050405020304" pitchFamily="18" charset="0"/>
                <a:cs typeface="Times New Roman" panose="02020603050405020304" pitchFamily="18" charset="0"/>
              </a:rPr>
              <a:t>Kiểm tra lốp, </a:t>
            </a:r>
            <a:r>
              <a:rPr lang="en-US" sz="1000" dirty="0" err="1">
                <a:solidFill>
                  <a:srgbClr val="221E1F"/>
                </a:solidFill>
                <a:latin typeface="Times New Roman" panose="02020603050405020304" pitchFamily="18" charset="0"/>
                <a:cs typeface="Times New Roman" panose="02020603050405020304" pitchFamily="18" charset="0"/>
              </a:rPr>
              <a:t>bulong</a:t>
            </a:r>
            <a:r>
              <a:rPr lang="en-US" sz="1000" dirty="0">
                <a:solidFill>
                  <a:srgbClr val="221E1F"/>
                </a:solidFill>
                <a:latin typeface="Times New Roman" panose="02020603050405020304" pitchFamily="18" charset="0"/>
                <a:cs typeface="Times New Roman" panose="02020603050405020304" pitchFamily="18" charset="0"/>
              </a:rPr>
              <a:t> </a:t>
            </a:r>
            <a:r>
              <a:rPr lang="en-US" sz="1000" dirty="0" err="1">
                <a:solidFill>
                  <a:srgbClr val="221E1F"/>
                </a:solidFill>
                <a:latin typeface="Times New Roman" panose="02020603050405020304" pitchFamily="18" charset="0"/>
                <a:cs typeface="Times New Roman" panose="02020603050405020304" pitchFamily="18" charset="0"/>
              </a:rPr>
              <a:t>tắc</a:t>
            </a:r>
            <a:r>
              <a:rPr lang="en-US" sz="1000" dirty="0">
                <a:solidFill>
                  <a:srgbClr val="221E1F"/>
                </a:solidFill>
                <a:latin typeface="Times New Roman" panose="02020603050405020304" pitchFamily="18" charset="0"/>
                <a:cs typeface="Times New Roman" panose="02020603050405020304" pitchFamily="18" charset="0"/>
              </a:rPr>
              <a:t> </a:t>
            </a:r>
            <a:r>
              <a:rPr lang="en-US" sz="1000" dirty="0" err="1">
                <a:solidFill>
                  <a:srgbClr val="221E1F"/>
                </a:solidFill>
                <a:latin typeface="Times New Roman" panose="02020603050405020304" pitchFamily="18" charset="0"/>
                <a:cs typeface="Times New Roman" panose="02020603050405020304" pitchFamily="18" charset="0"/>
              </a:rPr>
              <a:t>kê</a:t>
            </a:r>
            <a:r>
              <a:rPr lang="en-US" sz="1000" dirty="0">
                <a:solidFill>
                  <a:srgbClr val="221E1F"/>
                </a:solidFill>
                <a:latin typeface="Times New Roman" panose="02020603050405020304" pitchFamily="18" charset="0"/>
                <a:cs typeface="Times New Roman" panose="02020603050405020304" pitchFamily="18" charset="0"/>
              </a:rPr>
              <a:t> </a:t>
            </a:r>
            <a:r>
              <a:rPr sz="1000" dirty="0" err="1">
                <a:solidFill>
                  <a:srgbClr val="221E1F"/>
                </a:solidFill>
                <a:latin typeface="Times New Roman" panose="02020603050405020304" pitchFamily="18" charset="0"/>
                <a:cs typeface="Times New Roman" panose="02020603050405020304" pitchFamily="18" charset="0"/>
              </a:rPr>
              <a:t>và</a:t>
            </a:r>
            <a:r>
              <a:rPr sz="1000" dirty="0">
                <a:solidFill>
                  <a:srgbClr val="221E1F"/>
                </a:solidFill>
                <a:latin typeface="Times New Roman" panose="02020603050405020304" pitchFamily="18" charset="0"/>
                <a:cs typeface="Times New Roman" panose="02020603050405020304" pitchFamily="18" charset="0"/>
              </a:rPr>
              <a:t> </a:t>
            </a:r>
            <a:r>
              <a:rPr lang="en-US" sz="1000" dirty="0" err="1">
                <a:solidFill>
                  <a:srgbClr val="221E1F"/>
                </a:solidFill>
                <a:latin typeface="Times New Roman" panose="02020603050405020304" pitchFamily="18" charset="0"/>
                <a:cs typeface="Times New Roman" panose="02020603050405020304" pitchFamily="18" charset="0"/>
              </a:rPr>
              <a:t>bulong</a:t>
            </a:r>
            <a:r>
              <a:rPr lang="en-US" sz="1000" dirty="0">
                <a:solidFill>
                  <a:srgbClr val="221E1F"/>
                </a:solidFill>
                <a:latin typeface="Times New Roman" panose="02020603050405020304" pitchFamily="18" charset="0"/>
                <a:cs typeface="Times New Roman" panose="02020603050405020304" pitchFamily="18" charset="0"/>
              </a:rPr>
              <a:t> </a:t>
            </a:r>
            <a:r>
              <a:rPr sz="1000" dirty="0" err="1">
                <a:solidFill>
                  <a:srgbClr val="221E1F"/>
                </a:solidFill>
                <a:latin typeface="Times New Roman" panose="02020603050405020304" pitchFamily="18" charset="0"/>
                <a:cs typeface="Times New Roman" panose="02020603050405020304" pitchFamily="18" charset="0"/>
              </a:rPr>
              <a:t>các</a:t>
            </a:r>
            <a:r>
              <a:rPr sz="1000" dirty="0">
                <a:solidFill>
                  <a:srgbClr val="221E1F"/>
                </a:solidFill>
                <a:latin typeface="Times New Roman" panose="02020603050405020304" pitchFamily="18" charset="0"/>
                <a:cs typeface="Times New Roman" panose="02020603050405020304" pitchFamily="18" charset="0"/>
              </a:rPr>
              <a:t> đăng.</a:t>
            </a:r>
          </a:p>
        </p:txBody>
      </p:sp>
      <p:sp>
        <p:nvSpPr>
          <p:cNvPr id="23" name="object 23"/>
          <p:cNvSpPr txBox="1"/>
          <p:nvPr/>
        </p:nvSpPr>
        <p:spPr>
          <a:xfrm>
            <a:off x="951721" y="3001963"/>
            <a:ext cx="1348085" cy="141064"/>
          </a:xfrm>
          <a:prstGeom prst="rect">
            <a:avLst/>
          </a:prstGeom>
        </p:spPr>
        <p:txBody>
          <a:bodyPr vert="horz" wrap="square" lIns="0" tIns="0" rIns="0" bIns="0" rtlCol="0">
            <a:spAutoFit/>
          </a:bodyPr>
          <a:lstStyle/>
          <a:p>
            <a:pPr marL="0" marR="0">
              <a:lnSpc>
                <a:spcPts val="1107"/>
              </a:lnSpc>
              <a:spcBef>
                <a:spcPts val="0"/>
              </a:spcBef>
              <a:spcAft>
                <a:spcPts val="0"/>
              </a:spcAft>
            </a:pPr>
            <a:r>
              <a:rPr sz="1000" dirty="0">
                <a:solidFill>
                  <a:srgbClr val="221E1F"/>
                </a:solidFill>
                <a:latin typeface="Times New Roman" panose="02020603050405020304" pitchFamily="18" charset="0"/>
                <a:cs typeface="Times New Roman" panose="02020603050405020304" pitchFamily="18" charset="0"/>
              </a:rPr>
              <a:t>Kiểm tra bu lông tắc kê</a:t>
            </a:r>
          </a:p>
        </p:txBody>
      </p:sp>
      <p:sp>
        <p:nvSpPr>
          <p:cNvPr id="24" name="object 24"/>
          <p:cNvSpPr txBox="1"/>
          <p:nvPr/>
        </p:nvSpPr>
        <p:spPr>
          <a:xfrm>
            <a:off x="951721" y="3243263"/>
            <a:ext cx="3672312" cy="628377"/>
          </a:xfrm>
          <a:prstGeom prst="rect">
            <a:avLst/>
          </a:prstGeom>
        </p:spPr>
        <p:txBody>
          <a:bodyPr vert="horz" wrap="square" lIns="0" tIns="0" rIns="0" bIns="0" rtlCol="0">
            <a:spAutoFit/>
          </a:bodyPr>
          <a:lstStyle/>
          <a:p>
            <a:pPr marL="0" marR="0">
              <a:lnSpc>
                <a:spcPts val="1107"/>
              </a:lnSpc>
              <a:spcBef>
                <a:spcPts val="0"/>
              </a:spcBef>
              <a:spcAft>
                <a:spcPts val="0"/>
              </a:spcAft>
            </a:pPr>
            <a:r>
              <a:rPr sz="1000" dirty="0">
                <a:solidFill>
                  <a:srgbClr val="221E1F"/>
                </a:solidFill>
                <a:latin typeface="Times New Roman" panose="02020603050405020304" pitchFamily="18" charset="0"/>
                <a:cs typeface="Times New Roman" panose="02020603050405020304" pitchFamily="18" charset="0"/>
              </a:rPr>
              <a:t>Kiểm tra hệ thống công tắc (bồn, ben…)</a:t>
            </a:r>
          </a:p>
          <a:p>
            <a:pPr marL="0" marR="0">
              <a:lnSpc>
                <a:spcPts val="1107"/>
              </a:lnSpc>
              <a:spcBef>
                <a:spcPts val="792"/>
              </a:spcBef>
              <a:spcAft>
                <a:spcPts val="0"/>
              </a:spcAft>
            </a:pPr>
            <a:r>
              <a:rPr sz="1000" dirty="0">
                <a:solidFill>
                  <a:srgbClr val="221E1F"/>
                </a:solidFill>
                <a:latin typeface="Times New Roman" panose="02020603050405020304" pitchFamily="18" charset="0"/>
                <a:cs typeface="Times New Roman" panose="02020603050405020304" pitchFamily="18" charset="0"/>
              </a:rPr>
              <a:t>Kiểm tra sự rò rỉ của bình Urê, mức Urê, hệ thống đường ống</a:t>
            </a:r>
          </a:p>
          <a:p>
            <a:pPr marL="0" marR="0">
              <a:lnSpc>
                <a:spcPts val="1107"/>
              </a:lnSpc>
              <a:spcBef>
                <a:spcPts val="792"/>
              </a:spcBef>
              <a:spcAft>
                <a:spcPts val="0"/>
              </a:spcAft>
            </a:pPr>
            <a:r>
              <a:rPr sz="1000" dirty="0">
                <a:solidFill>
                  <a:srgbClr val="221E1F"/>
                </a:solidFill>
                <a:latin typeface="Times New Roman" panose="02020603050405020304" pitchFamily="18" charset="0"/>
                <a:cs typeface="Times New Roman" panose="02020603050405020304" pitchFamily="18" charset="0"/>
              </a:rPr>
              <a:t>Kiểm tra &amp; bắt chặt cảm biến NOx, cảm biến nhiệt độ, kim phun Urê</a:t>
            </a:r>
          </a:p>
        </p:txBody>
      </p:sp>
      <p:sp>
        <p:nvSpPr>
          <p:cNvPr id="25" name="object 25"/>
          <p:cNvSpPr txBox="1"/>
          <p:nvPr/>
        </p:nvSpPr>
        <p:spPr>
          <a:xfrm>
            <a:off x="7094500" y="4700535"/>
            <a:ext cx="201903" cy="101566"/>
          </a:xfrm>
          <a:prstGeom prst="rect">
            <a:avLst/>
          </a:prstGeom>
        </p:spPr>
        <p:txBody>
          <a:bodyPr vert="horz" wrap="square" lIns="0" tIns="0" rIns="0" bIns="0" rtlCol="0">
            <a:spAutoFit/>
          </a:bodyPr>
          <a:lstStyle/>
          <a:p>
            <a:pPr marL="0" marR="0">
              <a:lnSpc>
                <a:spcPts val="850"/>
              </a:lnSpc>
              <a:spcBef>
                <a:spcPts val="0"/>
              </a:spcBef>
              <a:spcAft>
                <a:spcPts val="0"/>
              </a:spcAft>
            </a:pPr>
            <a:r>
              <a:rPr sz="600" spc="12" dirty="0">
                <a:solidFill>
                  <a:srgbClr val="FFFFFF"/>
                </a:solidFill>
                <a:latin typeface="WTHKIR+UTM-Avo"/>
                <a:cs typeface="WTHKIR+UTM-Avo"/>
              </a:rPr>
              <a:t>2</a:t>
            </a:r>
            <a:r>
              <a:rPr lang="en-US" sz="600" spc="12" dirty="0">
                <a:solidFill>
                  <a:srgbClr val="FFFFFF"/>
                </a:solidFill>
                <a:latin typeface="WTHKIR+UTM-Avo"/>
                <a:cs typeface="WTHKIR+UTM-Avo"/>
              </a:rPr>
              <a:t>3</a:t>
            </a:r>
            <a:endParaRPr sz="600" spc="12" dirty="0">
              <a:solidFill>
                <a:srgbClr val="FFFFFF"/>
              </a:solidFill>
              <a:latin typeface="WTHKIR+UTM-Avo"/>
              <a:cs typeface="WTHKIR+UTM-Avo"/>
            </a:endParaRPr>
          </a:p>
        </p:txBody>
      </p:sp>
      <p:sp>
        <p:nvSpPr>
          <p:cNvPr id="26" name="object 26"/>
          <p:cNvSpPr txBox="1"/>
          <p:nvPr/>
        </p:nvSpPr>
        <p:spPr>
          <a:xfrm>
            <a:off x="4383354" y="4813568"/>
            <a:ext cx="2824958" cy="227090"/>
          </a:xfrm>
          <a:prstGeom prst="rect">
            <a:avLst/>
          </a:prstGeom>
        </p:spPr>
        <p:txBody>
          <a:bodyPr vert="horz" wrap="square" lIns="0" tIns="0" rIns="0" bIns="0" rtlCol="0">
            <a:spAutoFit/>
          </a:bodyPr>
          <a:lstStyle/>
          <a:p>
            <a:pPr marL="0" marR="0">
              <a:lnSpc>
                <a:spcPts val="1488"/>
              </a:lnSpc>
              <a:spcBef>
                <a:spcPts val="0"/>
              </a:spcBef>
              <a:spcAft>
                <a:spcPts val="0"/>
              </a:spcAft>
            </a:pPr>
            <a:r>
              <a:rPr sz="1000" spc="12" dirty="0">
                <a:solidFill>
                  <a:srgbClr val="005AAA"/>
                </a:solidFill>
                <a:latin typeface="JWOCJC+UTMAvoBold"/>
                <a:cs typeface="JWOCJC+UTMAvoBold"/>
              </a:rPr>
              <a:t>CÔNG</a:t>
            </a:r>
            <a:r>
              <a:rPr sz="1000" spc="64" dirty="0">
                <a:solidFill>
                  <a:srgbClr val="005AAA"/>
                </a:solidFill>
                <a:latin typeface="JWOCJC+UTMAvoBold"/>
                <a:cs typeface="JWOCJC+UTMAvoBold"/>
              </a:rPr>
              <a:t> </a:t>
            </a:r>
            <a:r>
              <a:rPr sz="1000" dirty="0">
                <a:solidFill>
                  <a:srgbClr val="005AAA"/>
                </a:solidFill>
                <a:latin typeface="JWOCJC+UTMAvoBold"/>
                <a:cs typeface="JWOCJC+UTMAvoBold"/>
              </a:rPr>
              <a:t>TY</a:t>
            </a:r>
            <a:r>
              <a:rPr sz="1000" spc="65" dirty="0">
                <a:solidFill>
                  <a:srgbClr val="005AAA"/>
                </a:solidFill>
                <a:latin typeface="JWOCJC+UTMAvoBold"/>
                <a:cs typeface="JWOCJC+UTMAvoBold"/>
              </a:rPr>
              <a:t> </a:t>
            </a:r>
            <a:r>
              <a:rPr sz="1000" spc="12" dirty="0">
                <a:solidFill>
                  <a:srgbClr val="005AAA"/>
                </a:solidFill>
                <a:latin typeface="JWOCJC+UTMAvoBold"/>
                <a:cs typeface="JWOCJC+UTMAvoBold"/>
              </a:rPr>
              <a:t>CỔ</a:t>
            </a:r>
            <a:r>
              <a:rPr sz="1000" spc="63" dirty="0">
                <a:solidFill>
                  <a:srgbClr val="005AAA"/>
                </a:solidFill>
                <a:latin typeface="JWOCJC+UTMAvoBold"/>
                <a:cs typeface="JWOCJC+UTMAvoBold"/>
              </a:rPr>
              <a:t> </a:t>
            </a:r>
            <a:r>
              <a:rPr sz="1000" spc="10" dirty="0">
                <a:solidFill>
                  <a:srgbClr val="005AAA"/>
                </a:solidFill>
                <a:latin typeface="JWOCJC+UTMAvoBold"/>
                <a:cs typeface="JWOCJC+UTMAvoBold"/>
              </a:rPr>
              <a:t>PHẦN</a:t>
            </a:r>
            <a:r>
              <a:rPr sz="1000" spc="64" dirty="0">
                <a:solidFill>
                  <a:srgbClr val="005AAA"/>
                </a:solidFill>
                <a:latin typeface="JWOCJC+UTMAvoBold"/>
                <a:cs typeface="JWOCJC+UTMAvoBold"/>
              </a:rPr>
              <a:t> </a:t>
            </a:r>
            <a:r>
              <a:rPr sz="1000" dirty="0">
                <a:solidFill>
                  <a:srgbClr val="005AAA"/>
                </a:solidFill>
                <a:latin typeface="JWOCJC+UTMAvoBold"/>
                <a:cs typeface="JWOCJC+UTMAvoBold"/>
              </a:rPr>
              <a:t>SHACMAN</a:t>
            </a:r>
            <a:r>
              <a:rPr sz="1000" spc="66" dirty="0">
                <a:solidFill>
                  <a:srgbClr val="005AAA"/>
                </a:solidFill>
                <a:latin typeface="JWOCJC+UTMAvoBold"/>
                <a:cs typeface="JWOCJC+UTMAvoBold"/>
              </a:rPr>
              <a:t> </a:t>
            </a:r>
            <a:r>
              <a:rPr sz="1000" dirty="0">
                <a:solidFill>
                  <a:srgbClr val="005AAA"/>
                </a:solidFill>
                <a:latin typeface="JWOCJC+UTMAvoBold"/>
                <a:cs typeface="JWOCJC+UTMAvoBold"/>
              </a:rPr>
              <a:t>VIỆT</a:t>
            </a:r>
            <a:r>
              <a:rPr sz="1000" spc="63" dirty="0">
                <a:solidFill>
                  <a:srgbClr val="005AAA"/>
                </a:solidFill>
                <a:latin typeface="JWOCJC+UTMAvoBold"/>
                <a:cs typeface="JWOCJC+UTMAvoBold"/>
              </a:rPr>
              <a:t> </a:t>
            </a:r>
            <a:r>
              <a:rPr sz="1000" spc="11" dirty="0">
                <a:solidFill>
                  <a:srgbClr val="005AAA"/>
                </a:solidFill>
                <a:latin typeface="JWOCJC+UTMAvoBold"/>
                <a:cs typeface="JWOCJC+UTMAvoBold"/>
              </a:rPr>
              <a:t>NAM</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2" name="object 1"/>
          <p:cNvSpPr/>
          <p:nvPr/>
        </p:nvSpPr>
        <p:spPr>
          <a:xfrm>
            <a:off x="4190813" y="559977"/>
            <a:ext cx="417315" cy="250521"/>
          </a:xfrm>
          <a:prstGeom prst="rect">
            <a:avLst/>
          </a:prstGeom>
          <a:blipFill>
            <a:blip r:embed="rId2" cstate="print"/>
            <a:stretch>
              <a:fillRect/>
            </a:stretch>
          </a:blipFill>
        </p:spPr>
        <p:txBody>
          <a:bodyPr wrap="square" lIns="0" tIns="0" rIns="0" bIns="0" rtlCol="0">
            <a:spAutoFit/>
          </a:bodyPr>
          <a:lstStyle/>
          <a:p>
            <a:endParaRPr/>
          </a:p>
        </p:txBody>
      </p:sp>
      <p:sp>
        <p:nvSpPr>
          <p:cNvPr id="2" name="object 2"/>
          <p:cNvSpPr/>
          <p:nvPr/>
        </p:nvSpPr>
        <p:spPr>
          <a:xfrm>
            <a:off x="4079783" y="559977"/>
            <a:ext cx="419971" cy="250398"/>
          </a:xfrm>
          <a:prstGeom prst="rect">
            <a:avLst/>
          </a:prstGeom>
          <a:blipFill>
            <a:blip r:embed="rId3" cstate="print"/>
            <a:stretch>
              <a:fillRect/>
            </a:stretch>
          </a:blipFill>
        </p:spPr>
        <p:txBody>
          <a:bodyPr wrap="square" lIns="0" tIns="0" rIns="0" bIns="0" rtlCol="0">
            <a:spAutoFit/>
          </a:bodyPr>
          <a:lstStyle/>
          <a:p>
            <a:endParaRPr/>
          </a:p>
        </p:txBody>
      </p:sp>
      <p:sp>
        <p:nvSpPr>
          <p:cNvPr id="3" name="object 3"/>
          <p:cNvSpPr/>
          <p:nvPr/>
        </p:nvSpPr>
        <p:spPr>
          <a:xfrm>
            <a:off x="3807275" y="548039"/>
            <a:ext cx="202563" cy="262203"/>
          </a:xfrm>
          <a:prstGeom prst="rect">
            <a:avLst/>
          </a:prstGeom>
          <a:blipFill>
            <a:blip r:embed="rId4" cstate="print"/>
            <a:stretch>
              <a:fillRect/>
            </a:stretch>
          </a:blipFill>
        </p:spPr>
        <p:txBody>
          <a:bodyPr wrap="square" lIns="0" tIns="0" rIns="0" bIns="0" rtlCol="0">
            <a:spAutoFit/>
          </a:bodyPr>
          <a:lstStyle/>
          <a:p>
            <a:endParaRPr/>
          </a:p>
        </p:txBody>
      </p:sp>
      <p:sp>
        <p:nvSpPr>
          <p:cNvPr id="4" name="object 4"/>
          <p:cNvSpPr/>
          <p:nvPr/>
        </p:nvSpPr>
        <p:spPr>
          <a:xfrm>
            <a:off x="3699687" y="548039"/>
            <a:ext cx="202711" cy="261277"/>
          </a:xfrm>
          <a:prstGeom prst="rect">
            <a:avLst/>
          </a:prstGeom>
          <a:blipFill>
            <a:blip r:embed="rId5" cstate="print"/>
            <a:stretch>
              <a:fillRect/>
            </a:stretch>
          </a:blipFill>
        </p:spPr>
        <p:txBody>
          <a:bodyPr wrap="square" lIns="0" tIns="0" rIns="0" bIns="0" rtlCol="0">
            <a:spAutoFit/>
          </a:bodyPr>
          <a:lstStyle/>
          <a:p>
            <a:endParaRPr/>
          </a:p>
        </p:txBody>
      </p:sp>
      <p:sp>
        <p:nvSpPr>
          <p:cNvPr id="5" name="object 5"/>
          <p:cNvSpPr/>
          <p:nvPr/>
        </p:nvSpPr>
        <p:spPr>
          <a:xfrm>
            <a:off x="3429426" y="559179"/>
            <a:ext cx="201639" cy="249605"/>
          </a:xfrm>
          <a:prstGeom prst="rect">
            <a:avLst/>
          </a:prstGeom>
          <a:blipFill>
            <a:blip r:embed="rId6" cstate="print"/>
            <a:stretch>
              <a:fillRect/>
            </a:stretch>
          </a:blipFill>
        </p:spPr>
        <p:txBody>
          <a:bodyPr wrap="square" lIns="0" tIns="0" rIns="0" bIns="0" rtlCol="0">
            <a:spAutoFit/>
          </a:bodyPr>
          <a:lstStyle/>
          <a:p>
            <a:endParaRPr/>
          </a:p>
        </p:txBody>
      </p:sp>
      <p:sp>
        <p:nvSpPr>
          <p:cNvPr id="6" name="object 6"/>
          <p:cNvSpPr/>
          <p:nvPr/>
        </p:nvSpPr>
        <p:spPr>
          <a:xfrm>
            <a:off x="3062183" y="559443"/>
            <a:ext cx="301137" cy="284581"/>
          </a:xfrm>
          <a:prstGeom prst="rect">
            <a:avLst/>
          </a:prstGeom>
          <a:blipFill>
            <a:blip r:embed="rId7" cstate="print"/>
            <a:stretch>
              <a:fillRect/>
            </a:stretch>
          </a:blipFill>
        </p:spPr>
        <p:txBody>
          <a:bodyPr wrap="square" lIns="0" tIns="0" rIns="0" bIns="0" rtlCol="0">
            <a:spAutoFit/>
          </a:bodyPr>
          <a:lstStyle/>
          <a:p>
            <a:endParaRPr/>
          </a:p>
        </p:txBody>
      </p:sp>
      <p:sp>
        <p:nvSpPr>
          <p:cNvPr id="7" name="object 7"/>
          <p:cNvSpPr/>
          <p:nvPr/>
        </p:nvSpPr>
        <p:spPr>
          <a:xfrm>
            <a:off x="2953811" y="595208"/>
            <a:ext cx="200980" cy="213581"/>
          </a:xfrm>
          <a:prstGeom prst="rect">
            <a:avLst/>
          </a:prstGeom>
          <a:blipFill>
            <a:blip r:embed="rId8" cstate="print"/>
            <a:stretch>
              <a:fillRect/>
            </a:stretch>
          </a:blipFill>
        </p:spPr>
        <p:txBody>
          <a:bodyPr wrap="square" lIns="0" tIns="0" rIns="0" bIns="0" rtlCol="0">
            <a:spAutoFit/>
          </a:bodyPr>
          <a:lstStyle/>
          <a:p>
            <a:endParaRPr/>
          </a:p>
        </p:txBody>
      </p:sp>
      <p:sp>
        <p:nvSpPr>
          <p:cNvPr id="8" name="object 8"/>
          <p:cNvSpPr/>
          <p:nvPr/>
        </p:nvSpPr>
        <p:spPr>
          <a:xfrm>
            <a:off x="332964" y="1200703"/>
            <a:ext cx="6921513" cy="3177577"/>
          </a:xfrm>
          <a:prstGeom prst="rect">
            <a:avLst/>
          </a:prstGeom>
          <a:blipFill>
            <a:blip r:embed="rId9" cstate="print"/>
            <a:stretch>
              <a:fillRect/>
            </a:stretch>
          </a:blipFill>
        </p:spPr>
        <p:txBody>
          <a:bodyPr wrap="square" lIns="0" tIns="0" rIns="0" bIns="0" rtlCol="0">
            <a:spAutoFit/>
          </a:bodyPr>
          <a:lstStyle/>
          <a:p>
            <a:endParaRPr/>
          </a:p>
        </p:txBody>
      </p:sp>
      <p:sp>
        <p:nvSpPr>
          <p:cNvPr id="9" name="object 9"/>
          <p:cNvSpPr/>
          <p:nvPr/>
        </p:nvSpPr>
        <p:spPr>
          <a:xfrm>
            <a:off x="408630" y="316552"/>
            <a:ext cx="6797802" cy="12700"/>
          </a:xfrm>
          <a:prstGeom prst="rect">
            <a:avLst/>
          </a:prstGeom>
          <a:blipFill>
            <a:blip r:embed="rId10" cstate="print"/>
            <a:stretch>
              <a:fillRect/>
            </a:stretch>
          </a:blipFill>
        </p:spPr>
        <p:txBody>
          <a:bodyPr wrap="square" lIns="0" tIns="0" rIns="0" bIns="0" rtlCol="0">
            <a:spAutoFit/>
          </a:bodyPr>
          <a:lstStyle/>
          <a:p>
            <a:endParaRPr/>
          </a:p>
        </p:txBody>
      </p:sp>
      <p:sp>
        <p:nvSpPr>
          <p:cNvPr id="10" name="object 10"/>
          <p:cNvSpPr/>
          <p:nvPr/>
        </p:nvSpPr>
        <p:spPr>
          <a:xfrm>
            <a:off x="6407062" y="171166"/>
            <a:ext cx="792553" cy="85737"/>
          </a:xfrm>
          <a:prstGeom prst="rect">
            <a:avLst/>
          </a:prstGeom>
          <a:blipFill>
            <a:blip r:embed="rId11" cstate="print"/>
            <a:stretch>
              <a:fillRect/>
            </a:stretch>
          </a:blipFill>
        </p:spPr>
        <p:txBody>
          <a:bodyPr wrap="square" lIns="0" tIns="0" rIns="0" bIns="0" rtlCol="0">
            <a:spAutoFit/>
          </a:bodyPr>
          <a:lstStyle/>
          <a:p>
            <a:endParaRPr/>
          </a:p>
        </p:txBody>
      </p:sp>
      <p:sp>
        <p:nvSpPr>
          <p:cNvPr id="11" name="object 11"/>
          <p:cNvSpPr/>
          <p:nvPr/>
        </p:nvSpPr>
        <p:spPr>
          <a:xfrm>
            <a:off x="350001" y="4693401"/>
            <a:ext cx="7206498" cy="370569"/>
          </a:xfrm>
          <a:prstGeom prst="rect">
            <a:avLst/>
          </a:prstGeom>
          <a:blipFill>
            <a:blip r:embed="rId12" cstate="print"/>
            <a:stretch>
              <a:fillRect/>
            </a:stretch>
          </a:blipFill>
        </p:spPr>
        <p:txBody>
          <a:bodyPr wrap="square" lIns="0" tIns="0" rIns="0" bIns="0" rtlCol="0">
            <a:spAutoFit/>
          </a:bodyPr>
          <a:lstStyle/>
          <a:p>
            <a:endParaRPr/>
          </a:p>
        </p:txBody>
      </p:sp>
      <p:sp>
        <p:nvSpPr>
          <p:cNvPr id="13" name="object 13"/>
          <p:cNvSpPr txBox="1"/>
          <p:nvPr/>
        </p:nvSpPr>
        <p:spPr>
          <a:xfrm>
            <a:off x="415354" y="144157"/>
            <a:ext cx="3477986" cy="162352"/>
          </a:xfrm>
          <a:prstGeom prst="rect">
            <a:avLst/>
          </a:prstGeom>
        </p:spPr>
        <p:txBody>
          <a:bodyPr vert="horz" wrap="square" lIns="0" tIns="0" rIns="0" bIns="0" rtlCol="0">
            <a:spAutoFit/>
          </a:bodyPr>
          <a:lstStyle/>
          <a:p>
            <a:pPr marL="0" marR="0">
              <a:lnSpc>
                <a:spcPts val="1380"/>
              </a:lnSpc>
              <a:spcBef>
                <a:spcPts val="0"/>
              </a:spcBef>
              <a:spcAft>
                <a:spcPts val="0"/>
              </a:spcAft>
            </a:pPr>
            <a:r>
              <a:rPr sz="1000" spc="15" dirty="0">
                <a:solidFill>
                  <a:srgbClr val="005AAA"/>
                </a:solidFill>
                <a:latin typeface="JWOCJC+UTMAvoBold" panose="020B0604020202020204"/>
                <a:cs typeface="EBFWQV+UTMBanqueBold"/>
              </a:rPr>
              <a:t>SỔ</a:t>
            </a:r>
            <a:r>
              <a:rPr sz="1000" spc="35" dirty="0">
                <a:solidFill>
                  <a:srgbClr val="005AAA"/>
                </a:solidFill>
                <a:latin typeface="JWOCJC+UTMAvoBold" panose="020B0604020202020204"/>
                <a:cs typeface="EBFWQV+UTMBanqueBold"/>
              </a:rPr>
              <a:t> </a:t>
            </a:r>
            <a:r>
              <a:rPr sz="1000" spc="15" dirty="0">
                <a:solidFill>
                  <a:srgbClr val="005AAA"/>
                </a:solidFill>
                <a:latin typeface="JWOCJC+UTMAvoBold" panose="020B0604020202020204"/>
                <a:cs typeface="EBFWQV+UTMBanqueBold"/>
              </a:rPr>
              <a:t>BẢO</a:t>
            </a:r>
            <a:r>
              <a:rPr sz="1000" spc="35" dirty="0">
                <a:solidFill>
                  <a:srgbClr val="005AAA"/>
                </a:solidFill>
                <a:latin typeface="JWOCJC+UTMAvoBold" panose="020B0604020202020204"/>
                <a:cs typeface="EBFWQV+UTMBanqueBold"/>
              </a:rPr>
              <a:t> </a:t>
            </a:r>
            <a:r>
              <a:rPr sz="1000" spc="15" dirty="0">
                <a:solidFill>
                  <a:srgbClr val="005AAA"/>
                </a:solidFill>
                <a:latin typeface="JWOCJC+UTMAvoBold" panose="020B0604020202020204"/>
                <a:cs typeface="EBFWQV+UTMBanqueBold"/>
              </a:rPr>
              <a:t>HÀNH</a:t>
            </a:r>
            <a:r>
              <a:rPr sz="1000" spc="34" dirty="0">
                <a:solidFill>
                  <a:srgbClr val="005AAA"/>
                </a:solidFill>
                <a:latin typeface="JWOCJC+UTMAvoBold" panose="020B0604020202020204"/>
                <a:cs typeface="EBFWQV+UTMBanqueBold"/>
              </a:rPr>
              <a:t> </a:t>
            </a:r>
            <a:r>
              <a:rPr sz="1000" spc="14" dirty="0">
                <a:solidFill>
                  <a:srgbClr val="005AAA"/>
                </a:solidFill>
                <a:latin typeface="JWOCJC+UTMAvoBold" panose="020B0604020202020204"/>
                <a:cs typeface="EBFWQV+UTMBanqueBold"/>
              </a:rPr>
              <a:t>VÀ</a:t>
            </a:r>
            <a:r>
              <a:rPr sz="1000" spc="35" dirty="0">
                <a:solidFill>
                  <a:srgbClr val="005AAA"/>
                </a:solidFill>
                <a:latin typeface="JWOCJC+UTMAvoBold" panose="020B0604020202020204"/>
                <a:cs typeface="EBFWQV+UTMBanqueBold"/>
              </a:rPr>
              <a:t> </a:t>
            </a:r>
            <a:r>
              <a:rPr sz="1000" spc="15" dirty="0">
                <a:solidFill>
                  <a:srgbClr val="005AAA"/>
                </a:solidFill>
                <a:latin typeface="JWOCJC+UTMAvoBold" panose="020B0604020202020204"/>
                <a:cs typeface="EBFWQV+UTMBanqueBold"/>
              </a:rPr>
              <a:t>BẢO</a:t>
            </a:r>
            <a:r>
              <a:rPr sz="1000" spc="35" dirty="0">
                <a:solidFill>
                  <a:srgbClr val="005AAA"/>
                </a:solidFill>
                <a:latin typeface="JWOCJC+UTMAvoBold" panose="020B0604020202020204"/>
                <a:cs typeface="EBFWQV+UTMBanqueBold"/>
              </a:rPr>
              <a:t> </a:t>
            </a:r>
            <a:r>
              <a:rPr sz="1000" spc="15" dirty="0">
                <a:solidFill>
                  <a:srgbClr val="005AAA"/>
                </a:solidFill>
                <a:latin typeface="JWOCJC+UTMAvoBold" panose="020B0604020202020204"/>
                <a:cs typeface="EBFWQV+UTMBanqueBold"/>
              </a:rPr>
              <a:t>DƯỠNG</a:t>
            </a:r>
            <a:r>
              <a:rPr sz="1000" spc="34" dirty="0">
                <a:solidFill>
                  <a:srgbClr val="005AAA"/>
                </a:solidFill>
                <a:latin typeface="JWOCJC+UTMAvoBold" panose="020B0604020202020204"/>
                <a:cs typeface="EBFWQV+UTMBanqueBold"/>
              </a:rPr>
              <a:t> </a:t>
            </a:r>
            <a:r>
              <a:rPr sz="1000" spc="15" dirty="0">
                <a:solidFill>
                  <a:srgbClr val="005AAA"/>
                </a:solidFill>
                <a:latin typeface="JWOCJC+UTMAvoBold" panose="020B0604020202020204"/>
                <a:cs typeface="EBFWQV+UTMBanqueBold"/>
              </a:rPr>
              <a:t>SHACMAN</a:t>
            </a:r>
          </a:p>
        </p:txBody>
      </p:sp>
      <p:sp>
        <p:nvSpPr>
          <p:cNvPr id="14" name="object 14"/>
          <p:cNvSpPr txBox="1"/>
          <p:nvPr/>
        </p:nvSpPr>
        <p:spPr>
          <a:xfrm>
            <a:off x="1472003" y="892700"/>
            <a:ext cx="4895089" cy="141064"/>
          </a:xfrm>
          <a:prstGeom prst="rect">
            <a:avLst/>
          </a:prstGeom>
        </p:spPr>
        <p:txBody>
          <a:bodyPr vert="horz" wrap="square" lIns="0" tIns="0" rIns="0" bIns="0" rtlCol="0">
            <a:spAutoFit/>
          </a:bodyPr>
          <a:lstStyle/>
          <a:p>
            <a:pPr marL="0" marR="0">
              <a:lnSpc>
                <a:spcPts val="1107"/>
              </a:lnSpc>
              <a:spcBef>
                <a:spcPts val="0"/>
              </a:spcBef>
              <a:spcAft>
                <a:spcPts val="0"/>
              </a:spcAft>
            </a:pPr>
            <a:r>
              <a:rPr sz="1000" i="1" dirty="0">
                <a:solidFill>
                  <a:srgbClr val="221E1F"/>
                </a:solidFill>
                <a:latin typeface="Times New Roman" panose="02020603050405020304" pitchFamily="18" charset="0"/>
                <a:cs typeface="Times New Roman" panose="02020603050405020304" pitchFamily="18" charset="0"/>
              </a:rPr>
              <a:t>(Sau mỗi lần thực hiện, trạm thực hiện bảo dưỡng ký đóng dấu làm căn cứ</a:t>
            </a:r>
            <a:r>
              <a:rPr sz="1000" i="1" spc="-10" dirty="0">
                <a:solidFill>
                  <a:srgbClr val="221E1F"/>
                </a:solidFill>
                <a:latin typeface="Times New Roman" panose="02020603050405020304" pitchFamily="18" charset="0"/>
                <a:cs typeface="Times New Roman" panose="02020603050405020304" pitchFamily="18" charset="0"/>
              </a:rPr>
              <a:t> </a:t>
            </a:r>
            <a:r>
              <a:rPr sz="1000" i="1" dirty="0">
                <a:solidFill>
                  <a:srgbClr val="221E1F"/>
                </a:solidFill>
                <a:latin typeface="Times New Roman" panose="02020603050405020304" pitchFamily="18" charset="0"/>
                <a:cs typeface="Times New Roman" panose="02020603050405020304" pitchFamily="18" charset="0"/>
              </a:rPr>
              <a:t>xét duyệt Bảo hành)</a:t>
            </a:r>
          </a:p>
        </p:txBody>
      </p:sp>
      <p:sp>
        <p:nvSpPr>
          <p:cNvPr id="15" name="object 15"/>
          <p:cNvSpPr txBox="1"/>
          <p:nvPr/>
        </p:nvSpPr>
        <p:spPr>
          <a:xfrm>
            <a:off x="457019" y="1284114"/>
            <a:ext cx="1043558" cy="141064"/>
          </a:xfrm>
          <a:prstGeom prst="rect">
            <a:avLst/>
          </a:prstGeom>
        </p:spPr>
        <p:txBody>
          <a:bodyPr vert="horz" wrap="square" lIns="0" tIns="0" rIns="0" bIns="0" rtlCol="0">
            <a:spAutoFit/>
          </a:bodyPr>
          <a:lstStyle/>
          <a:p>
            <a:pPr marL="0" marR="0">
              <a:lnSpc>
                <a:spcPts val="1107"/>
              </a:lnSpc>
              <a:spcBef>
                <a:spcPts val="0"/>
              </a:spcBef>
              <a:spcAft>
                <a:spcPts val="0"/>
              </a:spcAft>
            </a:pPr>
            <a:r>
              <a:rPr sz="1000" b="1" dirty="0">
                <a:solidFill>
                  <a:srgbClr val="221E1F"/>
                </a:solidFill>
                <a:latin typeface="Times New Roman" panose="02020603050405020304" pitchFamily="18" charset="0"/>
                <a:cs typeface="Times New Roman" panose="02020603050405020304" pitchFamily="18" charset="0"/>
              </a:rPr>
              <a:t>Bảo dưỡng lần 1</a:t>
            </a:r>
          </a:p>
        </p:txBody>
      </p:sp>
      <p:sp>
        <p:nvSpPr>
          <p:cNvPr id="16" name="object 16"/>
          <p:cNvSpPr txBox="1"/>
          <p:nvPr/>
        </p:nvSpPr>
        <p:spPr>
          <a:xfrm>
            <a:off x="4017337" y="1284114"/>
            <a:ext cx="1043558" cy="141064"/>
          </a:xfrm>
          <a:prstGeom prst="rect">
            <a:avLst/>
          </a:prstGeom>
        </p:spPr>
        <p:txBody>
          <a:bodyPr vert="horz" wrap="square" lIns="0" tIns="0" rIns="0" bIns="0" rtlCol="0">
            <a:spAutoFit/>
          </a:bodyPr>
          <a:lstStyle/>
          <a:p>
            <a:pPr marL="0" marR="0">
              <a:lnSpc>
                <a:spcPts val="1107"/>
              </a:lnSpc>
              <a:spcBef>
                <a:spcPts val="0"/>
              </a:spcBef>
              <a:spcAft>
                <a:spcPts val="0"/>
              </a:spcAft>
            </a:pPr>
            <a:r>
              <a:rPr sz="1000" b="1" dirty="0">
                <a:solidFill>
                  <a:srgbClr val="221E1F"/>
                </a:solidFill>
                <a:latin typeface="Times New Roman" panose="02020603050405020304" pitchFamily="18" charset="0"/>
                <a:cs typeface="Times New Roman" panose="02020603050405020304" pitchFamily="18" charset="0"/>
              </a:rPr>
              <a:t>Bảo dưỡng lần 2</a:t>
            </a:r>
          </a:p>
        </p:txBody>
      </p:sp>
      <p:sp>
        <p:nvSpPr>
          <p:cNvPr id="17" name="object 17"/>
          <p:cNvSpPr txBox="1"/>
          <p:nvPr/>
        </p:nvSpPr>
        <p:spPr>
          <a:xfrm>
            <a:off x="457019" y="1461914"/>
            <a:ext cx="3129788" cy="500137"/>
          </a:xfrm>
          <a:prstGeom prst="rect">
            <a:avLst/>
          </a:prstGeom>
        </p:spPr>
        <p:txBody>
          <a:bodyPr vert="horz" wrap="square" lIns="0" tIns="0" rIns="0" bIns="0" rtlCol="0">
            <a:spAutoFit/>
          </a:bodyPr>
          <a:lstStyle/>
          <a:p>
            <a:pPr marL="0" marR="0">
              <a:lnSpc>
                <a:spcPts val="1107"/>
              </a:lnSpc>
              <a:spcBef>
                <a:spcPts val="0"/>
              </a:spcBef>
              <a:spcAft>
                <a:spcPts val="0"/>
              </a:spcAft>
            </a:pPr>
            <a:r>
              <a:rPr sz="1000" dirty="0">
                <a:solidFill>
                  <a:srgbClr val="221E1F"/>
                </a:solidFill>
                <a:latin typeface="Times New Roman" panose="02020603050405020304" pitchFamily="18" charset="0"/>
                <a:cs typeface="Times New Roman" panose="02020603050405020304" pitchFamily="18" charset="0"/>
              </a:rPr>
              <a:t>Ngày:....................................................................................</a:t>
            </a:r>
          </a:p>
          <a:p>
            <a:pPr marL="0" marR="0">
              <a:lnSpc>
                <a:spcPts val="1107"/>
              </a:lnSpc>
              <a:spcBef>
                <a:spcPts val="292"/>
              </a:spcBef>
              <a:spcAft>
                <a:spcPts val="0"/>
              </a:spcAft>
            </a:pPr>
            <a:r>
              <a:rPr sz="1000" dirty="0">
                <a:solidFill>
                  <a:srgbClr val="221E1F"/>
                </a:solidFill>
                <a:latin typeface="Times New Roman" panose="02020603050405020304" pitchFamily="18" charset="0"/>
                <a:cs typeface="Times New Roman" panose="02020603050405020304" pitchFamily="18" charset="0"/>
              </a:rPr>
              <a:t>Km:......................................................................................</a:t>
            </a:r>
          </a:p>
          <a:p>
            <a:pPr marL="0" marR="0">
              <a:lnSpc>
                <a:spcPts val="1107"/>
              </a:lnSpc>
              <a:spcBef>
                <a:spcPts val="292"/>
              </a:spcBef>
              <a:spcAft>
                <a:spcPts val="0"/>
              </a:spcAft>
            </a:pPr>
            <a:r>
              <a:rPr sz="1000" dirty="0">
                <a:solidFill>
                  <a:srgbClr val="221E1F"/>
                </a:solidFill>
                <a:latin typeface="Times New Roman" panose="02020603050405020304" pitchFamily="18" charset="0"/>
                <a:cs typeface="Times New Roman" panose="02020603050405020304" pitchFamily="18" charset="0"/>
              </a:rPr>
              <a:t>Chữ ký, đóng dấu trạm thực hiện</a:t>
            </a:r>
          </a:p>
        </p:txBody>
      </p:sp>
      <p:sp>
        <p:nvSpPr>
          <p:cNvPr id="18" name="object 18"/>
          <p:cNvSpPr txBox="1"/>
          <p:nvPr/>
        </p:nvSpPr>
        <p:spPr>
          <a:xfrm>
            <a:off x="4017337" y="1461914"/>
            <a:ext cx="3129788" cy="500137"/>
          </a:xfrm>
          <a:prstGeom prst="rect">
            <a:avLst/>
          </a:prstGeom>
        </p:spPr>
        <p:txBody>
          <a:bodyPr vert="horz" wrap="square" lIns="0" tIns="0" rIns="0" bIns="0" rtlCol="0">
            <a:spAutoFit/>
          </a:bodyPr>
          <a:lstStyle/>
          <a:p>
            <a:pPr marL="0" marR="0">
              <a:lnSpc>
                <a:spcPts val="1107"/>
              </a:lnSpc>
              <a:spcBef>
                <a:spcPts val="0"/>
              </a:spcBef>
              <a:spcAft>
                <a:spcPts val="0"/>
              </a:spcAft>
            </a:pPr>
            <a:r>
              <a:rPr sz="1000" dirty="0">
                <a:solidFill>
                  <a:srgbClr val="221E1F"/>
                </a:solidFill>
                <a:latin typeface="Times New Roman" panose="02020603050405020304" pitchFamily="18" charset="0"/>
                <a:cs typeface="Times New Roman" panose="02020603050405020304" pitchFamily="18" charset="0"/>
              </a:rPr>
              <a:t>Ngày:....................................................................................</a:t>
            </a:r>
          </a:p>
          <a:p>
            <a:pPr marL="0" marR="0">
              <a:lnSpc>
                <a:spcPts val="1107"/>
              </a:lnSpc>
              <a:spcBef>
                <a:spcPts val="292"/>
              </a:spcBef>
              <a:spcAft>
                <a:spcPts val="0"/>
              </a:spcAft>
            </a:pPr>
            <a:r>
              <a:rPr sz="1000" dirty="0">
                <a:solidFill>
                  <a:srgbClr val="221E1F"/>
                </a:solidFill>
                <a:latin typeface="Times New Roman" panose="02020603050405020304" pitchFamily="18" charset="0"/>
                <a:cs typeface="Times New Roman" panose="02020603050405020304" pitchFamily="18" charset="0"/>
              </a:rPr>
              <a:t>Km:......................................................................................</a:t>
            </a:r>
          </a:p>
          <a:p>
            <a:pPr marL="0" marR="0">
              <a:lnSpc>
                <a:spcPts val="1107"/>
              </a:lnSpc>
              <a:spcBef>
                <a:spcPts val="292"/>
              </a:spcBef>
              <a:spcAft>
                <a:spcPts val="0"/>
              </a:spcAft>
            </a:pPr>
            <a:r>
              <a:rPr sz="1000" dirty="0">
                <a:solidFill>
                  <a:srgbClr val="221E1F"/>
                </a:solidFill>
                <a:latin typeface="Times New Roman" panose="02020603050405020304" pitchFamily="18" charset="0"/>
                <a:cs typeface="Times New Roman" panose="02020603050405020304" pitchFamily="18" charset="0"/>
              </a:rPr>
              <a:t>Chữ ký, đóng dấu trạm thực hiện</a:t>
            </a:r>
          </a:p>
        </p:txBody>
      </p:sp>
      <p:sp>
        <p:nvSpPr>
          <p:cNvPr id="19" name="object 19"/>
          <p:cNvSpPr txBox="1"/>
          <p:nvPr/>
        </p:nvSpPr>
        <p:spPr>
          <a:xfrm>
            <a:off x="457019" y="2337706"/>
            <a:ext cx="1043558" cy="141064"/>
          </a:xfrm>
          <a:prstGeom prst="rect">
            <a:avLst/>
          </a:prstGeom>
        </p:spPr>
        <p:txBody>
          <a:bodyPr vert="horz" wrap="square" lIns="0" tIns="0" rIns="0" bIns="0" rtlCol="0">
            <a:spAutoFit/>
          </a:bodyPr>
          <a:lstStyle/>
          <a:p>
            <a:pPr marL="0" marR="0">
              <a:lnSpc>
                <a:spcPts val="1107"/>
              </a:lnSpc>
              <a:spcBef>
                <a:spcPts val="0"/>
              </a:spcBef>
              <a:spcAft>
                <a:spcPts val="0"/>
              </a:spcAft>
            </a:pPr>
            <a:r>
              <a:rPr sz="1000" b="1" dirty="0">
                <a:solidFill>
                  <a:srgbClr val="221E1F"/>
                </a:solidFill>
                <a:latin typeface="Times New Roman" panose="02020603050405020304" pitchFamily="18" charset="0"/>
                <a:cs typeface="Times New Roman" panose="02020603050405020304" pitchFamily="18" charset="0"/>
              </a:rPr>
              <a:t>Bảo dưỡng lần 3</a:t>
            </a:r>
          </a:p>
        </p:txBody>
      </p:sp>
      <p:sp>
        <p:nvSpPr>
          <p:cNvPr id="20" name="object 20"/>
          <p:cNvSpPr txBox="1"/>
          <p:nvPr/>
        </p:nvSpPr>
        <p:spPr>
          <a:xfrm>
            <a:off x="4017337" y="2337706"/>
            <a:ext cx="1043558" cy="141064"/>
          </a:xfrm>
          <a:prstGeom prst="rect">
            <a:avLst/>
          </a:prstGeom>
        </p:spPr>
        <p:txBody>
          <a:bodyPr vert="horz" wrap="square" lIns="0" tIns="0" rIns="0" bIns="0" rtlCol="0">
            <a:spAutoFit/>
          </a:bodyPr>
          <a:lstStyle/>
          <a:p>
            <a:pPr marL="0" marR="0">
              <a:lnSpc>
                <a:spcPts val="1107"/>
              </a:lnSpc>
              <a:spcBef>
                <a:spcPts val="0"/>
              </a:spcBef>
              <a:spcAft>
                <a:spcPts val="0"/>
              </a:spcAft>
            </a:pPr>
            <a:r>
              <a:rPr sz="1000" b="1" dirty="0">
                <a:solidFill>
                  <a:srgbClr val="221E1F"/>
                </a:solidFill>
                <a:latin typeface="Times New Roman" panose="02020603050405020304" pitchFamily="18" charset="0"/>
                <a:cs typeface="Times New Roman" panose="02020603050405020304" pitchFamily="18" charset="0"/>
              </a:rPr>
              <a:t>Bảo dưỡng lần 4</a:t>
            </a:r>
          </a:p>
        </p:txBody>
      </p:sp>
      <p:sp>
        <p:nvSpPr>
          <p:cNvPr id="21" name="object 21"/>
          <p:cNvSpPr txBox="1"/>
          <p:nvPr/>
        </p:nvSpPr>
        <p:spPr>
          <a:xfrm>
            <a:off x="457019" y="2515506"/>
            <a:ext cx="3129788" cy="500137"/>
          </a:xfrm>
          <a:prstGeom prst="rect">
            <a:avLst/>
          </a:prstGeom>
        </p:spPr>
        <p:txBody>
          <a:bodyPr vert="horz" wrap="square" lIns="0" tIns="0" rIns="0" bIns="0" rtlCol="0">
            <a:spAutoFit/>
          </a:bodyPr>
          <a:lstStyle/>
          <a:p>
            <a:pPr marL="0" marR="0">
              <a:lnSpc>
                <a:spcPts val="1107"/>
              </a:lnSpc>
              <a:spcBef>
                <a:spcPts val="0"/>
              </a:spcBef>
              <a:spcAft>
                <a:spcPts val="0"/>
              </a:spcAft>
            </a:pPr>
            <a:r>
              <a:rPr sz="1000" dirty="0">
                <a:solidFill>
                  <a:srgbClr val="221E1F"/>
                </a:solidFill>
                <a:latin typeface="Times New Roman" panose="02020603050405020304" pitchFamily="18" charset="0"/>
                <a:cs typeface="Times New Roman" panose="02020603050405020304" pitchFamily="18" charset="0"/>
              </a:rPr>
              <a:t>Ngày:....................................................................................</a:t>
            </a:r>
          </a:p>
          <a:p>
            <a:pPr marL="0" marR="0">
              <a:lnSpc>
                <a:spcPts val="1107"/>
              </a:lnSpc>
              <a:spcBef>
                <a:spcPts val="292"/>
              </a:spcBef>
              <a:spcAft>
                <a:spcPts val="0"/>
              </a:spcAft>
            </a:pPr>
            <a:r>
              <a:rPr sz="1000" dirty="0">
                <a:solidFill>
                  <a:srgbClr val="221E1F"/>
                </a:solidFill>
                <a:latin typeface="Times New Roman" panose="02020603050405020304" pitchFamily="18" charset="0"/>
                <a:cs typeface="Times New Roman" panose="02020603050405020304" pitchFamily="18" charset="0"/>
              </a:rPr>
              <a:t>Km:......................................................................................</a:t>
            </a:r>
          </a:p>
          <a:p>
            <a:pPr marL="0" marR="0">
              <a:lnSpc>
                <a:spcPts val="1107"/>
              </a:lnSpc>
              <a:spcBef>
                <a:spcPts val="292"/>
              </a:spcBef>
              <a:spcAft>
                <a:spcPts val="0"/>
              </a:spcAft>
            </a:pPr>
            <a:r>
              <a:rPr sz="1000" dirty="0">
                <a:solidFill>
                  <a:srgbClr val="221E1F"/>
                </a:solidFill>
                <a:latin typeface="Times New Roman" panose="02020603050405020304" pitchFamily="18" charset="0"/>
                <a:cs typeface="Times New Roman" panose="02020603050405020304" pitchFamily="18" charset="0"/>
              </a:rPr>
              <a:t>Chữ ký, đóng dấu trạm thực hiện</a:t>
            </a:r>
          </a:p>
        </p:txBody>
      </p:sp>
      <p:sp>
        <p:nvSpPr>
          <p:cNvPr id="22" name="object 22"/>
          <p:cNvSpPr txBox="1"/>
          <p:nvPr/>
        </p:nvSpPr>
        <p:spPr>
          <a:xfrm>
            <a:off x="4017337" y="2515506"/>
            <a:ext cx="3129788" cy="500137"/>
          </a:xfrm>
          <a:prstGeom prst="rect">
            <a:avLst/>
          </a:prstGeom>
        </p:spPr>
        <p:txBody>
          <a:bodyPr vert="horz" wrap="square" lIns="0" tIns="0" rIns="0" bIns="0" rtlCol="0">
            <a:spAutoFit/>
          </a:bodyPr>
          <a:lstStyle/>
          <a:p>
            <a:pPr marL="0" marR="0">
              <a:lnSpc>
                <a:spcPts val="1107"/>
              </a:lnSpc>
              <a:spcBef>
                <a:spcPts val="0"/>
              </a:spcBef>
              <a:spcAft>
                <a:spcPts val="0"/>
              </a:spcAft>
            </a:pPr>
            <a:r>
              <a:rPr sz="1000" dirty="0">
                <a:solidFill>
                  <a:srgbClr val="221E1F"/>
                </a:solidFill>
                <a:latin typeface="Times New Roman" panose="02020603050405020304" pitchFamily="18" charset="0"/>
                <a:cs typeface="Times New Roman" panose="02020603050405020304" pitchFamily="18" charset="0"/>
              </a:rPr>
              <a:t>Ngày:....................................................................................</a:t>
            </a:r>
          </a:p>
          <a:p>
            <a:pPr marL="0" marR="0">
              <a:lnSpc>
                <a:spcPts val="1107"/>
              </a:lnSpc>
              <a:spcBef>
                <a:spcPts val="292"/>
              </a:spcBef>
              <a:spcAft>
                <a:spcPts val="0"/>
              </a:spcAft>
            </a:pPr>
            <a:r>
              <a:rPr sz="1000" dirty="0">
                <a:solidFill>
                  <a:srgbClr val="221E1F"/>
                </a:solidFill>
                <a:latin typeface="Times New Roman" panose="02020603050405020304" pitchFamily="18" charset="0"/>
                <a:cs typeface="Times New Roman" panose="02020603050405020304" pitchFamily="18" charset="0"/>
              </a:rPr>
              <a:t>Km:......................................................................................</a:t>
            </a:r>
          </a:p>
          <a:p>
            <a:pPr marL="0" marR="0">
              <a:lnSpc>
                <a:spcPts val="1107"/>
              </a:lnSpc>
              <a:spcBef>
                <a:spcPts val="292"/>
              </a:spcBef>
              <a:spcAft>
                <a:spcPts val="0"/>
              </a:spcAft>
            </a:pPr>
            <a:r>
              <a:rPr sz="1000" dirty="0">
                <a:solidFill>
                  <a:srgbClr val="221E1F"/>
                </a:solidFill>
                <a:latin typeface="Times New Roman" panose="02020603050405020304" pitchFamily="18" charset="0"/>
                <a:cs typeface="Times New Roman" panose="02020603050405020304" pitchFamily="18" charset="0"/>
              </a:rPr>
              <a:t>Chữ ký, đóng dấu trạm thực hiện</a:t>
            </a:r>
          </a:p>
        </p:txBody>
      </p:sp>
      <p:sp>
        <p:nvSpPr>
          <p:cNvPr id="23" name="object 23"/>
          <p:cNvSpPr txBox="1"/>
          <p:nvPr/>
        </p:nvSpPr>
        <p:spPr>
          <a:xfrm>
            <a:off x="457019" y="3412380"/>
            <a:ext cx="1043558" cy="141064"/>
          </a:xfrm>
          <a:prstGeom prst="rect">
            <a:avLst/>
          </a:prstGeom>
        </p:spPr>
        <p:txBody>
          <a:bodyPr vert="horz" wrap="square" lIns="0" tIns="0" rIns="0" bIns="0" rtlCol="0">
            <a:spAutoFit/>
          </a:bodyPr>
          <a:lstStyle/>
          <a:p>
            <a:pPr marL="0" marR="0">
              <a:lnSpc>
                <a:spcPts val="1107"/>
              </a:lnSpc>
              <a:spcBef>
                <a:spcPts val="0"/>
              </a:spcBef>
              <a:spcAft>
                <a:spcPts val="0"/>
              </a:spcAft>
            </a:pPr>
            <a:r>
              <a:rPr sz="1000" b="1" dirty="0">
                <a:solidFill>
                  <a:srgbClr val="221E1F"/>
                </a:solidFill>
                <a:latin typeface="Times New Roman" panose="02020603050405020304" pitchFamily="18" charset="0"/>
                <a:cs typeface="Times New Roman" panose="02020603050405020304" pitchFamily="18" charset="0"/>
              </a:rPr>
              <a:t>Bảo dưỡng lần 5</a:t>
            </a:r>
          </a:p>
        </p:txBody>
      </p:sp>
      <p:sp>
        <p:nvSpPr>
          <p:cNvPr id="24" name="object 24"/>
          <p:cNvSpPr txBox="1"/>
          <p:nvPr/>
        </p:nvSpPr>
        <p:spPr>
          <a:xfrm>
            <a:off x="4017337" y="3412380"/>
            <a:ext cx="1043558" cy="141064"/>
          </a:xfrm>
          <a:prstGeom prst="rect">
            <a:avLst/>
          </a:prstGeom>
        </p:spPr>
        <p:txBody>
          <a:bodyPr vert="horz" wrap="square" lIns="0" tIns="0" rIns="0" bIns="0" rtlCol="0">
            <a:spAutoFit/>
          </a:bodyPr>
          <a:lstStyle/>
          <a:p>
            <a:pPr marL="0" marR="0">
              <a:lnSpc>
                <a:spcPts val="1107"/>
              </a:lnSpc>
              <a:spcBef>
                <a:spcPts val="0"/>
              </a:spcBef>
              <a:spcAft>
                <a:spcPts val="0"/>
              </a:spcAft>
            </a:pPr>
            <a:r>
              <a:rPr sz="1000" b="1" dirty="0">
                <a:solidFill>
                  <a:srgbClr val="221E1F"/>
                </a:solidFill>
                <a:latin typeface="Times New Roman" panose="02020603050405020304" pitchFamily="18" charset="0"/>
                <a:cs typeface="Times New Roman" panose="02020603050405020304" pitchFamily="18" charset="0"/>
              </a:rPr>
              <a:t>Bảo dưỡng lần 6</a:t>
            </a:r>
          </a:p>
        </p:txBody>
      </p:sp>
      <p:sp>
        <p:nvSpPr>
          <p:cNvPr id="25" name="object 25"/>
          <p:cNvSpPr txBox="1"/>
          <p:nvPr/>
        </p:nvSpPr>
        <p:spPr>
          <a:xfrm>
            <a:off x="457019" y="3590180"/>
            <a:ext cx="3129788" cy="500137"/>
          </a:xfrm>
          <a:prstGeom prst="rect">
            <a:avLst/>
          </a:prstGeom>
        </p:spPr>
        <p:txBody>
          <a:bodyPr vert="horz" wrap="square" lIns="0" tIns="0" rIns="0" bIns="0" rtlCol="0">
            <a:spAutoFit/>
          </a:bodyPr>
          <a:lstStyle/>
          <a:p>
            <a:pPr marL="0" marR="0">
              <a:lnSpc>
                <a:spcPts val="1107"/>
              </a:lnSpc>
              <a:spcBef>
                <a:spcPts val="0"/>
              </a:spcBef>
              <a:spcAft>
                <a:spcPts val="0"/>
              </a:spcAft>
            </a:pPr>
            <a:r>
              <a:rPr sz="1000" dirty="0">
                <a:solidFill>
                  <a:srgbClr val="221E1F"/>
                </a:solidFill>
                <a:latin typeface="Times New Roman" panose="02020603050405020304" pitchFamily="18" charset="0"/>
                <a:cs typeface="Times New Roman" panose="02020603050405020304" pitchFamily="18" charset="0"/>
              </a:rPr>
              <a:t>Ngày:....................................................................................</a:t>
            </a:r>
          </a:p>
          <a:p>
            <a:pPr marL="0" marR="0">
              <a:lnSpc>
                <a:spcPts val="1107"/>
              </a:lnSpc>
              <a:spcBef>
                <a:spcPts val="292"/>
              </a:spcBef>
              <a:spcAft>
                <a:spcPts val="0"/>
              </a:spcAft>
            </a:pPr>
            <a:r>
              <a:rPr sz="1000" dirty="0">
                <a:solidFill>
                  <a:srgbClr val="221E1F"/>
                </a:solidFill>
                <a:latin typeface="Times New Roman" panose="02020603050405020304" pitchFamily="18" charset="0"/>
                <a:cs typeface="Times New Roman" panose="02020603050405020304" pitchFamily="18" charset="0"/>
              </a:rPr>
              <a:t>Km:......................................................................................</a:t>
            </a:r>
          </a:p>
          <a:p>
            <a:pPr marL="0" marR="0">
              <a:lnSpc>
                <a:spcPts val="1107"/>
              </a:lnSpc>
              <a:spcBef>
                <a:spcPts val="292"/>
              </a:spcBef>
              <a:spcAft>
                <a:spcPts val="0"/>
              </a:spcAft>
            </a:pPr>
            <a:r>
              <a:rPr sz="1000" dirty="0">
                <a:solidFill>
                  <a:srgbClr val="221E1F"/>
                </a:solidFill>
                <a:latin typeface="Times New Roman" panose="02020603050405020304" pitchFamily="18" charset="0"/>
                <a:cs typeface="Times New Roman" panose="02020603050405020304" pitchFamily="18" charset="0"/>
              </a:rPr>
              <a:t>Chữ ký, đóng dấu trạm thực hiện</a:t>
            </a:r>
          </a:p>
        </p:txBody>
      </p:sp>
      <p:sp>
        <p:nvSpPr>
          <p:cNvPr id="26" name="object 26"/>
          <p:cNvSpPr txBox="1"/>
          <p:nvPr/>
        </p:nvSpPr>
        <p:spPr>
          <a:xfrm>
            <a:off x="4017337" y="3590180"/>
            <a:ext cx="3129788" cy="500137"/>
          </a:xfrm>
          <a:prstGeom prst="rect">
            <a:avLst/>
          </a:prstGeom>
        </p:spPr>
        <p:txBody>
          <a:bodyPr vert="horz" wrap="square" lIns="0" tIns="0" rIns="0" bIns="0" rtlCol="0">
            <a:spAutoFit/>
          </a:bodyPr>
          <a:lstStyle/>
          <a:p>
            <a:pPr marL="0" marR="0">
              <a:lnSpc>
                <a:spcPts val="1107"/>
              </a:lnSpc>
              <a:spcBef>
                <a:spcPts val="0"/>
              </a:spcBef>
              <a:spcAft>
                <a:spcPts val="0"/>
              </a:spcAft>
            </a:pPr>
            <a:r>
              <a:rPr sz="1000" dirty="0">
                <a:solidFill>
                  <a:srgbClr val="221E1F"/>
                </a:solidFill>
                <a:latin typeface="Times New Roman" panose="02020603050405020304" pitchFamily="18" charset="0"/>
                <a:cs typeface="Times New Roman" panose="02020603050405020304" pitchFamily="18" charset="0"/>
              </a:rPr>
              <a:t>Ngày:....................................................................................</a:t>
            </a:r>
          </a:p>
          <a:p>
            <a:pPr marL="0" marR="0">
              <a:lnSpc>
                <a:spcPts val="1107"/>
              </a:lnSpc>
              <a:spcBef>
                <a:spcPts val="292"/>
              </a:spcBef>
              <a:spcAft>
                <a:spcPts val="0"/>
              </a:spcAft>
            </a:pPr>
            <a:r>
              <a:rPr sz="1000" dirty="0">
                <a:solidFill>
                  <a:srgbClr val="221E1F"/>
                </a:solidFill>
                <a:latin typeface="Times New Roman" panose="02020603050405020304" pitchFamily="18" charset="0"/>
                <a:cs typeface="Times New Roman" panose="02020603050405020304" pitchFamily="18" charset="0"/>
              </a:rPr>
              <a:t>Km:......................................................................................</a:t>
            </a:r>
          </a:p>
          <a:p>
            <a:pPr marL="0" marR="0">
              <a:lnSpc>
                <a:spcPts val="1107"/>
              </a:lnSpc>
              <a:spcBef>
                <a:spcPts val="292"/>
              </a:spcBef>
              <a:spcAft>
                <a:spcPts val="0"/>
              </a:spcAft>
            </a:pPr>
            <a:r>
              <a:rPr sz="1000" dirty="0">
                <a:solidFill>
                  <a:srgbClr val="221E1F"/>
                </a:solidFill>
                <a:latin typeface="Times New Roman" panose="02020603050405020304" pitchFamily="18" charset="0"/>
                <a:cs typeface="Times New Roman" panose="02020603050405020304" pitchFamily="18" charset="0"/>
              </a:rPr>
              <a:t>Chữ ký, đóng dấu trạm thực hiện</a:t>
            </a:r>
          </a:p>
        </p:txBody>
      </p:sp>
      <p:sp>
        <p:nvSpPr>
          <p:cNvPr id="27" name="object 27"/>
          <p:cNvSpPr txBox="1"/>
          <p:nvPr/>
        </p:nvSpPr>
        <p:spPr>
          <a:xfrm>
            <a:off x="377639" y="4700561"/>
            <a:ext cx="201903" cy="101566"/>
          </a:xfrm>
          <a:prstGeom prst="rect">
            <a:avLst/>
          </a:prstGeom>
        </p:spPr>
        <p:txBody>
          <a:bodyPr vert="horz" wrap="square" lIns="0" tIns="0" rIns="0" bIns="0" rtlCol="0">
            <a:spAutoFit/>
          </a:bodyPr>
          <a:lstStyle/>
          <a:p>
            <a:pPr marL="0" marR="0">
              <a:lnSpc>
                <a:spcPts val="850"/>
              </a:lnSpc>
              <a:spcBef>
                <a:spcPts val="0"/>
              </a:spcBef>
              <a:spcAft>
                <a:spcPts val="0"/>
              </a:spcAft>
            </a:pPr>
            <a:r>
              <a:rPr sz="600" spc="12" dirty="0">
                <a:solidFill>
                  <a:srgbClr val="FFFFFF"/>
                </a:solidFill>
                <a:latin typeface="WTHKIR+UTM-Avo"/>
                <a:cs typeface="WTHKIR+UTM-Avo"/>
              </a:rPr>
              <a:t>2</a:t>
            </a:r>
            <a:r>
              <a:rPr lang="en-US" sz="600" spc="12" dirty="0">
                <a:solidFill>
                  <a:srgbClr val="FFFFFF"/>
                </a:solidFill>
                <a:latin typeface="WTHKIR+UTM-Avo"/>
                <a:cs typeface="WTHKIR+UTM-Avo"/>
              </a:rPr>
              <a:t>4</a:t>
            </a:r>
            <a:endParaRPr sz="600" spc="12" dirty="0">
              <a:solidFill>
                <a:srgbClr val="FFFFFF"/>
              </a:solidFill>
              <a:latin typeface="WTHKIR+UTM-Avo"/>
              <a:cs typeface="WTHKIR+UTM-Avo"/>
            </a:endParaRPr>
          </a:p>
        </p:txBody>
      </p:sp>
      <p:sp>
        <p:nvSpPr>
          <p:cNvPr id="28" name="object 28"/>
          <p:cNvSpPr txBox="1"/>
          <p:nvPr/>
        </p:nvSpPr>
        <p:spPr>
          <a:xfrm>
            <a:off x="522485" y="4813606"/>
            <a:ext cx="2824958" cy="227090"/>
          </a:xfrm>
          <a:prstGeom prst="rect">
            <a:avLst/>
          </a:prstGeom>
        </p:spPr>
        <p:txBody>
          <a:bodyPr vert="horz" wrap="square" lIns="0" tIns="0" rIns="0" bIns="0" rtlCol="0">
            <a:spAutoFit/>
          </a:bodyPr>
          <a:lstStyle/>
          <a:p>
            <a:pPr marL="0" marR="0">
              <a:lnSpc>
                <a:spcPts val="1488"/>
              </a:lnSpc>
              <a:spcBef>
                <a:spcPts val="0"/>
              </a:spcBef>
              <a:spcAft>
                <a:spcPts val="0"/>
              </a:spcAft>
            </a:pPr>
            <a:r>
              <a:rPr sz="1000" spc="12" dirty="0">
                <a:solidFill>
                  <a:srgbClr val="005AAA"/>
                </a:solidFill>
                <a:latin typeface="JWOCJC+UTMAvoBold"/>
                <a:cs typeface="JWOCJC+UTMAvoBold"/>
              </a:rPr>
              <a:t>CÔNG</a:t>
            </a:r>
            <a:r>
              <a:rPr sz="1000" spc="64" dirty="0">
                <a:solidFill>
                  <a:srgbClr val="005AAA"/>
                </a:solidFill>
                <a:latin typeface="JWOCJC+UTMAvoBold"/>
                <a:cs typeface="JWOCJC+UTMAvoBold"/>
              </a:rPr>
              <a:t> </a:t>
            </a:r>
            <a:r>
              <a:rPr sz="1000" dirty="0">
                <a:solidFill>
                  <a:srgbClr val="005AAA"/>
                </a:solidFill>
                <a:latin typeface="JWOCJC+UTMAvoBold"/>
                <a:cs typeface="JWOCJC+UTMAvoBold"/>
              </a:rPr>
              <a:t>TY</a:t>
            </a:r>
            <a:r>
              <a:rPr sz="1000" spc="65" dirty="0">
                <a:solidFill>
                  <a:srgbClr val="005AAA"/>
                </a:solidFill>
                <a:latin typeface="JWOCJC+UTMAvoBold"/>
                <a:cs typeface="JWOCJC+UTMAvoBold"/>
              </a:rPr>
              <a:t> </a:t>
            </a:r>
            <a:r>
              <a:rPr sz="1000" spc="12" dirty="0">
                <a:solidFill>
                  <a:srgbClr val="005AAA"/>
                </a:solidFill>
                <a:latin typeface="JWOCJC+UTMAvoBold"/>
                <a:cs typeface="JWOCJC+UTMAvoBold"/>
              </a:rPr>
              <a:t>CỔ</a:t>
            </a:r>
            <a:r>
              <a:rPr sz="1000" spc="63" dirty="0">
                <a:solidFill>
                  <a:srgbClr val="005AAA"/>
                </a:solidFill>
                <a:latin typeface="JWOCJC+UTMAvoBold"/>
                <a:cs typeface="JWOCJC+UTMAvoBold"/>
              </a:rPr>
              <a:t> </a:t>
            </a:r>
            <a:r>
              <a:rPr sz="1000" spc="10" dirty="0">
                <a:solidFill>
                  <a:srgbClr val="005AAA"/>
                </a:solidFill>
                <a:latin typeface="JWOCJC+UTMAvoBold"/>
                <a:cs typeface="JWOCJC+UTMAvoBold"/>
              </a:rPr>
              <a:t>PHẦN</a:t>
            </a:r>
            <a:r>
              <a:rPr sz="1000" spc="64" dirty="0">
                <a:solidFill>
                  <a:srgbClr val="005AAA"/>
                </a:solidFill>
                <a:latin typeface="JWOCJC+UTMAvoBold"/>
                <a:cs typeface="JWOCJC+UTMAvoBold"/>
              </a:rPr>
              <a:t> </a:t>
            </a:r>
            <a:r>
              <a:rPr sz="1000" dirty="0">
                <a:solidFill>
                  <a:srgbClr val="005AAA"/>
                </a:solidFill>
                <a:latin typeface="JWOCJC+UTMAvoBold"/>
                <a:cs typeface="JWOCJC+UTMAvoBold"/>
              </a:rPr>
              <a:t>SHACMAN</a:t>
            </a:r>
            <a:r>
              <a:rPr sz="1000" spc="66" dirty="0">
                <a:solidFill>
                  <a:srgbClr val="005AAA"/>
                </a:solidFill>
                <a:latin typeface="JWOCJC+UTMAvoBold"/>
                <a:cs typeface="JWOCJC+UTMAvoBold"/>
              </a:rPr>
              <a:t> </a:t>
            </a:r>
            <a:r>
              <a:rPr sz="1000" dirty="0">
                <a:solidFill>
                  <a:srgbClr val="005AAA"/>
                </a:solidFill>
                <a:latin typeface="JWOCJC+UTMAvoBold"/>
                <a:cs typeface="JWOCJC+UTMAvoBold"/>
              </a:rPr>
              <a:t>VIỆT</a:t>
            </a:r>
            <a:r>
              <a:rPr sz="1000" spc="63" dirty="0">
                <a:solidFill>
                  <a:srgbClr val="005AAA"/>
                </a:solidFill>
                <a:latin typeface="JWOCJC+UTMAvoBold"/>
                <a:cs typeface="JWOCJC+UTMAvoBold"/>
              </a:rPr>
              <a:t> </a:t>
            </a:r>
            <a:r>
              <a:rPr sz="1000" spc="11" dirty="0">
                <a:solidFill>
                  <a:srgbClr val="005AAA"/>
                </a:solidFill>
                <a:latin typeface="JWOCJC+UTMAvoBold"/>
                <a:cs typeface="JWOCJC+UTMAvoBold"/>
              </a:rPr>
              <a:t>NAM</a:t>
            </a: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object 1"/>
          <p:cNvSpPr/>
          <p:nvPr/>
        </p:nvSpPr>
        <p:spPr>
          <a:xfrm>
            <a:off x="400958" y="1139287"/>
            <a:ext cx="6921513" cy="3177578"/>
          </a:xfrm>
          <a:prstGeom prst="rect">
            <a:avLst/>
          </a:prstGeom>
          <a:blipFill>
            <a:blip r:embed="rId2" cstate="print"/>
            <a:stretch>
              <a:fillRect/>
            </a:stretch>
          </a:blipFill>
        </p:spPr>
        <p:txBody>
          <a:bodyPr wrap="square" lIns="0" tIns="0" rIns="0" bIns="0" rtlCol="0">
            <a:spAutoFit/>
          </a:bodyPr>
          <a:lstStyle/>
          <a:p>
            <a:endParaRPr/>
          </a:p>
        </p:txBody>
      </p:sp>
      <p:sp>
        <p:nvSpPr>
          <p:cNvPr id="2" name="object 2"/>
          <p:cNvSpPr/>
          <p:nvPr/>
        </p:nvSpPr>
        <p:spPr>
          <a:xfrm>
            <a:off x="6399050" y="171166"/>
            <a:ext cx="792553" cy="85737"/>
          </a:xfrm>
          <a:prstGeom prst="rect">
            <a:avLst/>
          </a:prstGeom>
          <a:blipFill>
            <a:blip r:embed="rId3" cstate="print"/>
            <a:stretch>
              <a:fillRect/>
            </a:stretch>
          </a:blipFill>
        </p:spPr>
        <p:txBody>
          <a:bodyPr wrap="square" lIns="0" tIns="0" rIns="0" bIns="0" rtlCol="0">
            <a:spAutoFit/>
          </a:bodyPr>
          <a:lstStyle/>
          <a:p>
            <a:endParaRPr/>
          </a:p>
        </p:txBody>
      </p:sp>
      <p:sp>
        <p:nvSpPr>
          <p:cNvPr id="3" name="object 3"/>
          <p:cNvSpPr/>
          <p:nvPr/>
        </p:nvSpPr>
        <p:spPr>
          <a:xfrm>
            <a:off x="408364" y="316552"/>
            <a:ext cx="6797802" cy="12700"/>
          </a:xfrm>
          <a:prstGeom prst="rect">
            <a:avLst/>
          </a:prstGeom>
          <a:blipFill>
            <a:blip r:embed="rId4" cstate="print"/>
            <a:stretch>
              <a:fillRect/>
            </a:stretch>
          </a:blipFill>
        </p:spPr>
        <p:txBody>
          <a:bodyPr wrap="square" lIns="0" tIns="0" rIns="0" bIns="0" rtlCol="0">
            <a:spAutoFit/>
          </a:bodyPr>
          <a:lstStyle/>
          <a:p>
            <a:endParaRPr/>
          </a:p>
        </p:txBody>
      </p:sp>
      <p:sp>
        <p:nvSpPr>
          <p:cNvPr id="4" name="object 4"/>
          <p:cNvSpPr/>
          <p:nvPr/>
        </p:nvSpPr>
        <p:spPr>
          <a:xfrm>
            <a:off x="0" y="4693401"/>
            <a:ext cx="7209731" cy="370569"/>
          </a:xfrm>
          <a:prstGeom prst="rect">
            <a:avLst/>
          </a:prstGeom>
          <a:blipFill>
            <a:blip r:embed="rId5" cstate="print"/>
            <a:stretch>
              <a:fillRect/>
            </a:stretch>
          </a:blipFill>
        </p:spPr>
        <p:txBody>
          <a:bodyPr wrap="square" lIns="0" tIns="0" rIns="0" bIns="0" rtlCol="0">
            <a:spAutoFit/>
          </a:bodyPr>
          <a:lstStyle/>
          <a:p>
            <a:endParaRPr/>
          </a:p>
        </p:txBody>
      </p:sp>
      <p:sp>
        <p:nvSpPr>
          <p:cNvPr id="6" name="object 6"/>
          <p:cNvSpPr txBox="1"/>
          <p:nvPr/>
        </p:nvSpPr>
        <p:spPr>
          <a:xfrm>
            <a:off x="415081" y="144157"/>
            <a:ext cx="3477986" cy="162352"/>
          </a:xfrm>
          <a:prstGeom prst="rect">
            <a:avLst/>
          </a:prstGeom>
        </p:spPr>
        <p:txBody>
          <a:bodyPr vert="horz" wrap="square" lIns="0" tIns="0" rIns="0" bIns="0" rtlCol="0">
            <a:spAutoFit/>
          </a:bodyPr>
          <a:lstStyle/>
          <a:p>
            <a:pPr marL="0" marR="0">
              <a:lnSpc>
                <a:spcPts val="1380"/>
              </a:lnSpc>
              <a:spcBef>
                <a:spcPts val="0"/>
              </a:spcBef>
              <a:spcAft>
                <a:spcPts val="0"/>
              </a:spcAft>
            </a:pPr>
            <a:r>
              <a:rPr sz="1000" spc="15" dirty="0">
                <a:solidFill>
                  <a:srgbClr val="005AAA"/>
                </a:solidFill>
                <a:latin typeface="JWOCJC+UTMAvoBold" panose="020B0604020202020204"/>
                <a:cs typeface="EBFWQV+UTMBanqueBold"/>
              </a:rPr>
              <a:t>SỔ</a:t>
            </a:r>
            <a:r>
              <a:rPr sz="1000" spc="35" dirty="0">
                <a:solidFill>
                  <a:srgbClr val="005AAA"/>
                </a:solidFill>
                <a:latin typeface="JWOCJC+UTMAvoBold" panose="020B0604020202020204"/>
                <a:cs typeface="EBFWQV+UTMBanqueBold"/>
              </a:rPr>
              <a:t> </a:t>
            </a:r>
            <a:r>
              <a:rPr sz="1000" spc="15" dirty="0">
                <a:solidFill>
                  <a:srgbClr val="005AAA"/>
                </a:solidFill>
                <a:latin typeface="JWOCJC+UTMAvoBold" panose="020B0604020202020204"/>
                <a:cs typeface="EBFWQV+UTMBanqueBold"/>
              </a:rPr>
              <a:t>BẢO</a:t>
            </a:r>
            <a:r>
              <a:rPr sz="1000" spc="35" dirty="0">
                <a:solidFill>
                  <a:srgbClr val="005AAA"/>
                </a:solidFill>
                <a:latin typeface="JWOCJC+UTMAvoBold" panose="020B0604020202020204"/>
                <a:cs typeface="EBFWQV+UTMBanqueBold"/>
              </a:rPr>
              <a:t> </a:t>
            </a:r>
            <a:r>
              <a:rPr sz="1000" spc="15" dirty="0">
                <a:solidFill>
                  <a:srgbClr val="005AAA"/>
                </a:solidFill>
                <a:latin typeface="JWOCJC+UTMAvoBold" panose="020B0604020202020204"/>
                <a:cs typeface="EBFWQV+UTMBanqueBold"/>
              </a:rPr>
              <a:t>HÀNH</a:t>
            </a:r>
            <a:r>
              <a:rPr sz="1000" spc="34" dirty="0">
                <a:solidFill>
                  <a:srgbClr val="005AAA"/>
                </a:solidFill>
                <a:latin typeface="JWOCJC+UTMAvoBold" panose="020B0604020202020204"/>
                <a:cs typeface="EBFWQV+UTMBanqueBold"/>
              </a:rPr>
              <a:t> </a:t>
            </a:r>
            <a:r>
              <a:rPr sz="1000" spc="14" dirty="0">
                <a:solidFill>
                  <a:srgbClr val="005AAA"/>
                </a:solidFill>
                <a:latin typeface="JWOCJC+UTMAvoBold" panose="020B0604020202020204"/>
                <a:cs typeface="EBFWQV+UTMBanqueBold"/>
              </a:rPr>
              <a:t>VÀ</a:t>
            </a:r>
            <a:r>
              <a:rPr sz="1000" spc="35" dirty="0">
                <a:solidFill>
                  <a:srgbClr val="005AAA"/>
                </a:solidFill>
                <a:latin typeface="JWOCJC+UTMAvoBold" panose="020B0604020202020204"/>
                <a:cs typeface="EBFWQV+UTMBanqueBold"/>
              </a:rPr>
              <a:t> </a:t>
            </a:r>
            <a:r>
              <a:rPr sz="1000" spc="15" dirty="0">
                <a:solidFill>
                  <a:srgbClr val="005AAA"/>
                </a:solidFill>
                <a:latin typeface="JWOCJC+UTMAvoBold" panose="020B0604020202020204"/>
                <a:cs typeface="EBFWQV+UTMBanqueBold"/>
              </a:rPr>
              <a:t>BẢO</a:t>
            </a:r>
            <a:r>
              <a:rPr sz="1000" spc="35" dirty="0">
                <a:solidFill>
                  <a:srgbClr val="005AAA"/>
                </a:solidFill>
                <a:latin typeface="JWOCJC+UTMAvoBold" panose="020B0604020202020204"/>
                <a:cs typeface="EBFWQV+UTMBanqueBold"/>
              </a:rPr>
              <a:t> </a:t>
            </a:r>
            <a:r>
              <a:rPr sz="1000" spc="15" dirty="0">
                <a:solidFill>
                  <a:srgbClr val="005AAA"/>
                </a:solidFill>
                <a:latin typeface="JWOCJC+UTMAvoBold" panose="020B0604020202020204"/>
                <a:cs typeface="EBFWQV+UTMBanqueBold"/>
              </a:rPr>
              <a:t>DƯỠNG</a:t>
            </a:r>
            <a:r>
              <a:rPr sz="1000" spc="34" dirty="0">
                <a:solidFill>
                  <a:srgbClr val="005AAA"/>
                </a:solidFill>
                <a:latin typeface="JWOCJC+UTMAvoBold" panose="020B0604020202020204"/>
                <a:cs typeface="EBFWQV+UTMBanqueBold"/>
              </a:rPr>
              <a:t> </a:t>
            </a:r>
            <a:r>
              <a:rPr sz="1000" spc="15" dirty="0">
                <a:solidFill>
                  <a:srgbClr val="005AAA"/>
                </a:solidFill>
                <a:latin typeface="JWOCJC+UTMAvoBold" panose="020B0604020202020204"/>
                <a:cs typeface="EBFWQV+UTMBanqueBold"/>
              </a:rPr>
              <a:t>SHACMAN</a:t>
            </a:r>
          </a:p>
        </p:txBody>
      </p:sp>
      <p:sp>
        <p:nvSpPr>
          <p:cNvPr id="7" name="object 7"/>
          <p:cNvSpPr txBox="1"/>
          <p:nvPr/>
        </p:nvSpPr>
        <p:spPr>
          <a:xfrm>
            <a:off x="525010" y="1222697"/>
            <a:ext cx="1043558" cy="141064"/>
          </a:xfrm>
          <a:prstGeom prst="rect">
            <a:avLst/>
          </a:prstGeom>
        </p:spPr>
        <p:txBody>
          <a:bodyPr vert="horz" wrap="square" lIns="0" tIns="0" rIns="0" bIns="0" rtlCol="0">
            <a:spAutoFit/>
          </a:bodyPr>
          <a:lstStyle/>
          <a:p>
            <a:pPr marL="0" marR="0">
              <a:lnSpc>
                <a:spcPts val="1107"/>
              </a:lnSpc>
              <a:spcBef>
                <a:spcPts val="0"/>
              </a:spcBef>
              <a:spcAft>
                <a:spcPts val="0"/>
              </a:spcAft>
            </a:pPr>
            <a:r>
              <a:rPr sz="1000" b="1" dirty="0">
                <a:solidFill>
                  <a:srgbClr val="221E1F"/>
                </a:solidFill>
                <a:latin typeface="Times New Roman" panose="02020603050405020304" pitchFamily="18" charset="0"/>
                <a:cs typeface="Times New Roman" panose="02020603050405020304" pitchFamily="18" charset="0"/>
              </a:rPr>
              <a:t>Bảo dưỡng lần 7</a:t>
            </a:r>
          </a:p>
        </p:txBody>
      </p:sp>
      <p:sp>
        <p:nvSpPr>
          <p:cNvPr id="8" name="object 8"/>
          <p:cNvSpPr txBox="1"/>
          <p:nvPr/>
        </p:nvSpPr>
        <p:spPr>
          <a:xfrm>
            <a:off x="4085328" y="1222697"/>
            <a:ext cx="1043558" cy="141064"/>
          </a:xfrm>
          <a:prstGeom prst="rect">
            <a:avLst/>
          </a:prstGeom>
        </p:spPr>
        <p:txBody>
          <a:bodyPr vert="horz" wrap="square" lIns="0" tIns="0" rIns="0" bIns="0" rtlCol="0">
            <a:spAutoFit/>
          </a:bodyPr>
          <a:lstStyle/>
          <a:p>
            <a:pPr marL="0" marR="0">
              <a:lnSpc>
                <a:spcPts val="1107"/>
              </a:lnSpc>
              <a:spcBef>
                <a:spcPts val="0"/>
              </a:spcBef>
              <a:spcAft>
                <a:spcPts val="0"/>
              </a:spcAft>
            </a:pPr>
            <a:r>
              <a:rPr sz="1000" b="1" dirty="0">
                <a:solidFill>
                  <a:srgbClr val="221E1F"/>
                </a:solidFill>
                <a:latin typeface="Times New Roman" panose="02020603050405020304" pitchFamily="18" charset="0"/>
                <a:cs typeface="Times New Roman" panose="02020603050405020304" pitchFamily="18" charset="0"/>
              </a:rPr>
              <a:t>Bảo dưỡng lần 8</a:t>
            </a:r>
          </a:p>
        </p:txBody>
      </p:sp>
      <p:sp>
        <p:nvSpPr>
          <p:cNvPr id="9" name="object 9"/>
          <p:cNvSpPr txBox="1"/>
          <p:nvPr/>
        </p:nvSpPr>
        <p:spPr>
          <a:xfrm>
            <a:off x="525010" y="1400497"/>
            <a:ext cx="3129788" cy="500137"/>
          </a:xfrm>
          <a:prstGeom prst="rect">
            <a:avLst/>
          </a:prstGeom>
        </p:spPr>
        <p:txBody>
          <a:bodyPr vert="horz" wrap="square" lIns="0" tIns="0" rIns="0" bIns="0" rtlCol="0">
            <a:spAutoFit/>
          </a:bodyPr>
          <a:lstStyle/>
          <a:p>
            <a:pPr marL="0" marR="0">
              <a:lnSpc>
                <a:spcPts val="1107"/>
              </a:lnSpc>
              <a:spcBef>
                <a:spcPts val="0"/>
              </a:spcBef>
              <a:spcAft>
                <a:spcPts val="0"/>
              </a:spcAft>
            </a:pPr>
            <a:r>
              <a:rPr sz="1000" dirty="0">
                <a:solidFill>
                  <a:srgbClr val="221E1F"/>
                </a:solidFill>
                <a:latin typeface="Times New Roman" panose="02020603050405020304" pitchFamily="18" charset="0"/>
                <a:cs typeface="Times New Roman" panose="02020603050405020304" pitchFamily="18" charset="0"/>
              </a:rPr>
              <a:t>Ngày:....................................................................................</a:t>
            </a:r>
          </a:p>
          <a:p>
            <a:pPr marL="0" marR="0">
              <a:lnSpc>
                <a:spcPts val="1107"/>
              </a:lnSpc>
              <a:spcBef>
                <a:spcPts val="292"/>
              </a:spcBef>
              <a:spcAft>
                <a:spcPts val="0"/>
              </a:spcAft>
            </a:pPr>
            <a:r>
              <a:rPr sz="1000" dirty="0">
                <a:solidFill>
                  <a:srgbClr val="221E1F"/>
                </a:solidFill>
                <a:latin typeface="Times New Roman" panose="02020603050405020304" pitchFamily="18" charset="0"/>
                <a:cs typeface="Times New Roman" panose="02020603050405020304" pitchFamily="18" charset="0"/>
              </a:rPr>
              <a:t>Km:......................................................................................</a:t>
            </a:r>
          </a:p>
          <a:p>
            <a:pPr marL="0" marR="0">
              <a:lnSpc>
                <a:spcPts val="1107"/>
              </a:lnSpc>
              <a:spcBef>
                <a:spcPts val="292"/>
              </a:spcBef>
              <a:spcAft>
                <a:spcPts val="0"/>
              </a:spcAft>
            </a:pPr>
            <a:r>
              <a:rPr sz="1000" dirty="0">
                <a:solidFill>
                  <a:srgbClr val="221E1F"/>
                </a:solidFill>
                <a:latin typeface="Times New Roman" panose="02020603050405020304" pitchFamily="18" charset="0"/>
                <a:cs typeface="Times New Roman" panose="02020603050405020304" pitchFamily="18" charset="0"/>
              </a:rPr>
              <a:t>Chữ ký, đóng dấu trạm thực hiện</a:t>
            </a:r>
          </a:p>
        </p:txBody>
      </p:sp>
      <p:sp>
        <p:nvSpPr>
          <p:cNvPr id="10" name="object 10"/>
          <p:cNvSpPr txBox="1"/>
          <p:nvPr/>
        </p:nvSpPr>
        <p:spPr>
          <a:xfrm>
            <a:off x="4085328" y="1400497"/>
            <a:ext cx="3129788" cy="500137"/>
          </a:xfrm>
          <a:prstGeom prst="rect">
            <a:avLst/>
          </a:prstGeom>
        </p:spPr>
        <p:txBody>
          <a:bodyPr vert="horz" wrap="square" lIns="0" tIns="0" rIns="0" bIns="0" rtlCol="0">
            <a:spAutoFit/>
          </a:bodyPr>
          <a:lstStyle/>
          <a:p>
            <a:pPr marL="0" marR="0">
              <a:lnSpc>
                <a:spcPts val="1107"/>
              </a:lnSpc>
              <a:spcBef>
                <a:spcPts val="0"/>
              </a:spcBef>
              <a:spcAft>
                <a:spcPts val="0"/>
              </a:spcAft>
            </a:pPr>
            <a:r>
              <a:rPr sz="1000" dirty="0">
                <a:solidFill>
                  <a:srgbClr val="221E1F"/>
                </a:solidFill>
                <a:latin typeface="Times New Roman" panose="02020603050405020304" pitchFamily="18" charset="0"/>
                <a:cs typeface="Times New Roman" panose="02020603050405020304" pitchFamily="18" charset="0"/>
              </a:rPr>
              <a:t>Ngày:....................................................................................</a:t>
            </a:r>
          </a:p>
          <a:p>
            <a:pPr marL="0" marR="0">
              <a:lnSpc>
                <a:spcPts val="1107"/>
              </a:lnSpc>
              <a:spcBef>
                <a:spcPts val="292"/>
              </a:spcBef>
              <a:spcAft>
                <a:spcPts val="0"/>
              </a:spcAft>
            </a:pPr>
            <a:r>
              <a:rPr sz="1000" dirty="0">
                <a:solidFill>
                  <a:srgbClr val="221E1F"/>
                </a:solidFill>
                <a:latin typeface="Times New Roman" panose="02020603050405020304" pitchFamily="18" charset="0"/>
                <a:cs typeface="Times New Roman" panose="02020603050405020304" pitchFamily="18" charset="0"/>
              </a:rPr>
              <a:t>Km:......................................................................................</a:t>
            </a:r>
          </a:p>
          <a:p>
            <a:pPr marL="0" marR="0">
              <a:lnSpc>
                <a:spcPts val="1107"/>
              </a:lnSpc>
              <a:spcBef>
                <a:spcPts val="292"/>
              </a:spcBef>
              <a:spcAft>
                <a:spcPts val="0"/>
              </a:spcAft>
            </a:pPr>
            <a:r>
              <a:rPr sz="1000" dirty="0">
                <a:solidFill>
                  <a:srgbClr val="221E1F"/>
                </a:solidFill>
                <a:latin typeface="Times New Roman" panose="02020603050405020304" pitchFamily="18" charset="0"/>
                <a:cs typeface="Times New Roman" panose="02020603050405020304" pitchFamily="18" charset="0"/>
              </a:rPr>
              <a:t>Chữ ký, đóng dấu trạm thực hiện</a:t>
            </a:r>
          </a:p>
        </p:txBody>
      </p:sp>
      <p:sp>
        <p:nvSpPr>
          <p:cNvPr id="11" name="object 11"/>
          <p:cNvSpPr txBox="1"/>
          <p:nvPr/>
        </p:nvSpPr>
        <p:spPr>
          <a:xfrm>
            <a:off x="525010" y="2276289"/>
            <a:ext cx="1043558" cy="141064"/>
          </a:xfrm>
          <a:prstGeom prst="rect">
            <a:avLst/>
          </a:prstGeom>
        </p:spPr>
        <p:txBody>
          <a:bodyPr vert="horz" wrap="square" lIns="0" tIns="0" rIns="0" bIns="0" rtlCol="0">
            <a:spAutoFit/>
          </a:bodyPr>
          <a:lstStyle/>
          <a:p>
            <a:pPr marL="0" marR="0">
              <a:lnSpc>
                <a:spcPts val="1107"/>
              </a:lnSpc>
              <a:spcBef>
                <a:spcPts val="0"/>
              </a:spcBef>
              <a:spcAft>
                <a:spcPts val="0"/>
              </a:spcAft>
            </a:pPr>
            <a:r>
              <a:rPr sz="1000" b="1" dirty="0">
                <a:solidFill>
                  <a:srgbClr val="221E1F"/>
                </a:solidFill>
                <a:latin typeface="Times New Roman" panose="02020603050405020304" pitchFamily="18" charset="0"/>
                <a:cs typeface="Times New Roman" panose="02020603050405020304" pitchFamily="18" charset="0"/>
              </a:rPr>
              <a:t>Bảo dưỡng lần 9</a:t>
            </a:r>
          </a:p>
        </p:txBody>
      </p:sp>
      <p:sp>
        <p:nvSpPr>
          <p:cNvPr id="12" name="object 12"/>
          <p:cNvSpPr txBox="1"/>
          <p:nvPr/>
        </p:nvSpPr>
        <p:spPr>
          <a:xfrm>
            <a:off x="4085328" y="2276289"/>
            <a:ext cx="1107058" cy="141064"/>
          </a:xfrm>
          <a:prstGeom prst="rect">
            <a:avLst/>
          </a:prstGeom>
        </p:spPr>
        <p:txBody>
          <a:bodyPr vert="horz" wrap="square" lIns="0" tIns="0" rIns="0" bIns="0" rtlCol="0">
            <a:spAutoFit/>
          </a:bodyPr>
          <a:lstStyle/>
          <a:p>
            <a:pPr marL="0" marR="0">
              <a:lnSpc>
                <a:spcPts val="1107"/>
              </a:lnSpc>
              <a:spcBef>
                <a:spcPts val="0"/>
              </a:spcBef>
              <a:spcAft>
                <a:spcPts val="0"/>
              </a:spcAft>
            </a:pPr>
            <a:r>
              <a:rPr sz="1000" b="1" dirty="0">
                <a:solidFill>
                  <a:srgbClr val="221E1F"/>
                </a:solidFill>
                <a:latin typeface="Times New Roman" panose="02020603050405020304" pitchFamily="18" charset="0"/>
                <a:cs typeface="Times New Roman" panose="02020603050405020304" pitchFamily="18" charset="0"/>
              </a:rPr>
              <a:t>Bảo dưỡng lần 10</a:t>
            </a:r>
          </a:p>
        </p:txBody>
      </p:sp>
      <p:sp>
        <p:nvSpPr>
          <p:cNvPr id="13" name="object 13"/>
          <p:cNvSpPr txBox="1"/>
          <p:nvPr/>
        </p:nvSpPr>
        <p:spPr>
          <a:xfrm>
            <a:off x="525010" y="2454089"/>
            <a:ext cx="3129788" cy="500137"/>
          </a:xfrm>
          <a:prstGeom prst="rect">
            <a:avLst/>
          </a:prstGeom>
        </p:spPr>
        <p:txBody>
          <a:bodyPr vert="horz" wrap="square" lIns="0" tIns="0" rIns="0" bIns="0" rtlCol="0">
            <a:spAutoFit/>
          </a:bodyPr>
          <a:lstStyle/>
          <a:p>
            <a:pPr marL="0" marR="0">
              <a:lnSpc>
                <a:spcPts val="1107"/>
              </a:lnSpc>
              <a:spcBef>
                <a:spcPts val="0"/>
              </a:spcBef>
              <a:spcAft>
                <a:spcPts val="0"/>
              </a:spcAft>
            </a:pPr>
            <a:r>
              <a:rPr sz="1000" dirty="0">
                <a:solidFill>
                  <a:srgbClr val="221E1F"/>
                </a:solidFill>
                <a:latin typeface="Times New Roman" panose="02020603050405020304" pitchFamily="18" charset="0"/>
                <a:cs typeface="Times New Roman" panose="02020603050405020304" pitchFamily="18" charset="0"/>
              </a:rPr>
              <a:t>Ngày:....................................................................................</a:t>
            </a:r>
          </a:p>
          <a:p>
            <a:pPr marL="0" marR="0">
              <a:lnSpc>
                <a:spcPts val="1107"/>
              </a:lnSpc>
              <a:spcBef>
                <a:spcPts val="292"/>
              </a:spcBef>
              <a:spcAft>
                <a:spcPts val="0"/>
              </a:spcAft>
            </a:pPr>
            <a:r>
              <a:rPr sz="1000" dirty="0">
                <a:solidFill>
                  <a:srgbClr val="221E1F"/>
                </a:solidFill>
                <a:latin typeface="Times New Roman" panose="02020603050405020304" pitchFamily="18" charset="0"/>
                <a:cs typeface="Times New Roman" panose="02020603050405020304" pitchFamily="18" charset="0"/>
              </a:rPr>
              <a:t>Km:......................................................................................</a:t>
            </a:r>
          </a:p>
          <a:p>
            <a:pPr marL="0" marR="0">
              <a:lnSpc>
                <a:spcPts val="1107"/>
              </a:lnSpc>
              <a:spcBef>
                <a:spcPts val="292"/>
              </a:spcBef>
              <a:spcAft>
                <a:spcPts val="0"/>
              </a:spcAft>
            </a:pPr>
            <a:r>
              <a:rPr sz="1000" dirty="0">
                <a:solidFill>
                  <a:srgbClr val="221E1F"/>
                </a:solidFill>
                <a:latin typeface="Times New Roman" panose="02020603050405020304" pitchFamily="18" charset="0"/>
                <a:cs typeface="Times New Roman" panose="02020603050405020304" pitchFamily="18" charset="0"/>
              </a:rPr>
              <a:t>Chữ ký, đóng dấu trạm thực hiện</a:t>
            </a:r>
          </a:p>
        </p:txBody>
      </p:sp>
      <p:sp>
        <p:nvSpPr>
          <p:cNvPr id="14" name="object 14"/>
          <p:cNvSpPr txBox="1"/>
          <p:nvPr/>
        </p:nvSpPr>
        <p:spPr>
          <a:xfrm>
            <a:off x="4085328" y="2454089"/>
            <a:ext cx="3129788" cy="500137"/>
          </a:xfrm>
          <a:prstGeom prst="rect">
            <a:avLst/>
          </a:prstGeom>
        </p:spPr>
        <p:txBody>
          <a:bodyPr vert="horz" wrap="square" lIns="0" tIns="0" rIns="0" bIns="0" rtlCol="0">
            <a:spAutoFit/>
          </a:bodyPr>
          <a:lstStyle/>
          <a:p>
            <a:pPr marL="0" marR="0">
              <a:lnSpc>
                <a:spcPts val="1107"/>
              </a:lnSpc>
              <a:spcBef>
                <a:spcPts val="0"/>
              </a:spcBef>
              <a:spcAft>
                <a:spcPts val="0"/>
              </a:spcAft>
            </a:pPr>
            <a:r>
              <a:rPr sz="1000" dirty="0">
                <a:solidFill>
                  <a:srgbClr val="221E1F"/>
                </a:solidFill>
                <a:latin typeface="Times New Roman" panose="02020603050405020304" pitchFamily="18" charset="0"/>
                <a:cs typeface="Times New Roman" panose="02020603050405020304" pitchFamily="18" charset="0"/>
              </a:rPr>
              <a:t>Ngày:....................................................................................</a:t>
            </a:r>
          </a:p>
          <a:p>
            <a:pPr marL="0" marR="0">
              <a:lnSpc>
                <a:spcPts val="1107"/>
              </a:lnSpc>
              <a:spcBef>
                <a:spcPts val="292"/>
              </a:spcBef>
              <a:spcAft>
                <a:spcPts val="0"/>
              </a:spcAft>
            </a:pPr>
            <a:r>
              <a:rPr sz="1000" dirty="0">
                <a:solidFill>
                  <a:srgbClr val="221E1F"/>
                </a:solidFill>
                <a:latin typeface="Times New Roman" panose="02020603050405020304" pitchFamily="18" charset="0"/>
                <a:cs typeface="Times New Roman" panose="02020603050405020304" pitchFamily="18" charset="0"/>
              </a:rPr>
              <a:t>Km:......................................................................................</a:t>
            </a:r>
          </a:p>
          <a:p>
            <a:pPr marL="0" marR="0">
              <a:lnSpc>
                <a:spcPts val="1107"/>
              </a:lnSpc>
              <a:spcBef>
                <a:spcPts val="292"/>
              </a:spcBef>
              <a:spcAft>
                <a:spcPts val="0"/>
              </a:spcAft>
            </a:pPr>
            <a:r>
              <a:rPr sz="1000" dirty="0">
                <a:solidFill>
                  <a:srgbClr val="221E1F"/>
                </a:solidFill>
                <a:latin typeface="Times New Roman" panose="02020603050405020304" pitchFamily="18" charset="0"/>
                <a:cs typeface="Times New Roman" panose="02020603050405020304" pitchFamily="18" charset="0"/>
              </a:rPr>
              <a:t>Chữ ký, đóng dấu trạm thực hiện</a:t>
            </a:r>
          </a:p>
        </p:txBody>
      </p:sp>
      <p:sp>
        <p:nvSpPr>
          <p:cNvPr id="15" name="object 15"/>
          <p:cNvSpPr txBox="1"/>
          <p:nvPr/>
        </p:nvSpPr>
        <p:spPr>
          <a:xfrm>
            <a:off x="525010" y="3351090"/>
            <a:ext cx="1100073" cy="141064"/>
          </a:xfrm>
          <a:prstGeom prst="rect">
            <a:avLst/>
          </a:prstGeom>
        </p:spPr>
        <p:txBody>
          <a:bodyPr vert="horz" wrap="square" lIns="0" tIns="0" rIns="0" bIns="0" rtlCol="0">
            <a:spAutoFit/>
          </a:bodyPr>
          <a:lstStyle/>
          <a:p>
            <a:pPr marL="0" marR="0">
              <a:lnSpc>
                <a:spcPts val="1107"/>
              </a:lnSpc>
              <a:spcBef>
                <a:spcPts val="0"/>
              </a:spcBef>
              <a:spcAft>
                <a:spcPts val="0"/>
              </a:spcAft>
            </a:pPr>
            <a:r>
              <a:rPr sz="1000" b="1" dirty="0">
                <a:solidFill>
                  <a:srgbClr val="221E1F"/>
                </a:solidFill>
                <a:latin typeface="Times New Roman" panose="02020603050405020304" pitchFamily="18" charset="0"/>
                <a:cs typeface="Times New Roman" panose="02020603050405020304" pitchFamily="18" charset="0"/>
              </a:rPr>
              <a:t>Bảo dưỡng lần </a:t>
            </a:r>
            <a:r>
              <a:rPr sz="1000" b="1" spc="-55" dirty="0">
                <a:solidFill>
                  <a:srgbClr val="221E1F"/>
                </a:solidFill>
                <a:latin typeface="Times New Roman" panose="02020603050405020304" pitchFamily="18" charset="0"/>
                <a:cs typeface="Times New Roman" panose="02020603050405020304" pitchFamily="18" charset="0"/>
              </a:rPr>
              <a:t>11</a:t>
            </a:r>
          </a:p>
        </p:txBody>
      </p:sp>
      <p:sp>
        <p:nvSpPr>
          <p:cNvPr id="16" name="object 16"/>
          <p:cNvSpPr txBox="1"/>
          <p:nvPr/>
        </p:nvSpPr>
        <p:spPr>
          <a:xfrm>
            <a:off x="4085328" y="3351090"/>
            <a:ext cx="1107058" cy="141064"/>
          </a:xfrm>
          <a:prstGeom prst="rect">
            <a:avLst/>
          </a:prstGeom>
        </p:spPr>
        <p:txBody>
          <a:bodyPr vert="horz" wrap="square" lIns="0" tIns="0" rIns="0" bIns="0" rtlCol="0">
            <a:spAutoFit/>
          </a:bodyPr>
          <a:lstStyle/>
          <a:p>
            <a:pPr marL="0" marR="0">
              <a:lnSpc>
                <a:spcPts val="1107"/>
              </a:lnSpc>
              <a:spcBef>
                <a:spcPts val="0"/>
              </a:spcBef>
              <a:spcAft>
                <a:spcPts val="0"/>
              </a:spcAft>
            </a:pPr>
            <a:r>
              <a:rPr sz="1000" b="1" dirty="0">
                <a:solidFill>
                  <a:srgbClr val="221E1F"/>
                </a:solidFill>
                <a:latin typeface="Times New Roman" panose="02020603050405020304" pitchFamily="18" charset="0"/>
                <a:cs typeface="Times New Roman" panose="02020603050405020304" pitchFamily="18" charset="0"/>
              </a:rPr>
              <a:t>Bảo dưỡng lần 12</a:t>
            </a:r>
          </a:p>
        </p:txBody>
      </p:sp>
      <p:sp>
        <p:nvSpPr>
          <p:cNvPr id="17" name="object 17"/>
          <p:cNvSpPr txBox="1"/>
          <p:nvPr/>
        </p:nvSpPr>
        <p:spPr>
          <a:xfrm>
            <a:off x="525010" y="3528890"/>
            <a:ext cx="3129788" cy="500137"/>
          </a:xfrm>
          <a:prstGeom prst="rect">
            <a:avLst/>
          </a:prstGeom>
        </p:spPr>
        <p:txBody>
          <a:bodyPr vert="horz" wrap="square" lIns="0" tIns="0" rIns="0" bIns="0" rtlCol="0">
            <a:spAutoFit/>
          </a:bodyPr>
          <a:lstStyle/>
          <a:p>
            <a:pPr marL="0" marR="0">
              <a:lnSpc>
                <a:spcPts val="1107"/>
              </a:lnSpc>
              <a:spcBef>
                <a:spcPts val="0"/>
              </a:spcBef>
              <a:spcAft>
                <a:spcPts val="0"/>
              </a:spcAft>
            </a:pPr>
            <a:r>
              <a:rPr sz="1000" dirty="0">
                <a:solidFill>
                  <a:srgbClr val="221E1F"/>
                </a:solidFill>
                <a:latin typeface="Times New Roman" panose="02020603050405020304" pitchFamily="18" charset="0"/>
                <a:cs typeface="Times New Roman" panose="02020603050405020304" pitchFamily="18" charset="0"/>
              </a:rPr>
              <a:t>Ngày:....................................................................................</a:t>
            </a:r>
          </a:p>
          <a:p>
            <a:pPr marL="0" marR="0">
              <a:lnSpc>
                <a:spcPts val="1107"/>
              </a:lnSpc>
              <a:spcBef>
                <a:spcPts val="292"/>
              </a:spcBef>
              <a:spcAft>
                <a:spcPts val="0"/>
              </a:spcAft>
            </a:pPr>
            <a:r>
              <a:rPr sz="1000" dirty="0">
                <a:solidFill>
                  <a:srgbClr val="221E1F"/>
                </a:solidFill>
                <a:latin typeface="Times New Roman" panose="02020603050405020304" pitchFamily="18" charset="0"/>
                <a:cs typeface="Times New Roman" panose="02020603050405020304" pitchFamily="18" charset="0"/>
              </a:rPr>
              <a:t>Km:......................................................................................</a:t>
            </a:r>
          </a:p>
          <a:p>
            <a:pPr marL="0" marR="0">
              <a:lnSpc>
                <a:spcPts val="1107"/>
              </a:lnSpc>
              <a:spcBef>
                <a:spcPts val="292"/>
              </a:spcBef>
              <a:spcAft>
                <a:spcPts val="0"/>
              </a:spcAft>
            </a:pPr>
            <a:r>
              <a:rPr sz="1000" dirty="0">
                <a:solidFill>
                  <a:srgbClr val="221E1F"/>
                </a:solidFill>
                <a:latin typeface="Times New Roman" panose="02020603050405020304" pitchFamily="18" charset="0"/>
                <a:cs typeface="Times New Roman" panose="02020603050405020304" pitchFamily="18" charset="0"/>
              </a:rPr>
              <a:t>Chữ ký, đóng dấu trạm thực hiện</a:t>
            </a:r>
          </a:p>
        </p:txBody>
      </p:sp>
      <p:sp>
        <p:nvSpPr>
          <p:cNvPr id="18" name="object 18"/>
          <p:cNvSpPr txBox="1"/>
          <p:nvPr/>
        </p:nvSpPr>
        <p:spPr>
          <a:xfrm>
            <a:off x="4085328" y="3528890"/>
            <a:ext cx="3129788" cy="500137"/>
          </a:xfrm>
          <a:prstGeom prst="rect">
            <a:avLst/>
          </a:prstGeom>
        </p:spPr>
        <p:txBody>
          <a:bodyPr vert="horz" wrap="square" lIns="0" tIns="0" rIns="0" bIns="0" rtlCol="0">
            <a:spAutoFit/>
          </a:bodyPr>
          <a:lstStyle/>
          <a:p>
            <a:pPr marL="0" marR="0">
              <a:lnSpc>
                <a:spcPts val="1107"/>
              </a:lnSpc>
              <a:spcBef>
                <a:spcPts val="0"/>
              </a:spcBef>
              <a:spcAft>
                <a:spcPts val="0"/>
              </a:spcAft>
            </a:pPr>
            <a:r>
              <a:rPr sz="1000" dirty="0">
                <a:solidFill>
                  <a:srgbClr val="221E1F"/>
                </a:solidFill>
                <a:latin typeface="Times New Roman" panose="02020603050405020304" pitchFamily="18" charset="0"/>
                <a:cs typeface="Times New Roman" panose="02020603050405020304" pitchFamily="18" charset="0"/>
              </a:rPr>
              <a:t>Ngày:....................................................................................</a:t>
            </a:r>
          </a:p>
          <a:p>
            <a:pPr marL="0" marR="0">
              <a:lnSpc>
                <a:spcPts val="1107"/>
              </a:lnSpc>
              <a:spcBef>
                <a:spcPts val="292"/>
              </a:spcBef>
              <a:spcAft>
                <a:spcPts val="0"/>
              </a:spcAft>
            </a:pPr>
            <a:r>
              <a:rPr sz="1000" dirty="0">
                <a:solidFill>
                  <a:srgbClr val="221E1F"/>
                </a:solidFill>
                <a:latin typeface="Times New Roman" panose="02020603050405020304" pitchFamily="18" charset="0"/>
                <a:cs typeface="Times New Roman" panose="02020603050405020304" pitchFamily="18" charset="0"/>
              </a:rPr>
              <a:t>Km:......................................................................................</a:t>
            </a:r>
          </a:p>
          <a:p>
            <a:pPr marL="0" marR="0">
              <a:lnSpc>
                <a:spcPts val="1107"/>
              </a:lnSpc>
              <a:spcBef>
                <a:spcPts val="292"/>
              </a:spcBef>
              <a:spcAft>
                <a:spcPts val="0"/>
              </a:spcAft>
            </a:pPr>
            <a:r>
              <a:rPr sz="1000" dirty="0">
                <a:solidFill>
                  <a:srgbClr val="221E1F"/>
                </a:solidFill>
                <a:latin typeface="Times New Roman" panose="02020603050405020304" pitchFamily="18" charset="0"/>
                <a:cs typeface="Times New Roman" panose="02020603050405020304" pitchFamily="18" charset="0"/>
              </a:rPr>
              <a:t>Chữ ký, đóng dấu trạm thực hiện</a:t>
            </a:r>
          </a:p>
        </p:txBody>
      </p:sp>
      <p:sp>
        <p:nvSpPr>
          <p:cNvPr id="19" name="object 19"/>
          <p:cNvSpPr txBox="1"/>
          <p:nvPr/>
        </p:nvSpPr>
        <p:spPr>
          <a:xfrm>
            <a:off x="7094500" y="4700561"/>
            <a:ext cx="201903" cy="101566"/>
          </a:xfrm>
          <a:prstGeom prst="rect">
            <a:avLst/>
          </a:prstGeom>
        </p:spPr>
        <p:txBody>
          <a:bodyPr vert="horz" wrap="square" lIns="0" tIns="0" rIns="0" bIns="0" rtlCol="0">
            <a:spAutoFit/>
          </a:bodyPr>
          <a:lstStyle/>
          <a:p>
            <a:pPr marL="0" marR="0">
              <a:lnSpc>
                <a:spcPts val="850"/>
              </a:lnSpc>
              <a:spcBef>
                <a:spcPts val="0"/>
              </a:spcBef>
              <a:spcAft>
                <a:spcPts val="0"/>
              </a:spcAft>
            </a:pPr>
            <a:r>
              <a:rPr sz="600" spc="12" dirty="0">
                <a:solidFill>
                  <a:srgbClr val="FFFFFF"/>
                </a:solidFill>
                <a:latin typeface="WTHKIR+UTM-Avo"/>
                <a:cs typeface="WTHKIR+UTM-Avo"/>
              </a:rPr>
              <a:t>2</a:t>
            </a:r>
            <a:r>
              <a:rPr lang="en-US" sz="600" spc="12" dirty="0">
                <a:solidFill>
                  <a:srgbClr val="FFFFFF"/>
                </a:solidFill>
                <a:latin typeface="WTHKIR+UTM-Avo"/>
                <a:cs typeface="WTHKIR+UTM-Avo"/>
              </a:rPr>
              <a:t>5</a:t>
            </a:r>
            <a:endParaRPr sz="600" spc="12" dirty="0">
              <a:solidFill>
                <a:srgbClr val="FFFFFF"/>
              </a:solidFill>
              <a:latin typeface="WTHKIR+UTM-Avo"/>
              <a:cs typeface="WTHKIR+UTM-Avo"/>
            </a:endParaRPr>
          </a:p>
        </p:txBody>
      </p:sp>
      <p:sp>
        <p:nvSpPr>
          <p:cNvPr id="20" name="object 20"/>
          <p:cNvSpPr txBox="1"/>
          <p:nvPr/>
        </p:nvSpPr>
        <p:spPr>
          <a:xfrm>
            <a:off x="4383354" y="4813606"/>
            <a:ext cx="2824958" cy="227090"/>
          </a:xfrm>
          <a:prstGeom prst="rect">
            <a:avLst/>
          </a:prstGeom>
        </p:spPr>
        <p:txBody>
          <a:bodyPr vert="horz" wrap="square" lIns="0" tIns="0" rIns="0" bIns="0" rtlCol="0">
            <a:spAutoFit/>
          </a:bodyPr>
          <a:lstStyle/>
          <a:p>
            <a:pPr marL="0" marR="0">
              <a:lnSpc>
                <a:spcPts val="1488"/>
              </a:lnSpc>
              <a:spcBef>
                <a:spcPts val="0"/>
              </a:spcBef>
              <a:spcAft>
                <a:spcPts val="0"/>
              </a:spcAft>
            </a:pPr>
            <a:r>
              <a:rPr sz="1000" spc="12" dirty="0">
                <a:solidFill>
                  <a:srgbClr val="005AAA"/>
                </a:solidFill>
                <a:latin typeface="JWOCJC+UTMAvoBold"/>
                <a:cs typeface="JWOCJC+UTMAvoBold"/>
              </a:rPr>
              <a:t>CÔNG</a:t>
            </a:r>
            <a:r>
              <a:rPr sz="1000" spc="64" dirty="0">
                <a:solidFill>
                  <a:srgbClr val="005AAA"/>
                </a:solidFill>
                <a:latin typeface="JWOCJC+UTMAvoBold"/>
                <a:cs typeface="JWOCJC+UTMAvoBold"/>
              </a:rPr>
              <a:t> </a:t>
            </a:r>
            <a:r>
              <a:rPr sz="1000" dirty="0">
                <a:solidFill>
                  <a:srgbClr val="005AAA"/>
                </a:solidFill>
                <a:latin typeface="JWOCJC+UTMAvoBold"/>
                <a:cs typeface="JWOCJC+UTMAvoBold"/>
              </a:rPr>
              <a:t>TY</a:t>
            </a:r>
            <a:r>
              <a:rPr sz="1000" spc="65" dirty="0">
                <a:solidFill>
                  <a:srgbClr val="005AAA"/>
                </a:solidFill>
                <a:latin typeface="JWOCJC+UTMAvoBold"/>
                <a:cs typeface="JWOCJC+UTMAvoBold"/>
              </a:rPr>
              <a:t> </a:t>
            </a:r>
            <a:r>
              <a:rPr sz="1000" spc="12" dirty="0">
                <a:solidFill>
                  <a:srgbClr val="005AAA"/>
                </a:solidFill>
                <a:latin typeface="JWOCJC+UTMAvoBold"/>
                <a:cs typeface="JWOCJC+UTMAvoBold"/>
              </a:rPr>
              <a:t>CỔ</a:t>
            </a:r>
            <a:r>
              <a:rPr sz="1000" spc="63" dirty="0">
                <a:solidFill>
                  <a:srgbClr val="005AAA"/>
                </a:solidFill>
                <a:latin typeface="JWOCJC+UTMAvoBold"/>
                <a:cs typeface="JWOCJC+UTMAvoBold"/>
              </a:rPr>
              <a:t> </a:t>
            </a:r>
            <a:r>
              <a:rPr sz="1000" spc="10" dirty="0">
                <a:solidFill>
                  <a:srgbClr val="005AAA"/>
                </a:solidFill>
                <a:latin typeface="JWOCJC+UTMAvoBold"/>
                <a:cs typeface="JWOCJC+UTMAvoBold"/>
              </a:rPr>
              <a:t>PHẦN</a:t>
            </a:r>
            <a:r>
              <a:rPr sz="1000" spc="64" dirty="0">
                <a:solidFill>
                  <a:srgbClr val="005AAA"/>
                </a:solidFill>
                <a:latin typeface="JWOCJC+UTMAvoBold"/>
                <a:cs typeface="JWOCJC+UTMAvoBold"/>
              </a:rPr>
              <a:t> </a:t>
            </a:r>
            <a:r>
              <a:rPr sz="1000" dirty="0">
                <a:solidFill>
                  <a:srgbClr val="005AAA"/>
                </a:solidFill>
                <a:latin typeface="JWOCJC+UTMAvoBold"/>
                <a:cs typeface="JWOCJC+UTMAvoBold"/>
              </a:rPr>
              <a:t>SHACMAN</a:t>
            </a:r>
            <a:r>
              <a:rPr sz="1000" spc="66" dirty="0">
                <a:solidFill>
                  <a:srgbClr val="005AAA"/>
                </a:solidFill>
                <a:latin typeface="JWOCJC+UTMAvoBold"/>
                <a:cs typeface="JWOCJC+UTMAvoBold"/>
              </a:rPr>
              <a:t> </a:t>
            </a:r>
            <a:r>
              <a:rPr sz="1000" dirty="0">
                <a:solidFill>
                  <a:srgbClr val="005AAA"/>
                </a:solidFill>
                <a:latin typeface="JWOCJC+UTMAvoBold"/>
                <a:cs typeface="JWOCJC+UTMAvoBold"/>
              </a:rPr>
              <a:t>VIỆT</a:t>
            </a:r>
            <a:r>
              <a:rPr sz="1000" spc="63" dirty="0">
                <a:solidFill>
                  <a:srgbClr val="005AAA"/>
                </a:solidFill>
                <a:latin typeface="JWOCJC+UTMAvoBold"/>
                <a:cs typeface="JWOCJC+UTMAvoBold"/>
              </a:rPr>
              <a:t> </a:t>
            </a:r>
            <a:r>
              <a:rPr sz="1000" spc="11" dirty="0">
                <a:solidFill>
                  <a:srgbClr val="005AAA"/>
                </a:solidFill>
                <a:latin typeface="JWOCJC+UTMAvoBold"/>
                <a:cs typeface="JWOCJC+UTMAvoBold"/>
              </a:rPr>
              <a:t>NAM</a:t>
            </a: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2" name="object 1"/>
          <p:cNvSpPr/>
          <p:nvPr/>
        </p:nvSpPr>
        <p:spPr>
          <a:xfrm>
            <a:off x="5205634" y="468284"/>
            <a:ext cx="314271" cy="155604"/>
          </a:xfrm>
          <a:prstGeom prst="rect">
            <a:avLst/>
          </a:prstGeom>
          <a:blipFill>
            <a:blip r:embed="rId2" cstate="print"/>
            <a:stretch>
              <a:fillRect/>
            </a:stretch>
          </a:blipFill>
        </p:spPr>
        <p:txBody>
          <a:bodyPr wrap="square" lIns="0" tIns="0" rIns="0" bIns="0" rtlCol="0">
            <a:spAutoFit/>
          </a:bodyPr>
          <a:lstStyle/>
          <a:p>
            <a:endParaRPr/>
          </a:p>
        </p:txBody>
      </p:sp>
      <p:sp>
        <p:nvSpPr>
          <p:cNvPr id="2" name="object 2"/>
          <p:cNvSpPr/>
          <p:nvPr/>
        </p:nvSpPr>
        <p:spPr>
          <a:xfrm>
            <a:off x="4632406" y="414583"/>
            <a:ext cx="508865" cy="212966"/>
          </a:xfrm>
          <a:prstGeom prst="rect">
            <a:avLst/>
          </a:prstGeom>
          <a:blipFill>
            <a:blip r:embed="rId3" cstate="print"/>
            <a:stretch>
              <a:fillRect/>
            </a:stretch>
          </a:blipFill>
        </p:spPr>
        <p:txBody>
          <a:bodyPr wrap="square" lIns="0" tIns="0" rIns="0" bIns="0" rtlCol="0">
            <a:spAutoFit/>
          </a:bodyPr>
          <a:lstStyle/>
          <a:p>
            <a:endParaRPr/>
          </a:p>
        </p:txBody>
      </p:sp>
      <p:sp>
        <p:nvSpPr>
          <p:cNvPr id="3" name="object 3"/>
          <p:cNvSpPr/>
          <p:nvPr/>
        </p:nvSpPr>
        <p:spPr>
          <a:xfrm>
            <a:off x="4299339" y="414471"/>
            <a:ext cx="259642" cy="212953"/>
          </a:xfrm>
          <a:prstGeom prst="rect">
            <a:avLst/>
          </a:prstGeom>
          <a:blipFill>
            <a:blip r:embed="rId4" cstate="print"/>
            <a:stretch>
              <a:fillRect/>
            </a:stretch>
          </a:blipFill>
        </p:spPr>
        <p:txBody>
          <a:bodyPr wrap="square" lIns="0" tIns="0" rIns="0" bIns="0" rtlCol="0">
            <a:spAutoFit/>
          </a:bodyPr>
          <a:lstStyle/>
          <a:p>
            <a:endParaRPr/>
          </a:p>
        </p:txBody>
      </p:sp>
      <p:sp>
        <p:nvSpPr>
          <p:cNvPr id="4" name="object 4"/>
          <p:cNvSpPr/>
          <p:nvPr/>
        </p:nvSpPr>
        <p:spPr>
          <a:xfrm>
            <a:off x="4124462" y="414471"/>
            <a:ext cx="340104" cy="212953"/>
          </a:xfrm>
          <a:prstGeom prst="rect">
            <a:avLst/>
          </a:prstGeom>
          <a:blipFill>
            <a:blip r:embed="rId5" cstate="print"/>
            <a:stretch>
              <a:fillRect/>
            </a:stretch>
          </a:blipFill>
        </p:spPr>
        <p:txBody>
          <a:bodyPr wrap="square" lIns="0" tIns="0" rIns="0" bIns="0" rtlCol="0">
            <a:spAutoFit/>
          </a:bodyPr>
          <a:lstStyle/>
          <a:p>
            <a:endParaRPr/>
          </a:p>
        </p:txBody>
      </p:sp>
      <p:sp>
        <p:nvSpPr>
          <p:cNvPr id="5" name="object 5"/>
          <p:cNvSpPr/>
          <p:nvPr/>
        </p:nvSpPr>
        <p:spPr>
          <a:xfrm>
            <a:off x="3421586" y="465066"/>
            <a:ext cx="646212" cy="158822"/>
          </a:xfrm>
          <a:prstGeom prst="rect">
            <a:avLst/>
          </a:prstGeom>
          <a:blipFill>
            <a:blip r:embed="rId6" cstate="print"/>
            <a:stretch>
              <a:fillRect/>
            </a:stretch>
          </a:blipFill>
        </p:spPr>
        <p:txBody>
          <a:bodyPr wrap="square" lIns="0" tIns="0" rIns="0" bIns="0" rtlCol="0">
            <a:spAutoFit/>
          </a:bodyPr>
          <a:lstStyle/>
          <a:p>
            <a:endParaRPr/>
          </a:p>
        </p:txBody>
      </p:sp>
      <p:sp>
        <p:nvSpPr>
          <p:cNvPr id="6" name="object 6"/>
          <p:cNvSpPr/>
          <p:nvPr/>
        </p:nvSpPr>
        <p:spPr>
          <a:xfrm>
            <a:off x="2620413" y="414469"/>
            <a:ext cx="734185" cy="213084"/>
          </a:xfrm>
          <a:prstGeom prst="rect">
            <a:avLst/>
          </a:prstGeom>
          <a:blipFill>
            <a:blip r:embed="rId7" cstate="print"/>
            <a:stretch>
              <a:fillRect/>
            </a:stretch>
          </a:blipFill>
        </p:spPr>
        <p:txBody>
          <a:bodyPr wrap="square" lIns="0" tIns="0" rIns="0" bIns="0" rtlCol="0">
            <a:spAutoFit/>
          </a:bodyPr>
          <a:lstStyle/>
          <a:p>
            <a:endParaRPr/>
          </a:p>
        </p:txBody>
      </p:sp>
      <p:sp>
        <p:nvSpPr>
          <p:cNvPr id="7" name="object 7"/>
          <p:cNvSpPr/>
          <p:nvPr/>
        </p:nvSpPr>
        <p:spPr>
          <a:xfrm>
            <a:off x="2620413" y="414469"/>
            <a:ext cx="557956" cy="209419"/>
          </a:xfrm>
          <a:prstGeom prst="rect">
            <a:avLst/>
          </a:prstGeom>
          <a:blipFill>
            <a:blip r:embed="rId8" cstate="print"/>
            <a:stretch>
              <a:fillRect/>
            </a:stretch>
          </a:blipFill>
        </p:spPr>
        <p:txBody>
          <a:bodyPr wrap="square" lIns="0" tIns="0" rIns="0" bIns="0" rtlCol="0">
            <a:spAutoFit/>
          </a:bodyPr>
          <a:lstStyle/>
          <a:p>
            <a:endParaRPr/>
          </a:p>
        </p:txBody>
      </p:sp>
      <p:sp>
        <p:nvSpPr>
          <p:cNvPr id="8" name="object 8"/>
          <p:cNvSpPr/>
          <p:nvPr/>
        </p:nvSpPr>
        <p:spPr>
          <a:xfrm>
            <a:off x="347177" y="1232508"/>
            <a:ext cx="6921505" cy="3315272"/>
          </a:xfrm>
          <a:prstGeom prst="rect">
            <a:avLst/>
          </a:prstGeom>
          <a:blipFill>
            <a:blip r:embed="rId9" cstate="print"/>
            <a:stretch>
              <a:fillRect/>
            </a:stretch>
          </a:blipFill>
        </p:spPr>
        <p:txBody>
          <a:bodyPr wrap="square" lIns="0" tIns="0" rIns="0" bIns="0" rtlCol="0">
            <a:spAutoFit/>
          </a:bodyPr>
          <a:lstStyle/>
          <a:p>
            <a:endParaRPr dirty="0"/>
          </a:p>
        </p:txBody>
      </p:sp>
      <p:sp>
        <p:nvSpPr>
          <p:cNvPr id="9" name="object 9"/>
          <p:cNvSpPr/>
          <p:nvPr/>
        </p:nvSpPr>
        <p:spPr>
          <a:xfrm>
            <a:off x="408630" y="316552"/>
            <a:ext cx="6797802" cy="12700"/>
          </a:xfrm>
          <a:prstGeom prst="rect">
            <a:avLst/>
          </a:prstGeom>
          <a:blipFill>
            <a:blip r:embed="rId10" cstate="print"/>
            <a:stretch>
              <a:fillRect/>
            </a:stretch>
          </a:blipFill>
        </p:spPr>
        <p:txBody>
          <a:bodyPr wrap="square" lIns="0" tIns="0" rIns="0" bIns="0" rtlCol="0">
            <a:spAutoFit/>
          </a:bodyPr>
          <a:lstStyle/>
          <a:p>
            <a:endParaRPr/>
          </a:p>
        </p:txBody>
      </p:sp>
      <p:sp>
        <p:nvSpPr>
          <p:cNvPr id="10" name="object 10"/>
          <p:cNvSpPr/>
          <p:nvPr/>
        </p:nvSpPr>
        <p:spPr>
          <a:xfrm>
            <a:off x="6407062" y="171166"/>
            <a:ext cx="792553" cy="85737"/>
          </a:xfrm>
          <a:prstGeom prst="rect">
            <a:avLst/>
          </a:prstGeom>
          <a:blipFill>
            <a:blip r:embed="rId11" cstate="print"/>
            <a:stretch>
              <a:fillRect/>
            </a:stretch>
          </a:blipFill>
        </p:spPr>
        <p:txBody>
          <a:bodyPr wrap="square" lIns="0" tIns="0" rIns="0" bIns="0" rtlCol="0">
            <a:spAutoFit/>
          </a:bodyPr>
          <a:lstStyle/>
          <a:p>
            <a:endParaRPr/>
          </a:p>
        </p:txBody>
      </p:sp>
      <p:sp>
        <p:nvSpPr>
          <p:cNvPr id="11" name="object 11"/>
          <p:cNvSpPr/>
          <p:nvPr/>
        </p:nvSpPr>
        <p:spPr>
          <a:xfrm>
            <a:off x="350001" y="4693401"/>
            <a:ext cx="7206498" cy="370569"/>
          </a:xfrm>
          <a:prstGeom prst="rect">
            <a:avLst/>
          </a:prstGeom>
          <a:blipFill>
            <a:blip r:embed="rId12" cstate="print"/>
            <a:stretch>
              <a:fillRect/>
            </a:stretch>
          </a:blipFill>
        </p:spPr>
        <p:txBody>
          <a:bodyPr wrap="square" lIns="0" tIns="0" rIns="0" bIns="0" rtlCol="0">
            <a:spAutoFit/>
          </a:bodyPr>
          <a:lstStyle/>
          <a:p>
            <a:endParaRPr/>
          </a:p>
        </p:txBody>
      </p:sp>
      <p:sp>
        <p:nvSpPr>
          <p:cNvPr id="13" name="object 13"/>
          <p:cNvSpPr txBox="1"/>
          <p:nvPr/>
        </p:nvSpPr>
        <p:spPr>
          <a:xfrm>
            <a:off x="415354" y="144170"/>
            <a:ext cx="3477986" cy="162352"/>
          </a:xfrm>
          <a:prstGeom prst="rect">
            <a:avLst/>
          </a:prstGeom>
        </p:spPr>
        <p:txBody>
          <a:bodyPr vert="horz" wrap="square" lIns="0" tIns="0" rIns="0" bIns="0" rtlCol="0">
            <a:spAutoFit/>
          </a:bodyPr>
          <a:lstStyle/>
          <a:p>
            <a:pPr marL="0" marR="0">
              <a:lnSpc>
                <a:spcPts val="1380"/>
              </a:lnSpc>
              <a:spcBef>
                <a:spcPts val="0"/>
              </a:spcBef>
              <a:spcAft>
                <a:spcPts val="0"/>
              </a:spcAft>
            </a:pPr>
            <a:r>
              <a:rPr sz="1000" spc="15" dirty="0">
                <a:solidFill>
                  <a:srgbClr val="005AAA"/>
                </a:solidFill>
                <a:latin typeface="JWOCJC+UTMAvoBold" panose="020B0604020202020204"/>
                <a:cs typeface="EBFWQV+UTMBanqueBold"/>
              </a:rPr>
              <a:t>SỔ</a:t>
            </a:r>
            <a:r>
              <a:rPr sz="1000" spc="35" dirty="0">
                <a:solidFill>
                  <a:srgbClr val="005AAA"/>
                </a:solidFill>
                <a:latin typeface="JWOCJC+UTMAvoBold" panose="020B0604020202020204"/>
                <a:cs typeface="EBFWQV+UTMBanqueBold"/>
              </a:rPr>
              <a:t> </a:t>
            </a:r>
            <a:r>
              <a:rPr sz="1000" spc="15" dirty="0">
                <a:solidFill>
                  <a:srgbClr val="005AAA"/>
                </a:solidFill>
                <a:latin typeface="JWOCJC+UTMAvoBold" panose="020B0604020202020204"/>
                <a:cs typeface="EBFWQV+UTMBanqueBold"/>
              </a:rPr>
              <a:t>BẢO</a:t>
            </a:r>
            <a:r>
              <a:rPr sz="1000" spc="35" dirty="0">
                <a:solidFill>
                  <a:srgbClr val="005AAA"/>
                </a:solidFill>
                <a:latin typeface="JWOCJC+UTMAvoBold" panose="020B0604020202020204"/>
                <a:cs typeface="EBFWQV+UTMBanqueBold"/>
              </a:rPr>
              <a:t> </a:t>
            </a:r>
            <a:r>
              <a:rPr sz="1000" spc="15" dirty="0">
                <a:solidFill>
                  <a:srgbClr val="005AAA"/>
                </a:solidFill>
                <a:latin typeface="JWOCJC+UTMAvoBold" panose="020B0604020202020204"/>
                <a:cs typeface="EBFWQV+UTMBanqueBold"/>
              </a:rPr>
              <a:t>HÀNH</a:t>
            </a:r>
            <a:r>
              <a:rPr sz="1000" spc="34" dirty="0">
                <a:solidFill>
                  <a:srgbClr val="005AAA"/>
                </a:solidFill>
                <a:latin typeface="JWOCJC+UTMAvoBold" panose="020B0604020202020204"/>
                <a:cs typeface="EBFWQV+UTMBanqueBold"/>
              </a:rPr>
              <a:t> </a:t>
            </a:r>
            <a:r>
              <a:rPr sz="1000" spc="14" dirty="0">
                <a:solidFill>
                  <a:srgbClr val="005AAA"/>
                </a:solidFill>
                <a:latin typeface="JWOCJC+UTMAvoBold" panose="020B0604020202020204"/>
                <a:cs typeface="EBFWQV+UTMBanqueBold"/>
              </a:rPr>
              <a:t>VÀ</a:t>
            </a:r>
            <a:r>
              <a:rPr sz="1000" spc="35" dirty="0">
                <a:solidFill>
                  <a:srgbClr val="005AAA"/>
                </a:solidFill>
                <a:latin typeface="JWOCJC+UTMAvoBold" panose="020B0604020202020204"/>
                <a:cs typeface="EBFWQV+UTMBanqueBold"/>
              </a:rPr>
              <a:t> </a:t>
            </a:r>
            <a:r>
              <a:rPr sz="1000" spc="15" dirty="0">
                <a:solidFill>
                  <a:srgbClr val="005AAA"/>
                </a:solidFill>
                <a:latin typeface="JWOCJC+UTMAvoBold" panose="020B0604020202020204"/>
                <a:cs typeface="EBFWQV+UTMBanqueBold"/>
              </a:rPr>
              <a:t>BẢO</a:t>
            </a:r>
            <a:r>
              <a:rPr sz="1000" spc="35" dirty="0">
                <a:solidFill>
                  <a:srgbClr val="005AAA"/>
                </a:solidFill>
                <a:latin typeface="JWOCJC+UTMAvoBold" panose="020B0604020202020204"/>
                <a:cs typeface="EBFWQV+UTMBanqueBold"/>
              </a:rPr>
              <a:t> </a:t>
            </a:r>
            <a:r>
              <a:rPr sz="1000" spc="15" dirty="0">
                <a:solidFill>
                  <a:srgbClr val="005AAA"/>
                </a:solidFill>
                <a:latin typeface="JWOCJC+UTMAvoBold" panose="020B0604020202020204"/>
                <a:cs typeface="EBFWQV+UTMBanqueBold"/>
              </a:rPr>
              <a:t>DƯỠNG</a:t>
            </a:r>
            <a:r>
              <a:rPr sz="1000" spc="34" dirty="0">
                <a:solidFill>
                  <a:srgbClr val="005AAA"/>
                </a:solidFill>
                <a:latin typeface="JWOCJC+UTMAvoBold" panose="020B0604020202020204"/>
                <a:cs typeface="EBFWQV+UTMBanqueBold"/>
              </a:rPr>
              <a:t> </a:t>
            </a:r>
            <a:r>
              <a:rPr sz="1000" spc="15" dirty="0">
                <a:solidFill>
                  <a:srgbClr val="005AAA"/>
                </a:solidFill>
                <a:latin typeface="JWOCJC+UTMAvoBold" panose="020B0604020202020204"/>
                <a:cs typeface="EBFWQV+UTMBanqueBold"/>
              </a:rPr>
              <a:t>SHACMAN</a:t>
            </a:r>
          </a:p>
        </p:txBody>
      </p:sp>
      <p:sp>
        <p:nvSpPr>
          <p:cNvPr id="14" name="object 14"/>
          <p:cNvSpPr txBox="1"/>
          <p:nvPr/>
        </p:nvSpPr>
        <p:spPr>
          <a:xfrm>
            <a:off x="357094" y="677713"/>
            <a:ext cx="7015988" cy="141064"/>
          </a:xfrm>
          <a:prstGeom prst="rect">
            <a:avLst/>
          </a:prstGeom>
        </p:spPr>
        <p:txBody>
          <a:bodyPr vert="horz" wrap="square" lIns="0" tIns="0" rIns="0" bIns="0" rtlCol="0">
            <a:spAutoFit/>
          </a:bodyPr>
          <a:lstStyle/>
          <a:p>
            <a:pPr marL="0" marR="0">
              <a:lnSpc>
                <a:spcPts val="1107"/>
              </a:lnSpc>
              <a:spcBef>
                <a:spcPts val="0"/>
              </a:spcBef>
              <a:spcAft>
                <a:spcPts val="0"/>
              </a:spcAft>
            </a:pPr>
            <a:r>
              <a:rPr sz="1000" dirty="0">
                <a:solidFill>
                  <a:srgbClr val="221E1F"/>
                </a:solidFill>
                <a:latin typeface="Times New Roman" panose="02020603050405020304" pitchFamily="18" charset="0"/>
                <a:cs typeface="Times New Roman" panose="02020603050405020304" pitchFamily="18" charset="0"/>
              </a:rPr>
              <a:t>Bảo</a:t>
            </a:r>
            <a:r>
              <a:rPr sz="1000" spc="-18" dirty="0">
                <a:solidFill>
                  <a:srgbClr val="221E1F"/>
                </a:solidFill>
                <a:latin typeface="Times New Roman" panose="02020603050405020304" pitchFamily="18" charset="0"/>
                <a:cs typeface="Times New Roman" panose="02020603050405020304" pitchFamily="18" charset="0"/>
              </a:rPr>
              <a:t> </a:t>
            </a:r>
            <a:r>
              <a:rPr sz="1000" dirty="0">
                <a:solidFill>
                  <a:srgbClr val="221E1F"/>
                </a:solidFill>
                <a:latin typeface="Times New Roman" panose="02020603050405020304" pitchFamily="18" charset="0"/>
                <a:cs typeface="Times New Roman" panose="02020603050405020304" pitchFamily="18" charset="0"/>
              </a:rPr>
              <a:t>hành</a:t>
            </a:r>
            <a:r>
              <a:rPr sz="1000" spc="-18" dirty="0">
                <a:solidFill>
                  <a:srgbClr val="221E1F"/>
                </a:solidFill>
                <a:latin typeface="Times New Roman" panose="02020603050405020304" pitchFamily="18" charset="0"/>
                <a:cs typeface="Times New Roman" panose="02020603050405020304" pitchFamily="18" charset="0"/>
              </a:rPr>
              <a:t> </a:t>
            </a:r>
            <a:r>
              <a:rPr sz="1000" dirty="0">
                <a:solidFill>
                  <a:srgbClr val="221E1F"/>
                </a:solidFill>
                <a:latin typeface="Times New Roman" panose="02020603050405020304" pitchFamily="18" charset="0"/>
                <a:cs typeface="Times New Roman" panose="02020603050405020304" pitchFamily="18" charset="0"/>
              </a:rPr>
              <a:t>sẽ</a:t>
            </a:r>
            <a:r>
              <a:rPr sz="1000" spc="-18" dirty="0">
                <a:solidFill>
                  <a:srgbClr val="221E1F"/>
                </a:solidFill>
                <a:latin typeface="Times New Roman" panose="02020603050405020304" pitchFamily="18" charset="0"/>
                <a:cs typeface="Times New Roman" panose="02020603050405020304" pitchFamily="18" charset="0"/>
              </a:rPr>
              <a:t> </a:t>
            </a:r>
            <a:r>
              <a:rPr sz="1000" dirty="0">
                <a:solidFill>
                  <a:srgbClr val="221E1F"/>
                </a:solidFill>
                <a:latin typeface="Times New Roman" panose="02020603050405020304" pitchFamily="18" charset="0"/>
                <a:cs typeface="Times New Roman" panose="02020603050405020304" pitchFamily="18" charset="0"/>
              </a:rPr>
              <a:t>vẫn</a:t>
            </a:r>
            <a:r>
              <a:rPr sz="1000" spc="-18" dirty="0">
                <a:solidFill>
                  <a:srgbClr val="221E1F"/>
                </a:solidFill>
                <a:latin typeface="Times New Roman" panose="02020603050405020304" pitchFamily="18" charset="0"/>
                <a:cs typeface="Times New Roman" panose="02020603050405020304" pitchFamily="18" charset="0"/>
              </a:rPr>
              <a:t> </a:t>
            </a:r>
            <a:r>
              <a:rPr sz="1000" dirty="0">
                <a:solidFill>
                  <a:srgbClr val="221E1F"/>
                </a:solidFill>
                <a:latin typeface="Times New Roman" panose="02020603050405020304" pitchFamily="18" charset="0"/>
                <a:cs typeface="Times New Roman" panose="02020603050405020304" pitchFamily="18" charset="0"/>
              </a:rPr>
              <a:t>có</a:t>
            </a:r>
            <a:r>
              <a:rPr sz="1000" spc="-18" dirty="0">
                <a:solidFill>
                  <a:srgbClr val="221E1F"/>
                </a:solidFill>
                <a:latin typeface="Times New Roman" panose="02020603050405020304" pitchFamily="18" charset="0"/>
                <a:cs typeface="Times New Roman" panose="02020603050405020304" pitchFamily="18" charset="0"/>
              </a:rPr>
              <a:t> </a:t>
            </a:r>
            <a:r>
              <a:rPr sz="1000" dirty="0">
                <a:solidFill>
                  <a:srgbClr val="221E1F"/>
                </a:solidFill>
                <a:latin typeface="Times New Roman" panose="02020603050405020304" pitchFamily="18" charset="0"/>
                <a:cs typeface="Times New Roman" panose="02020603050405020304" pitchFamily="18" charset="0"/>
              </a:rPr>
              <a:t>hiệu</a:t>
            </a:r>
            <a:r>
              <a:rPr sz="1000" spc="-18" dirty="0">
                <a:solidFill>
                  <a:srgbClr val="221E1F"/>
                </a:solidFill>
                <a:latin typeface="Times New Roman" panose="02020603050405020304" pitchFamily="18" charset="0"/>
                <a:cs typeface="Times New Roman" panose="02020603050405020304" pitchFamily="18" charset="0"/>
              </a:rPr>
              <a:t> </a:t>
            </a:r>
            <a:r>
              <a:rPr sz="1000" dirty="0">
                <a:solidFill>
                  <a:srgbClr val="221E1F"/>
                </a:solidFill>
                <a:latin typeface="Times New Roman" panose="02020603050405020304" pitchFamily="18" charset="0"/>
                <a:cs typeface="Times New Roman" panose="02020603050405020304" pitchFamily="18" charset="0"/>
              </a:rPr>
              <a:t>lực</a:t>
            </a:r>
            <a:r>
              <a:rPr sz="1000" spc="-18" dirty="0">
                <a:solidFill>
                  <a:srgbClr val="221E1F"/>
                </a:solidFill>
                <a:latin typeface="Times New Roman" panose="02020603050405020304" pitchFamily="18" charset="0"/>
                <a:cs typeface="Times New Roman" panose="02020603050405020304" pitchFamily="18" charset="0"/>
              </a:rPr>
              <a:t> </a:t>
            </a:r>
            <a:r>
              <a:rPr sz="1000" dirty="0">
                <a:solidFill>
                  <a:srgbClr val="221E1F"/>
                </a:solidFill>
                <a:latin typeface="Times New Roman" panose="02020603050405020304" pitchFamily="18" charset="0"/>
                <a:cs typeface="Times New Roman" panose="02020603050405020304" pitchFamily="18" charset="0"/>
              </a:rPr>
              <a:t>trong</a:t>
            </a:r>
            <a:r>
              <a:rPr sz="1000" spc="-18" dirty="0">
                <a:solidFill>
                  <a:srgbClr val="221E1F"/>
                </a:solidFill>
                <a:latin typeface="Times New Roman" panose="02020603050405020304" pitchFamily="18" charset="0"/>
                <a:cs typeface="Times New Roman" panose="02020603050405020304" pitchFamily="18" charset="0"/>
              </a:rPr>
              <a:t> </a:t>
            </a:r>
            <a:r>
              <a:rPr sz="1000" dirty="0">
                <a:solidFill>
                  <a:srgbClr val="221E1F"/>
                </a:solidFill>
                <a:latin typeface="Times New Roman" panose="02020603050405020304" pitchFamily="18" charset="0"/>
                <a:cs typeface="Times New Roman" panose="02020603050405020304" pitchFamily="18" charset="0"/>
              </a:rPr>
              <a:t>trường</a:t>
            </a:r>
            <a:r>
              <a:rPr sz="1000" spc="-18" dirty="0">
                <a:solidFill>
                  <a:srgbClr val="221E1F"/>
                </a:solidFill>
                <a:latin typeface="Times New Roman" panose="02020603050405020304" pitchFamily="18" charset="0"/>
                <a:cs typeface="Times New Roman" panose="02020603050405020304" pitchFamily="18" charset="0"/>
              </a:rPr>
              <a:t> </a:t>
            </a:r>
            <a:r>
              <a:rPr sz="1000" dirty="0">
                <a:solidFill>
                  <a:srgbClr val="221E1F"/>
                </a:solidFill>
                <a:latin typeface="Times New Roman" panose="02020603050405020304" pitchFamily="18" charset="0"/>
                <a:cs typeface="Times New Roman" panose="02020603050405020304" pitchFamily="18" charset="0"/>
              </a:rPr>
              <a:t>hợp</a:t>
            </a:r>
            <a:r>
              <a:rPr sz="1000" spc="-18" dirty="0">
                <a:solidFill>
                  <a:srgbClr val="221E1F"/>
                </a:solidFill>
                <a:latin typeface="Times New Roman" panose="02020603050405020304" pitchFamily="18" charset="0"/>
                <a:cs typeface="Times New Roman" panose="02020603050405020304" pitchFamily="18" charset="0"/>
              </a:rPr>
              <a:t> </a:t>
            </a:r>
            <a:r>
              <a:rPr sz="1000" dirty="0">
                <a:solidFill>
                  <a:srgbClr val="221E1F"/>
                </a:solidFill>
                <a:latin typeface="Times New Roman" panose="02020603050405020304" pitchFamily="18" charset="0"/>
                <a:cs typeface="Times New Roman" panose="02020603050405020304" pitchFamily="18" charset="0"/>
              </a:rPr>
              <a:t>chuyển</a:t>
            </a:r>
            <a:r>
              <a:rPr sz="1000" spc="-18" dirty="0">
                <a:solidFill>
                  <a:srgbClr val="221E1F"/>
                </a:solidFill>
                <a:latin typeface="Times New Roman" panose="02020603050405020304" pitchFamily="18" charset="0"/>
                <a:cs typeface="Times New Roman" panose="02020603050405020304" pitchFamily="18" charset="0"/>
              </a:rPr>
              <a:t> </a:t>
            </a:r>
            <a:r>
              <a:rPr sz="1000" dirty="0">
                <a:solidFill>
                  <a:srgbClr val="221E1F"/>
                </a:solidFill>
                <a:latin typeface="Times New Roman" panose="02020603050405020304" pitchFamily="18" charset="0"/>
                <a:cs typeface="Times New Roman" panose="02020603050405020304" pitchFamily="18" charset="0"/>
              </a:rPr>
              <a:t>đổi</a:t>
            </a:r>
            <a:r>
              <a:rPr sz="1000" spc="-18" dirty="0">
                <a:solidFill>
                  <a:srgbClr val="221E1F"/>
                </a:solidFill>
                <a:latin typeface="Times New Roman" panose="02020603050405020304" pitchFamily="18" charset="0"/>
                <a:cs typeface="Times New Roman" panose="02020603050405020304" pitchFamily="18" charset="0"/>
              </a:rPr>
              <a:t> </a:t>
            </a:r>
            <a:r>
              <a:rPr sz="1000" dirty="0">
                <a:solidFill>
                  <a:srgbClr val="221E1F"/>
                </a:solidFill>
                <a:latin typeface="Times New Roman" panose="02020603050405020304" pitchFamily="18" charset="0"/>
                <a:cs typeface="Times New Roman" panose="02020603050405020304" pitchFamily="18" charset="0"/>
              </a:rPr>
              <a:t>chủ</a:t>
            </a:r>
            <a:r>
              <a:rPr sz="1000" spc="-18" dirty="0">
                <a:solidFill>
                  <a:srgbClr val="221E1F"/>
                </a:solidFill>
                <a:latin typeface="Times New Roman" panose="02020603050405020304" pitchFamily="18" charset="0"/>
                <a:cs typeface="Times New Roman" panose="02020603050405020304" pitchFamily="18" charset="0"/>
              </a:rPr>
              <a:t> </a:t>
            </a:r>
            <a:r>
              <a:rPr sz="1000" dirty="0">
                <a:solidFill>
                  <a:srgbClr val="221E1F"/>
                </a:solidFill>
                <a:latin typeface="Times New Roman" panose="02020603050405020304" pitchFamily="18" charset="0"/>
                <a:cs typeface="Times New Roman" panose="02020603050405020304" pitchFamily="18" charset="0"/>
              </a:rPr>
              <a:t>sở</a:t>
            </a:r>
            <a:r>
              <a:rPr sz="1000" spc="-18" dirty="0">
                <a:solidFill>
                  <a:srgbClr val="221E1F"/>
                </a:solidFill>
                <a:latin typeface="Times New Roman" panose="02020603050405020304" pitchFamily="18" charset="0"/>
                <a:cs typeface="Times New Roman" panose="02020603050405020304" pitchFamily="18" charset="0"/>
              </a:rPr>
              <a:t> </a:t>
            </a:r>
            <a:r>
              <a:rPr sz="1000" dirty="0">
                <a:solidFill>
                  <a:srgbClr val="221E1F"/>
                </a:solidFill>
                <a:latin typeface="Times New Roman" panose="02020603050405020304" pitchFamily="18" charset="0"/>
                <a:cs typeface="Times New Roman" panose="02020603050405020304" pitchFamily="18" charset="0"/>
              </a:rPr>
              <a:t>hữu</a:t>
            </a:r>
            <a:r>
              <a:rPr sz="1000" spc="-18" dirty="0">
                <a:solidFill>
                  <a:srgbClr val="221E1F"/>
                </a:solidFill>
                <a:latin typeface="Times New Roman" panose="02020603050405020304" pitchFamily="18" charset="0"/>
                <a:cs typeface="Times New Roman" panose="02020603050405020304" pitchFamily="18" charset="0"/>
              </a:rPr>
              <a:t> </a:t>
            </a:r>
            <a:r>
              <a:rPr sz="1000" dirty="0">
                <a:solidFill>
                  <a:srgbClr val="221E1F"/>
                </a:solidFill>
                <a:latin typeface="Times New Roman" panose="02020603050405020304" pitchFamily="18" charset="0"/>
                <a:cs typeface="Times New Roman" panose="02020603050405020304" pitchFamily="18" charset="0"/>
              </a:rPr>
              <a:t>của</a:t>
            </a:r>
            <a:r>
              <a:rPr sz="1000" spc="-18" dirty="0">
                <a:solidFill>
                  <a:srgbClr val="221E1F"/>
                </a:solidFill>
                <a:latin typeface="Times New Roman" panose="02020603050405020304" pitchFamily="18" charset="0"/>
                <a:cs typeface="Times New Roman" panose="02020603050405020304" pitchFamily="18" charset="0"/>
              </a:rPr>
              <a:t> </a:t>
            </a:r>
            <a:r>
              <a:rPr sz="1000" dirty="0">
                <a:solidFill>
                  <a:srgbClr val="221E1F"/>
                </a:solidFill>
                <a:latin typeface="Times New Roman" panose="02020603050405020304" pitchFamily="18" charset="0"/>
                <a:cs typeface="Times New Roman" panose="02020603050405020304" pitchFamily="18" charset="0"/>
              </a:rPr>
              <a:t>xe</a:t>
            </a:r>
            <a:r>
              <a:rPr sz="1000" spc="-18" dirty="0">
                <a:solidFill>
                  <a:srgbClr val="221E1F"/>
                </a:solidFill>
                <a:latin typeface="Times New Roman" panose="02020603050405020304" pitchFamily="18" charset="0"/>
                <a:cs typeface="Times New Roman" panose="02020603050405020304" pitchFamily="18" charset="0"/>
              </a:rPr>
              <a:t> </a:t>
            </a:r>
            <a:r>
              <a:rPr sz="1000" dirty="0">
                <a:solidFill>
                  <a:srgbClr val="221E1F"/>
                </a:solidFill>
                <a:latin typeface="Times New Roman" panose="02020603050405020304" pitchFamily="18" charset="0"/>
                <a:cs typeface="Times New Roman" panose="02020603050405020304" pitchFamily="18" charset="0"/>
              </a:rPr>
              <a:t>với</a:t>
            </a:r>
            <a:r>
              <a:rPr sz="1000" spc="-18" dirty="0">
                <a:solidFill>
                  <a:srgbClr val="221E1F"/>
                </a:solidFill>
                <a:latin typeface="Times New Roman" panose="02020603050405020304" pitchFamily="18" charset="0"/>
                <a:cs typeface="Times New Roman" panose="02020603050405020304" pitchFamily="18" charset="0"/>
              </a:rPr>
              <a:t> </a:t>
            </a:r>
            <a:r>
              <a:rPr sz="1000" dirty="0">
                <a:solidFill>
                  <a:srgbClr val="221E1F"/>
                </a:solidFill>
                <a:latin typeface="Times New Roman" panose="02020603050405020304" pitchFamily="18" charset="0"/>
                <a:cs typeface="Times New Roman" panose="02020603050405020304" pitchFamily="18" charset="0"/>
              </a:rPr>
              <a:t>điều</a:t>
            </a:r>
            <a:r>
              <a:rPr sz="1000" spc="-18" dirty="0">
                <a:solidFill>
                  <a:srgbClr val="221E1F"/>
                </a:solidFill>
                <a:latin typeface="Times New Roman" panose="02020603050405020304" pitchFamily="18" charset="0"/>
                <a:cs typeface="Times New Roman" panose="02020603050405020304" pitchFamily="18" charset="0"/>
              </a:rPr>
              <a:t> </a:t>
            </a:r>
            <a:r>
              <a:rPr sz="1000" dirty="0">
                <a:solidFill>
                  <a:srgbClr val="221E1F"/>
                </a:solidFill>
                <a:latin typeface="Times New Roman" panose="02020603050405020304" pitchFamily="18" charset="0"/>
                <a:cs typeface="Times New Roman" panose="02020603050405020304" pitchFamily="18" charset="0"/>
              </a:rPr>
              <a:t>kiện</a:t>
            </a:r>
            <a:r>
              <a:rPr sz="1000" spc="-18" dirty="0">
                <a:solidFill>
                  <a:srgbClr val="221E1F"/>
                </a:solidFill>
                <a:latin typeface="Times New Roman" panose="02020603050405020304" pitchFamily="18" charset="0"/>
                <a:cs typeface="Times New Roman" panose="02020603050405020304" pitchFamily="18" charset="0"/>
              </a:rPr>
              <a:t> </a:t>
            </a:r>
            <a:r>
              <a:rPr sz="1000" dirty="0">
                <a:solidFill>
                  <a:srgbClr val="221E1F"/>
                </a:solidFill>
                <a:latin typeface="Times New Roman" panose="02020603050405020304" pitchFamily="18" charset="0"/>
                <a:cs typeface="Times New Roman" panose="02020603050405020304" pitchFamily="18" charset="0"/>
              </a:rPr>
              <a:t>Khách</a:t>
            </a:r>
            <a:r>
              <a:rPr sz="1000" spc="-18" dirty="0">
                <a:solidFill>
                  <a:srgbClr val="221E1F"/>
                </a:solidFill>
                <a:latin typeface="Times New Roman" panose="02020603050405020304" pitchFamily="18" charset="0"/>
                <a:cs typeface="Times New Roman" panose="02020603050405020304" pitchFamily="18" charset="0"/>
              </a:rPr>
              <a:t> </a:t>
            </a:r>
            <a:r>
              <a:rPr sz="1000" dirty="0">
                <a:solidFill>
                  <a:srgbClr val="221E1F"/>
                </a:solidFill>
                <a:latin typeface="Times New Roman" panose="02020603050405020304" pitchFamily="18" charset="0"/>
                <a:cs typeface="Times New Roman" panose="02020603050405020304" pitchFamily="18" charset="0"/>
              </a:rPr>
              <a:t>hàng</a:t>
            </a:r>
            <a:r>
              <a:rPr sz="1000" spc="-18" dirty="0">
                <a:solidFill>
                  <a:srgbClr val="221E1F"/>
                </a:solidFill>
                <a:latin typeface="Times New Roman" panose="02020603050405020304" pitchFamily="18" charset="0"/>
                <a:cs typeface="Times New Roman" panose="02020603050405020304" pitchFamily="18" charset="0"/>
              </a:rPr>
              <a:t> </a:t>
            </a:r>
            <a:r>
              <a:rPr sz="1000" dirty="0">
                <a:solidFill>
                  <a:srgbClr val="221E1F"/>
                </a:solidFill>
                <a:latin typeface="Times New Roman" panose="02020603050405020304" pitchFamily="18" charset="0"/>
                <a:cs typeface="Times New Roman" panose="02020603050405020304" pitchFamily="18" charset="0"/>
              </a:rPr>
              <a:t>mua</a:t>
            </a:r>
            <a:r>
              <a:rPr sz="1000" spc="-18" dirty="0">
                <a:solidFill>
                  <a:srgbClr val="221E1F"/>
                </a:solidFill>
                <a:latin typeface="Times New Roman" panose="02020603050405020304" pitchFamily="18" charset="0"/>
                <a:cs typeface="Times New Roman" panose="02020603050405020304" pitchFamily="18" charset="0"/>
              </a:rPr>
              <a:t> </a:t>
            </a:r>
            <a:r>
              <a:rPr sz="1000" dirty="0">
                <a:solidFill>
                  <a:srgbClr val="221E1F"/>
                </a:solidFill>
                <a:latin typeface="Times New Roman" panose="02020603050405020304" pitchFamily="18" charset="0"/>
                <a:cs typeface="Times New Roman" panose="02020603050405020304" pitchFamily="18" charset="0"/>
              </a:rPr>
              <a:t>xe</a:t>
            </a:r>
            <a:r>
              <a:rPr sz="1000" spc="-18" dirty="0">
                <a:solidFill>
                  <a:srgbClr val="221E1F"/>
                </a:solidFill>
                <a:latin typeface="Times New Roman" panose="02020603050405020304" pitchFamily="18" charset="0"/>
                <a:cs typeface="Times New Roman" panose="02020603050405020304" pitchFamily="18" charset="0"/>
              </a:rPr>
              <a:t> </a:t>
            </a:r>
            <a:r>
              <a:rPr sz="1000" dirty="0">
                <a:solidFill>
                  <a:srgbClr val="221E1F"/>
                </a:solidFill>
                <a:latin typeface="Times New Roman" panose="02020603050405020304" pitchFamily="18" charset="0"/>
                <a:cs typeface="Times New Roman" panose="02020603050405020304" pitchFamily="18" charset="0"/>
              </a:rPr>
              <a:t>cần</a:t>
            </a:r>
            <a:r>
              <a:rPr sz="1000" spc="-18" dirty="0">
                <a:solidFill>
                  <a:srgbClr val="221E1F"/>
                </a:solidFill>
                <a:latin typeface="Times New Roman" panose="02020603050405020304" pitchFamily="18" charset="0"/>
                <a:cs typeface="Times New Roman" panose="02020603050405020304" pitchFamily="18" charset="0"/>
              </a:rPr>
              <a:t> </a:t>
            </a:r>
            <a:r>
              <a:rPr sz="1000" dirty="0">
                <a:solidFill>
                  <a:srgbClr val="221E1F"/>
                </a:solidFill>
                <a:latin typeface="Times New Roman" panose="02020603050405020304" pitchFamily="18" charset="0"/>
                <a:cs typeface="Times New Roman" panose="02020603050405020304" pitchFamily="18" charset="0"/>
              </a:rPr>
              <a:t>điền</a:t>
            </a:r>
            <a:r>
              <a:rPr sz="1000" spc="-18" dirty="0">
                <a:solidFill>
                  <a:srgbClr val="221E1F"/>
                </a:solidFill>
                <a:latin typeface="Times New Roman" panose="02020603050405020304" pitchFamily="18" charset="0"/>
                <a:cs typeface="Times New Roman" panose="02020603050405020304" pitchFamily="18" charset="0"/>
              </a:rPr>
              <a:t> </a:t>
            </a:r>
            <a:r>
              <a:rPr sz="1000" dirty="0">
                <a:solidFill>
                  <a:srgbClr val="221E1F"/>
                </a:solidFill>
                <a:latin typeface="Times New Roman" panose="02020603050405020304" pitchFamily="18" charset="0"/>
                <a:cs typeface="Times New Roman" panose="02020603050405020304" pitchFamily="18" charset="0"/>
              </a:rPr>
              <a:t>đầy</a:t>
            </a:r>
            <a:r>
              <a:rPr sz="1000" spc="-18" dirty="0">
                <a:solidFill>
                  <a:srgbClr val="221E1F"/>
                </a:solidFill>
                <a:latin typeface="Times New Roman" panose="02020603050405020304" pitchFamily="18" charset="0"/>
                <a:cs typeface="Times New Roman" panose="02020603050405020304" pitchFamily="18" charset="0"/>
              </a:rPr>
              <a:t> </a:t>
            </a:r>
            <a:r>
              <a:rPr sz="1000" dirty="0">
                <a:solidFill>
                  <a:srgbClr val="221E1F"/>
                </a:solidFill>
                <a:latin typeface="Times New Roman" panose="02020603050405020304" pitchFamily="18" charset="0"/>
                <a:cs typeface="Times New Roman" panose="02020603050405020304" pitchFamily="18" charset="0"/>
              </a:rPr>
              <a:t>đủ</a:t>
            </a:r>
            <a:r>
              <a:rPr sz="1000" spc="-18" dirty="0">
                <a:solidFill>
                  <a:srgbClr val="221E1F"/>
                </a:solidFill>
                <a:latin typeface="Times New Roman" panose="02020603050405020304" pitchFamily="18" charset="0"/>
                <a:cs typeface="Times New Roman" panose="02020603050405020304" pitchFamily="18" charset="0"/>
              </a:rPr>
              <a:t> </a:t>
            </a:r>
            <a:r>
              <a:rPr sz="1000" dirty="0">
                <a:solidFill>
                  <a:srgbClr val="221E1F"/>
                </a:solidFill>
                <a:latin typeface="Times New Roman" panose="02020603050405020304" pitchFamily="18" charset="0"/>
                <a:cs typeface="Times New Roman" panose="02020603050405020304" pitchFamily="18" charset="0"/>
              </a:rPr>
              <a:t>thông</a:t>
            </a:r>
            <a:r>
              <a:rPr sz="1000" spc="-18" dirty="0">
                <a:solidFill>
                  <a:srgbClr val="221E1F"/>
                </a:solidFill>
                <a:latin typeface="Times New Roman" panose="02020603050405020304" pitchFamily="18" charset="0"/>
                <a:cs typeface="Times New Roman" panose="02020603050405020304" pitchFamily="18" charset="0"/>
              </a:rPr>
              <a:t> </a:t>
            </a:r>
            <a:r>
              <a:rPr sz="1000" dirty="0">
                <a:solidFill>
                  <a:srgbClr val="221E1F"/>
                </a:solidFill>
                <a:latin typeface="Times New Roman" panose="02020603050405020304" pitchFamily="18" charset="0"/>
                <a:cs typeface="Times New Roman" panose="02020603050405020304" pitchFamily="18" charset="0"/>
              </a:rPr>
              <a:t>tin</a:t>
            </a:r>
          </a:p>
        </p:txBody>
      </p:sp>
      <p:sp>
        <p:nvSpPr>
          <p:cNvPr id="15" name="object 15"/>
          <p:cNvSpPr txBox="1"/>
          <p:nvPr/>
        </p:nvSpPr>
        <p:spPr>
          <a:xfrm>
            <a:off x="357094" y="868213"/>
            <a:ext cx="7014082" cy="320601"/>
          </a:xfrm>
          <a:prstGeom prst="rect">
            <a:avLst/>
          </a:prstGeom>
        </p:spPr>
        <p:txBody>
          <a:bodyPr vert="horz" wrap="square" lIns="0" tIns="0" rIns="0" bIns="0" rtlCol="0">
            <a:spAutoFit/>
          </a:bodyPr>
          <a:lstStyle/>
          <a:p>
            <a:pPr marL="0" marR="0">
              <a:lnSpc>
                <a:spcPts val="1107"/>
              </a:lnSpc>
              <a:spcBef>
                <a:spcPts val="0"/>
              </a:spcBef>
              <a:spcAft>
                <a:spcPts val="0"/>
              </a:spcAft>
            </a:pPr>
            <a:r>
              <a:rPr sz="1000" dirty="0">
                <a:solidFill>
                  <a:srgbClr val="221E1F"/>
                </a:solidFill>
                <a:latin typeface="Times New Roman" panose="02020603050405020304" pitchFamily="18" charset="0"/>
                <a:cs typeface="Times New Roman" panose="02020603050405020304" pitchFamily="18" charset="0"/>
              </a:rPr>
              <a:t>&amp;</a:t>
            </a:r>
            <a:r>
              <a:rPr sz="1000" spc="14" dirty="0">
                <a:solidFill>
                  <a:srgbClr val="221E1F"/>
                </a:solidFill>
                <a:latin typeface="Times New Roman" panose="02020603050405020304" pitchFamily="18" charset="0"/>
                <a:cs typeface="Times New Roman" panose="02020603050405020304" pitchFamily="18" charset="0"/>
              </a:rPr>
              <a:t> </a:t>
            </a:r>
            <a:r>
              <a:rPr sz="1000" dirty="0">
                <a:solidFill>
                  <a:srgbClr val="221E1F"/>
                </a:solidFill>
                <a:latin typeface="Times New Roman" panose="02020603050405020304" pitchFamily="18" charset="0"/>
                <a:cs typeface="Times New Roman" panose="02020603050405020304" pitchFamily="18" charset="0"/>
              </a:rPr>
              <a:t>ký</a:t>
            </a:r>
            <a:r>
              <a:rPr sz="1000" spc="14" dirty="0">
                <a:solidFill>
                  <a:srgbClr val="221E1F"/>
                </a:solidFill>
                <a:latin typeface="Times New Roman" panose="02020603050405020304" pitchFamily="18" charset="0"/>
                <a:cs typeface="Times New Roman" panose="02020603050405020304" pitchFamily="18" charset="0"/>
              </a:rPr>
              <a:t> </a:t>
            </a:r>
            <a:r>
              <a:rPr sz="1000" dirty="0">
                <a:solidFill>
                  <a:srgbClr val="221E1F"/>
                </a:solidFill>
                <a:latin typeface="Times New Roman" panose="02020603050405020304" pitchFamily="18" charset="0"/>
                <a:cs typeface="Times New Roman" panose="02020603050405020304" pitchFamily="18" charset="0"/>
              </a:rPr>
              <a:t>xác</a:t>
            </a:r>
            <a:r>
              <a:rPr sz="1000" spc="14" dirty="0">
                <a:solidFill>
                  <a:srgbClr val="221E1F"/>
                </a:solidFill>
                <a:latin typeface="Times New Roman" panose="02020603050405020304" pitchFamily="18" charset="0"/>
                <a:cs typeface="Times New Roman" panose="02020603050405020304" pitchFamily="18" charset="0"/>
              </a:rPr>
              <a:t> </a:t>
            </a:r>
            <a:r>
              <a:rPr sz="1000" dirty="0">
                <a:solidFill>
                  <a:srgbClr val="221E1F"/>
                </a:solidFill>
                <a:latin typeface="Times New Roman" panose="02020603050405020304" pitchFamily="18" charset="0"/>
                <a:cs typeface="Times New Roman" panose="02020603050405020304" pitchFamily="18" charset="0"/>
              </a:rPr>
              <a:t>nhận</a:t>
            </a:r>
            <a:r>
              <a:rPr sz="1000" spc="14" dirty="0">
                <a:solidFill>
                  <a:srgbClr val="221E1F"/>
                </a:solidFill>
                <a:latin typeface="Times New Roman" panose="02020603050405020304" pitchFamily="18" charset="0"/>
                <a:cs typeface="Times New Roman" panose="02020603050405020304" pitchFamily="18" charset="0"/>
              </a:rPr>
              <a:t> </a:t>
            </a:r>
            <a:r>
              <a:rPr sz="1000" dirty="0">
                <a:solidFill>
                  <a:srgbClr val="221E1F"/>
                </a:solidFill>
                <a:latin typeface="Times New Roman" panose="02020603050405020304" pitchFamily="18" charset="0"/>
                <a:cs typeface="Times New Roman" panose="02020603050405020304" pitchFamily="18" charset="0"/>
              </a:rPr>
              <a:t>vào</a:t>
            </a:r>
            <a:r>
              <a:rPr sz="1000" spc="14" dirty="0">
                <a:solidFill>
                  <a:srgbClr val="221E1F"/>
                </a:solidFill>
                <a:latin typeface="Times New Roman" panose="02020603050405020304" pitchFamily="18" charset="0"/>
                <a:cs typeface="Times New Roman" panose="02020603050405020304" pitchFamily="18" charset="0"/>
              </a:rPr>
              <a:t> </a:t>
            </a:r>
            <a:r>
              <a:rPr sz="1000" dirty="0">
                <a:solidFill>
                  <a:srgbClr val="221E1F"/>
                </a:solidFill>
                <a:latin typeface="Times New Roman" panose="02020603050405020304" pitchFamily="18" charset="0"/>
                <a:cs typeface="Times New Roman" panose="02020603050405020304" pitchFamily="18" charset="0"/>
              </a:rPr>
              <a:t>phiếu</a:t>
            </a:r>
            <a:r>
              <a:rPr sz="1000" spc="14" dirty="0">
                <a:solidFill>
                  <a:srgbClr val="221E1F"/>
                </a:solidFill>
                <a:latin typeface="Times New Roman" panose="02020603050405020304" pitchFamily="18" charset="0"/>
                <a:cs typeface="Times New Roman" panose="02020603050405020304" pitchFamily="18" charset="0"/>
              </a:rPr>
              <a:t> </a:t>
            </a:r>
            <a:r>
              <a:rPr sz="1000" dirty="0">
                <a:solidFill>
                  <a:srgbClr val="221E1F"/>
                </a:solidFill>
                <a:latin typeface="Times New Roman" panose="02020603050405020304" pitchFamily="18" charset="0"/>
                <a:cs typeface="Times New Roman" panose="02020603050405020304" pitchFamily="18" charset="0"/>
              </a:rPr>
              <a:t>sau</a:t>
            </a:r>
            <a:r>
              <a:rPr sz="1000" spc="14" dirty="0">
                <a:solidFill>
                  <a:srgbClr val="221E1F"/>
                </a:solidFill>
                <a:latin typeface="Times New Roman" panose="02020603050405020304" pitchFamily="18" charset="0"/>
                <a:cs typeface="Times New Roman" panose="02020603050405020304" pitchFamily="18" charset="0"/>
              </a:rPr>
              <a:t> </a:t>
            </a:r>
            <a:r>
              <a:rPr sz="1000" dirty="0">
                <a:solidFill>
                  <a:srgbClr val="221E1F"/>
                </a:solidFill>
                <a:latin typeface="Times New Roman" panose="02020603050405020304" pitchFamily="18" charset="0"/>
                <a:cs typeface="Times New Roman" panose="02020603050405020304" pitchFamily="18" charset="0"/>
              </a:rPr>
              <a:t>đó</a:t>
            </a:r>
            <a:r>
              <a:rPr sz="1000" spc="14" dirty="0">
                <a:solidFill>
                  <a:srgbClr val="221E1F"/>
                </a:solidFill>
                <a:latin typeface="Times New Roman" panose="02020603050405020304" pitchFamily="18" charset="0"/>
                <a:cs typeface="Times New Roman" panose="02020603050405020304" pitchFamily="18" charset="0"/>
              </a:rPr>
              <a:t> </a:t>
            </a:r>
            <a:r>
              <a:rPr sz="1000" dirty="0">
                <a:solidFill>
                  <a:srgbClr val="221E1F"/>
                </a:solidFill>
                <a:latin typeface="Times New Roman" panose="02020603050405020304" pitchFamily="18" charset="0"/>
                <a:cs typeface="Times New Roman" panose="02020603050405020304" pitchFamily="18" charset="0"/>
              </a:rPr>
              <a:t>gửi</a:t>
            </a:r>
            <a:r>
              <a:rPr sz="1000" spc="14" dirty="0">
                <a:solidFill>
                  <a:srgbClr val="221E1F"/>
                </a:solidFill>
                <a:latin typeface="Times New Roman" panose="02020603050405020304" pitchFamily="18" charset="0"/>
                <a:cs typeface="Times New Roman" panose="02020603050405020304" pitchFamily="18" charset="0"/>
              </a:rPr>
              <a:t> </a:t>
            </a:r>
            <a:r>
              <a:rPr sz="1000" dirty="0">
                <a:solidFill>
                  <a:srgbClr val="221E1F"/>
                </a:solidFill>
                <a:latin typeface="Times New Roman" panose="02020603050405020304" pitchFamily="18" charset="0"/>
                <a:cs typeface="Times New Roman" panose="02020603050405020304" pitchFamily="18" charset="0"/>
              </a:rPr>
              <a:t>về</a:t>
            </a:r>
            <a:r>
              <a:rPr sz="1000" spc="14" dirty="0">
                <a:solidFill>
                  <a:srgbClr val="221E1F"/>
                </a:solidFill>
                <a:latin typeface="Times New Roman" panose="02020603050405020304" pitchFamily="18" charset="0"/>
                <a:cs typeface="Times New Roman" panose="02020603050405020304" pitchFamily="18" charset="0"/>
              </a:rPr>
              <a:t> </a:t>
            </a:r>
            <a:r>
              <a:rPr sz="1000" dirty="0">
                <a:solidFill>
                  <a:srgbClr val="221E1F"/>
                </a:solidFill>
                <a:latin typeface="Times New Roman" panose="02020603050405020304" pitchFamily="18" charset="0"/>
                <a:cs typeface="Times New Roman" panose="02020603050405020304" pitchFamily="18" charset="0"/>
              </a:rPr>
              <a:t>Phòng</a:t>
            </a:r>
            <a:r>
              <a:rPr sz="1000" spc="15" dirty="0">
                <a:solidFill>
                  <a:srgbClr val="221E1F"/>
                </a:solidFill>
                <a:latin typeface="Times New Roman" panose="02020603050405020304" pitchFamily="18" charset="0"/>
                <a:cs typeface="Times New Roman" panose="02020603050405020304" pitchFamily="18" charset="0"/>
              </a:rPr>
              <a:t> </a:t>
            </a:r>
            <a:r>
              <a:rPr sz="1000" dirty="0">
                <a:solidFill>
                  <a:srgbClr val="221E1F"/>
                </a:solidFill>
                <a:latin typeface="Times New Roman" panose="02020603050405020304" pitchFamily="18" charset="0"/>
                <a:cs typeface="Times New Roman" panose="02020603050405020304" pitchFamily="18" charset="0"/>
              </a:rPr>
              <a:t>dịch</a:t>
            </a:r>
            <a:r>
              <a:rPr sz="1000" spc="14" dirty="0">
                <a:solidFill>
                  <a:srgbClr val="221E1F"/>
                </a:solidFill>
                <a:latin typeface="Times New Roman" panose="02020603050405020304" pitchFamily="18" charset="0"/>
                <a:cs typeface="Times New Roman" panose="02020603050405020304" pitchFamily="18" charset="0"/>
              </a:rPr>
              <a:t> </a:t>
            </a:r>
            <a:r>
              <a:rPr sz="1000" dirty="0">
                <a:solidFill>
                  <a:srgbClr val="221E1F"/>
                </a:solidFill>
                <a:latin typeface="Times New Roman" panose="02020603050405020304" pitchFamily="18" charset="0"/>
                <a:cs typeface="Times New Roman" panose="02020603050405020304" pitchFamily="18" charset="0"/>
              </a:rPr>
              <a:t>vụ</a:t>
            </a:r>
            <a:r>
              <a:rPr sz="1000" spc="14" dirty="0">
                <a:solidFill>
                  <a:srgbClr val="221E1F"/>
                </a:solidFill>
                <a:latin typeface="Times New Roman" panose="02020603050405020304" pitchFamily="18" charset="0"/>
                <a:cs typeface="Times New Roman" panose="02020603050405020304" pitchFamily="18" charset="0"/>
              </a:rPr>
              <a:t> </a:t>
            </a:r>
            <a:r>
              <a:rPr sz="1000" dirty="0">
                <a:solidFill>
                  <a:srgbClr val="221E1F"/>
                </a:solidFill>
                <a:latin typeface="Times New Roman" panose="02020603050405020304" pitchFamily="18" charset="0"/>
                <a:cs typeface="Times New Roman" panose="02020603050405020304" pitchFamily="18" charset="0"/>
              </a:rPr>
              <a:t>Khách</a:t>
            </a:r>
            <a:r>
              <a:rPr sz="1000" spc="14" dirty="0">
                <a:solidFill>
                  <a:srgbClr val="221E1F"/>
                </a:solidFill>
                <a:latin typeface="Times New Roman" panose="02020603050405020304" pitchFamily="18" charset="0"/>
                <a:cs typeface="Times New Roman" panose="02020603050405020304" pitchFamily="18" charset="0"/>
              </a:rPr>
              <a:t> </a:t>
            </a:r>
            <a:r>
              <a:rPr sz="1000" dirty="0">
                <a:solidFill>
                  <a:srgbClr val="221E1F"/>
                </a:solidFill>
                <a:latin typeface="Times New Roman" panose="02020603050405020304" pitchFamily="18" charset="0"/>
                <a:cs typeface="Times New Roman" panose="02020603050405020304" pitchFamily="18" charset="0"/>
              </a:rPr>
              <a:t>hàng</a:t>
            </a:r>
            <a:r>
              <a:rPr sz="1000" spc="14" dirty="0">
                <a:solidFill>
                  <a:srgbClr val="221E1F"/>
                </a:solidFill>
                <a:latin typeface="Times New Roman" panose="02020603050405020304" pitchFamily="18" charset="0"/>
                <a:cs typeface="Times New Roman" panose="02020603050405020304" pitchFamily="18" charset="0"/>
              </a:rPr>
              <a:t> </a:t>
            </a:r>
            <a:r>
              <a:rPr sz="1000" dirty="0">
                <a:solidFill>
                  <a:srgbClr val="221E1F"/>
                </a:solidFill>
                <a:latin typeface="Times New Roman" panose="02020603050405020304" pitchFamily="18" charset="0"/>
                <a:cs typeface="Times New Roman" panose="02020603050405020304" pitchFamily="18" charset="0"/>
              </a:rPr>
              <a:t>SHACMAN</a:t>
            </a:r>
            <a:r>
              <a:rPr sz="1000" spc="15" dirty="0">
                <a:solidFill>
                  <a:srgbClr val="221E1F"/>
                </a:solidFill>
                <a:latin typeface="Times New Roman" panose="02020603050405020304" pitchFamily="18" charset="0"/>
                <a:cs typeface="Times New Roman" panose="02020603050405020304" pitchFamily="18" charset="0"/>
              </a:rPr>
              <a:t> </a:t>
            </a:r>
            <a:r>
              <a:rPr sz="1000" dirty="0">
                <a:solidFill>
                  <a:srgbClr val="221E1F"/>
                </a:solidFill>
                <a:latin typeface="Times New Roman" panose="02020603050405020304" pitchFamily="18" charset="0"/>
                <a:cs typeface="Times New Roman" panose="02020603050405020304" pitchFamily="18" charset="0"/>
              </a:rPr>
              <a:t>hoặc</a:t>
            </a:r>
            <a:r>
              <a:rPr sz="1000" spc="14" dirty="0">
                <a:solidFill>
                  <a:srgbClr val="221E1F"/>
                </a:solidFill>
                <a:latin typeface="Times New Roman" panose="02020603050405020304" pitchFamily="18" charset="0"/>
                <a:cs typeface="Times New Roman" panose="02020603050405020304" pitchFamily="18" charset="0"/>
              </a:rPr>
              <a:t> </a:t>
            </a:r>
            <a:r>
              <a:rPr sz="1000" dirty="0">
                <a:solidFill>
                  <a:srgbClr val="221E1F"/>
                </a:solidFill>
                <a:latin typeface="Times New Roman" panose="02020603050405020304" pitchFamily="18" charset="0"/>
                <a:cs typeface="Times New Roman" panose="02020603050405020304" pitchFamily="18" charset="0"/>
              </a:rPr>
              <a:t>liên</a:t>
            </a:r>
            <a:r>
              <a:rPr sz="1000" spc="14" dirty="0">
                <a:solidFill>
                  <a:srgbClr val="221E1F"/>
                </a:solidFill>
                <a:latin typeface="Times New Roman" panose="02020603050405020304" pitchFamily="18" charset="0"/>
                <a:cs typeface="Times New Roman" panose="02020603050405020304" pitchFamily="18" charset="0"/>
              </a:rPr>
              <a:t> </a:t>
            </a:r>
            <a:r>
              <a:rPr sz="1000" dirty="0">
                <a:solidFill>
                  <a:srgbClr val="221E1F"/>
                </a:solidFill>
                <a:latin typeface="Times New Roman" panose="02020603050405020304" pitchFamily="18" charset="0"/>
                <a:cs typeface="Times New Roman" panose="02020603050405020304" pitchFamily="18" charset="0"/>
              </a:rPr>
              <a:t>hệ</a:t>
            </a:r>
            <a:r>
              <a:rPr sz="1000" spc="14" dirty="0">
                <a:solidFill>
                  <a:srgbClr val="221E1F"/>
                </a:solidFill>
                <a:latin typeface="Times New Roman" panose="02020603050405020304" pitchFamily="18" charset="0"/>
                <a:cs typeface="Times New Roman" panose="02020603050405020304" pitchFamily="18" charset="0"/>
              </a:rPr>
              <a:t> </a:t>
            </a:r>
            <a:r>
              <a:rPr sz="1000" dirty="0">
                <a:solidFill>
                  <a:srgbClr val="221E1F"/>
                </a:solidFill>
                <a:latin typeface="Times New Roman" panose="02020603050405020304" pitchFamily="18" charset="0"/>
                <a:cs typeface="Times New Roman" panose="02020603050405020304" pitchFamily="18" charset="0"/>
              </a:rPr>
              <a:t>tổng</a:t>
            </a:r>
            <a:r>
              <a:rPr sz="1000" spc="14" dirty="0">
                <a:solidFill>
                  <a:srgbClr val="221E1F"/>
                </a:solidFill>
                <a:latin typeface="Times New Roman" panose="02020603050405020304" pitchFamily="18" charset="0"/>
                <a:cs typeface="Times New Roman" panose="02020603050405020304" pitchFamily="18" charset="0"/>
              </a:rPr>
              <a:t> </a:t>
            </a:r>
            <a:r>
              <a:rPr sz="1000" dirty="0">
                <a:solidFill>
                  <a:srgbClr val="221E1F"/>
                </a:solidFill>
                <a:latin typeface="Times New Roman" panose="02020603050405020304" pitchFamily="18" charset="0"/>
                <a:cs typeface="Times New Roman" panose="02020603050405020304" pitchFamily="18" charset="0"/>
              </a:rPr>
              <a:t>đài</a:t>
            </a:r>
            <a:r>
              <a:rPr sz="1000" spc="28" dirty="0">
                <a:solidFill>
                  <a:srgbClr val="221E1F"/>
                </a:solidFill>
                <a:latin typeface="Times New Roman" panose="02020603050405020304" pitchFamily="18" charset="0"/>
                <a:cs typeface="Times New Roman" panose="02020603050405020304" pitchFamily="18" charset="0"/>
              </a:rPr>
              <a:t> </a:t>
            </a:r>
            <a:r>
              <a:rPr sz="1000" dirty="0">
                <a:solidFill>
                  <a:srgbClr val="221E1F"/>
                </a:solidFill>
                <a:latin typeface="Times New Roman" panose="02020603050405020304" pitchFamily="18" charset="0"/>
                <a:cs typeface="Times New Roman" panose="02020603050405020304" pitchFamily="18" charset="0"/>
              </a:rPr>
              <a:t>1800888800 để</a:t>
            </a:r>
            <a:r>
              <a:rPr sz="1000" spc="14" dirty="0">
                <a:solidFill>
                  <a:srgbClr val="221E1F"/>
                </a:solidFill>
                <a:latin typeface="Times New Roman" panose="02020603050405020304" pitchFamily="18" charset="0"/>
                <a:cs typeface="Times New Roman" panose="02020603050405020304" pitchFamily="18" charset="0"/>
              </a:rPr>
              <a:t> </a:t>
            </a:r>
            <a:r>
              <a:rPr sz="1000" dirty="0">
                <a:solidFill>
                  <a:srgbClr val="221E1F"/>
                </a:solidFill>
                <a:latin typeface="Times New Roman" panose="02020603050405020304" pitchFamily="18" charset="0"/>
                <a:cs typeface="Times New Roman" panose="02020603050405020304" pitchFamily="18" charset="0"/>
              </a:rPr>
              <a:t>được</a:t>
            </a:r>
            <a:r>
              <a:rPr sz="1000" spc="14" dirty="0">
                <a:solidFill>
                  <a:srgbClr val="221E1F"/>
                </a:solidFill>
                <a:latin typeface="Times New Roman" panose="02020603050405020304" pitchFamily="18" charset="0"/>
                <a:cs typeface="Times New Roman" panose="02020603050405020304" pitchFamily="18" charset="0"/>
              </a:rPr>
              <a:t> </a:t>
            </a:r>
            <a:r>
              <a:rPr sz="1000" dirty="0">
                <a:solidFill>
                  <a:srgbClr val="221E1F"/>
                </a:solidFill>
                <a:latin typeface="Times New Roman" panose="02020603050405020304" pitchFamily="18" charset="0"/>
                <a:cs typeface="Times New Roman" panose="02020603050405020304" pitchFamily="18" charset="0"/>
              </a:rPr>
              <a:t>hướng</a:t>
            </a:r>
            <a:r>
              <a:rPr sz="1000" spc="14" dirty="0">
                <a:solidFill>
                  <a:srgbClr val="221E1F"/>
                </a:solidFill>
                <a:latin typeface="Times New Roman" panose="02020603050405020304" pitchFamily="18" charset="0"/>
                <a:cs typeface="Times New Roman" panose="02020603050405020304" pitchFamily="18" charset="0"/>
              </a:rPr>
              <a:t> </a:t>
            </a:r>
            <a:r>
              <a:rPr sz="1000" dirty="0">
                <a:solidFill>
                  <a:srgbClr val="221E1F"/>
                </a:solidFill>
                <a:latin typeface="Times New Roman" panose="02020603050405020304" pitchFamily="18" charset="0"/>
                <a:cs typeface="Times New Roman" panose="02020603050405020304" pitchFamily="18" charset="0"/>
              </a:rPr>
              <a:t>dẫn</a:t>
            </a:r>
          </a:p>
          <a:p>
            <a:pPr marL="0" marR="0">
              <a:lnSpc>
                <a:spcPts val="1107"/>
              </a:lnSpc>
              <a:spcBef>
                <a:spcPts val="292"/>
              </a:spcBef>
              <a:spcAft>
                <a:spcPts val="0"/>
              </a:spcAft>
            </a:pPr>
            <a:r>
              <a:rPr sz="1000" dirty="0">
                <a:solidFill>
                  <a:srgbClr val="221E1F"/>
                </a:solidFill>
                <a:latin typeface="Times New Roman" panose="02020603050405020304" pitchFamily="18" charset="0"/>
                <a:cs typeface="Times New Roman" panose="02020603050405020304" pitchFamily="18" charset="0"/>
              </a:rPr>
              <a:t>cụ thể.</a:t>
            </a:r>
          </a:p>
        </p:txBody>
      </p:sp>
      <p:sp>
        <p:nvSpPr>
          <p:cNvPr id="16" name="object 16"/>
          <p:cNvSpPr txBox="1"/>
          <p:nvPr/>
        </p:nvSpPr>
        <p:spPr>
          <a:xfrm>
            <a:off x="5361929" y="3804730"/>
            <a:ext cx="1352562" cy="178001"/>
          </a:xfrm>
          <a:prstGeom prst="rect">
            <a:avLst/>
          </a:prstGeom>
        </p:spPr>
        <p:txBody>
          <a:bodyPr vert="horz" wrap="square" lIns="0" tIns="0" rIns="0" bIns="0" rtlCol="0">
            <a:spAutoFit/>
          </a:bodyPr>
          <a:lstStyle/>
          <a:p>
            <a:pPr marL="0" marR="0">
              <a:lnSpc>
                <a:spcPts val="1101"/>
              </a:lnSpc>
              <a:spcBef>
                <a:spcPts val="0"/>
              </a:spcBef>
              <a:spcAft>
                <a:spcPts val="0"/>
              </a:spcAft>
            </a:pPr>
            <a:r>
              <a:rPr sz="1000" dirty="0">
                <a:solidFill>
                  <a:srgbClr val="221E1F"/>
                </a:solidFill>
                <a:latin typeface="ISWSIG+TimesNewRomanPS-BoldMT"/>
                <a:cs typeface="ISWSIG+TimesNewRomanPS-BoldMT"/>
              </a:rPr>
              <a:t>Xác nhận SHACMAN</a:t>
            </a:r>
          </a:p>
        </p:txBody>
      </p:sp>
      <p:sp>
        <p:nvSpPr>
          <p:cNvPr id="17" name="object 17"/>
          <p:cNvSpPr txBox="1"/>
          <p:nvPr/>
        </p:nvSpPr>
        <p:spPr>
          <a:xfrm>
            <a:off x="5551299" y="3958474"/>
            <a:ext cx="1197913" cy="178001"/>
          </a:xfrm>
          <a:prstGeom prst="rect">
            <a:avLst/>
          </a:prstGeom>
        </p:spPr>
        <p:txBody>
          <a:bodyPr vert="horz" wrap="square" lIns="0" tIns="0" rIns="0" bIns="0" rtlCol="0">
            <a:spAutoFit/>
          </a:bodyPr>
          <a:lstStyle/>
          <a:p>
            <a:pPr marL="0" marR="0">
              <a:lnSpc>
                <a:spcPts val="1101"/>
              </a:lnSpc>
              <a:spcBef>
                <a:spcPts val="0"/>
              </a:spcBef>
              <a:spcAft>
                <a:spcPts val="0"/>
              </a:spcAft>
            </a:pPr>
            <a:r>
              <a:rPr sz="1000" dirty="0">
                <a:solidFill>
                  <a:srgbClr val="221E1F"/>
                </a:solidFill>
                <a:latin typeface="NOEPFV+TimesNewRomanPSMT"/>
                <a:cs typeface="NOEPFV+TimesNewRomanPSMT"/>
              </a:rPr>
              <a:t>(ký tên và đóng dấu)</a:t>
            </a:r>
          </a:p>
        </p:txBody>
      </p:sp>
      <p:sp>
        <p:nvSpPr>
          <p:cNvPr id="18" name="object 18"/>
          <p:cNvSpPr txBox="1"/>
          <p:nvPr/>
        </p:nvSpPr>
        <p:spPr>
          <a:xfrm>
            <a:off x="377639" y="4700572"/>
            <a:ext cx="201903" cy="101566"/>
          </a:xfrm>
          <a:prstGeom prst="rect">
            <a:avLst/>
          </a:prstGeom>
        </p:spPr>
        <p:txBody>
          <a:bodyPr vert="horz" wrap="square" lIns="0" tIns="0" rIns="0" bIns="0" rtlCol="0">
            <a:spAutoFit/>
          </a:bodyPr>
          <a:lstStyle/>
          <a:p>
            <a:pPr marL="0" marR="0">
              <a:lnSpc>
                <a:spcPts val="850"/>
              </a:lnSpc>
              <a:spcBef>
                <a:spcPts val="0"/>
              </a:spcBef>
              <a:spcAft>
                <a:spcPts val="0"/>
              </a:spcAft>
            </a:pPr>
            <a:r>
              <a:rPr sz="600" spc="12" dirty="0">
                <a:solidFill>
                  <a:srgbClr val="FFFFFF"/>
                </a:solidFill>
                <a:latin typeface="WTHKIR+UTM-Avo"/>
                <a:cs typeface="WTHKIR+UTM-Avo"/>
              </a:rPr>
              <a:t>2</a:t>
            </a:r>
            <a:r>
              <a:rPr lang="en-US" sz="600" spc="12" dirty="0">
                <a:solidFill>
                  <a:srgbClr val="FFFFFF"/>
                </a:solidFill>
                <a:latin typeface="WTHKIR+UTM-Avo"/>
                <a:cs typeface="WTHKIR+UTM-Avo"/>
              </a:rPr>
              <a:t>6</a:t>
            </a:r>
            <a:endParaRPr sz="600" spc="12" dirty="0">
              <a:solidFill>
                <a:srgbClr val="FFFFFF"/>
              </a:solidFill>
              <a:latin typeface="WTHKIR+UTM-Avo"/>
              <a:cs typeface="WTHKIR+UTM-Avo"/>
            </a:endParaRPr>
          </a:p>
        </p:txBody>
      </p:sp>
      <p:sp>
        <p:nvSpPr>
          <p:cNvPr id="19" name="object 19"/>
          <p:cNvSpPr txBox="1"/>
          <p:nvPr/>
        </p:nvSpPr>
        <p:spPr>
          <a:xfrm>
            <a:off x="522485" y="4813618"/>
            <a:ext cx="2824958" cy="227090"/>
          </a:xfrm>
          <a:prstGeom prst="rect">
            <a:avLst/>
          </a:prstGeom>
        </p:spPr>
        <p:txBody>
          <a:bodyPr vert="horz" wrap="square" lIns="0" tIns="0" rIns="0" bIns="0" rtlCol="0">
            <a:spAutoFit/>
          </a:bodyPr>
          <a:lstStyle/>
          <a:p>
            <a:pPr marL="0" marR="0">
              <a:lnSpc>
                <a:spcPts val="1488"/>
              </a:lnSpc>
              <a:spcBef>
                <a:spcPts val="0"/>
              </a:spcBef>
              <a:spcAft>
                <a:spcPts val="0"/>
              </a:spcAft>
            </a:pPr>
            <a:r>
              <a:rPr sz="1000" spc="12" dirty="0">
                <a:solidFill>
                  <a:srgbClr val="005AAA"/>
                </a:solidFill>
                <a:latin typeface="JWOCJC+UTMAvoBold"/>
                <a:cs typeface="JWOCJC+UTMAvoBold"/>
              </a:rPr>
              <a:t>CÔNG</a:t>
            </a:r>
            <a:r>
              <a:rPr sz="1000" spc="64" dirty="0">
                <a:solidFill>
                  <a:srgbClr val="005AAA"/>
                </a:solidFill>
                <a:latin typeface="JWOCJC+UTMAvoBold"/>
                <a:cs typeface="JWOCJC+UTMAvoBold"/>
              </a:rPr>
              <a:t> </a:t>
            </a:r>
            <a:r>
              <a:rPr sz="1000" dirty="0">
                <a:solidFill>
                  <a:srgbClr val="005AAA"/>
                </a:solidFill>
                <a:latin typeface="JWOCJC+UTMAvoBold"/>
                <a:cs typeface="JWOCJC+UTMAvoBold"/>
              </a:rPr>
              <a:t>TY</a:t>
            </a:r>
            <a:r>
              <a:rPr sz="1000" spc="65" dirty="0">
                <a:solidFill>
                  <a:srgbClr val="005AAA"/>
                </a:solidFill>
                <a:latin typeface="JWOCJC+UTMAvoBold"/>
                <a:cs typeface="JWOCJC+UTMAvoBold"/>
              </a:rPr>
              <a:t> </a:t>
            </a:r>
            <a:r>
              <a:rPr sz="1000" spc="12" dirty="0">
                <a:solidFill>
                  <a:srgbClr val="005AAA"/>
                </a:solidFill>
                <a:latin typeface="JWOCJC+UTMAvoBold"/>
                <a:cs typeface="JWOCJC+UTMAvoBold"/>
              </a:rPr>
              <a:t>CỔ</a:t>
            </a:r>
            <a:r>
              <a:rPr sz="1000" spc="63" dirty="0">
                <a:solidFill>
                  <a:srgbClr val="005AAA"/>
                </a:solidFill>
                <a:latin typeface="JWOCJC+UTMAvoBold"/>
                <a:cs typeface="JWOCJC+UTMAvoBold"/>
              </a:rPr>
              <a:t> </a:t>
            </a:r>
            <a:r>
              <a:rPr sz="1000" spc="10" dirty="0">
                <a:solidFill>
                  <a:srgbClr val="005AAA"/>
                </a:solidFill>
                <a:latin typeface="JWOCJC+UTMAvoBold"/>
                <a:cs typeface="JWOCJC+UTMAvoBold"/>
              </a:rPr>
              <a:t>PHẦN</a:t>
            </a:r>
            <a:r>
              <a:rPr sz="1000" spc="64" dirty="0">
                <a:solidFill>
                  <a:srgbClr val="005AAA"/>
                </a:solidFill>
                <a:latin typeface="JWOCJC+UTMAvoBold"/>
                <a:cs typeface="JWOCJC+UTMAvoBold"/>
              </a:rPr>
              <a:t> </a:t>
            </a:r>
            <a:r>
              <a:rPr sz="1000" dirty="0">
                <a:solidFill>
                  <a:srgbClr val="005AAA"/>
                </a:solidFill>
                <a:latin typeface="JWOCJC+UTMAvoBold"/>
                <a:cs typeface="JWOCJC+UTMAvoBold"/>
              </a:rPr>
              <a:t>SHACMAN</a:t>
            </a:r>
            <a:r>
              <a:rPr sz="1000" spc="66" dirty="0">
                <a:solidFill>
                  <a:srgbClr val="005AAA"/>
                </a:solidFill>
                <a:latin typeface="JWOCJC+UTMAvoBold"/>
                <a:cs typeface="JWOCJC+UTMAvoBold"/>
              </a:rPr>
              <a:t> </a:t>
            </a:r>
            <a:r>
              <a:rPr sz="1000" dirty="0">
                <a:solidFill>
                  <a:srgbClr val="005AAA"/>
                </a:solidFill>
                <a:latin typeface="JWOCJC+UTMAvoBold"/>
                <a:cs typeface="JWOCJC+UTMAvoBold"/>
              </a:rPr>
              <a:t>VIỆT</a:t>
            </a:r>
            <a:r>
              <a:rPr sz="1000" spc="63" dirty="0">
                <a:solidFill>
                  <a:srgbClr val="005AAA"/>
                </a:solidFill>
                <a:latin typeface="JWOCJC+UTMAvoBold"/>
                <a:cs typeface="JWOCJC+UTMAvoBold"/>
              </a:rPr>
              <a:t> </a:t>
            </a:r>
            <a:r>
              <a:rPr sz="1000" spc="11" dirty="0">
                <a:solidFill>
                  <a:srgbClr val="005AAA"/>
                </a:solidFill>
                <a:latin typeface="JWOCJC+UTMAvoBold"/>
                <a:cs typeface="JWOCJC+UTMAvoBold"/>
              </a:rPr>
              <a:t>NAM</a:t>
            </a: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9" name="object 1"/>
          <p:cNvSpPr/>
          <p:nvPr/>
        </p:nvSpPr>
        <p:spPr>
          <a:xfrm>
            <a:off x="5126775" y="2070427"/>
            <a:ext cx="603732" cy="372846"/>
          </a:xfrm>
          <a:prstGeom prst="rect">
            <a:avLst/>
          </a:prstGeom>
          <a:blipFill>
            <a:blip r:embed="rId2" cstate="print"/>
            <a:stretch>
              <a:fillRect/>
            </a:stretch>
          </a:blipFill>
        </p:spPr>
        <p:txBody>
          <a:bodyPr wrap="square" lIns="0" tIns="0" rIns="0" bIns="0" rtlCol="0">
            <a:spAutoFit/>
          </a:bodyPr>
          <a:lstStyle/>
          <a:p>
            <a:endParaRPr/>
          </a:p>
        </p:txBody>
      </p:sp>
      <p:sp>
        <p:nvSpPr>
          <p:cNvPr id="2" name="object 2"/>
          <p:cNvSpPr/>
          <p:nvPr/>
        </p:nvSpPr>
        <p:spPr>
          <a:xfrm>
            <a:off x="3337932" y="2057407"/>
            <a:ext cx="1105252" cy="394538"/>
          </a:xfrm>
          <a:prstGeom prst="rect">
            <a:avLst/>
          </a:prstGeom>
          <a:blipFill>
            <a:blip r:embed="rId3" cstate="print"/>
            <a:stretch>
              <a:fillRect/>
            </a:stretch>
          </a:blipFill>
        </p:spPr>
        <p:txBody>
          <a:bodyPr wrap="square" lIns="0" tIns="0" rIns="0" bIns="0" rtlCol="0">
            <a:spAutoFit/>
          </a:bodyPr>
          <a:lstStyle/>
          <a:p>
            <a:endParaRPr/>
          </a:p>
        </p:txBody>
      </p:sp>
      <p:sp>
        <p:nvSpPr>
          <p:cNvPr id="3" name="object 3"/>
          <p:cNvSpPr/>
          <p:nvPr/>
        </p:nvSpPr>
        <p:spPr>
          <a:xfrm>
            <a:off x="2251854" y="2024896"/>
            <a:ext cx="1060520" cy="435724"/>
          </a:xfrm>
          <a:prstGeom prst="rect">
            <a:avLst/>
          </a:prstGeom>
          <a:blipFill>
            <a:blip r:embed="rId4" cstate="print"/>
            <a:stretch>
              <a:fillRect/>
            </a:stretch>
          </a:blipFill>
        </p:spPr>
        <p:txBody>
          <a:bodyPr wrap="square" lIns="0" tIns="0" rIns="0" bIns="0" rtlCol="0">
            <a:spAutoFit/>
          </a:bodyPr>
          <a:lstStyle/>
          <a:p>
            <a:endParaRPr/>
          </a:p>
        </p:txBody>
      </p:sp>
      <p:sp>
        <p:nvSpPr>
          <p:cNvPr id="4" name="object 4"/>
          <p:cNvSpPr/>
          <p:nvPr/>
        </p:nvSpPr>
        <p:spPr>
          <a:xfrm>
            <a:off x="5762452" y="2055246"/>
            <a:ext cx="517486" cy="388035"/>
          </a:xfrm>
          <a:prstGeom prst="rect">
            <a:avLst/>
          </a:prstGeom>
          <a:blipFill>
            <a:blip r:embed="rId5" cstate="print"/>
            <a:stretch>
              <a:fillRect/>
            </a:stretch>
          </a:blipFill>
        </p:spPr>
        <p:txBody>
          <a:bodyPr wrap="square" lIns="0" tIns="0" rIns="0" bIns="0" rtlCol="0">
            <a:spAutoFit/>
          </a:bodyPr>
          <a:lstStyle/>
          <a:p>
            <a:endParaRPr/>
          </a:p>
        </p:txBody>
      </p:sp>
      <p:sp>
        <p:nvSpPr>
          <p:cNvPr id="5" name="object 5"/>
          <p:cNvSpPr/>
          <p:nvPr/>
        </p:nvSpPr>
        <p:spPr>
          <a:xfrm>
            <a:off x="4519846" y="2070419"/>
            <a:ext cx="574992" cy="375030"/>
          </a:xfrm>
          <a:prstGeom prst="rect">
            <a:avLst/>
          </a:prstGeom>
          <a:blipFill>
            <a:blip r:embed="rId6" cstate="print"/>
            <a:stretch>
              <a:fillRect/>
            </a:stretch>
          </a:blipFill>
        </p:spPr>
        <p:txBody>
          <a:bodyPr wrap="square" lIns="0" tIns="0" rIns="0" bIns="0" rtlCol="0">
            <a:spAutoFit/>
          </a:bodyPr>
          <a:lstStyle/>
          <a:p>
            <a:endParaRPr/>
          </a:p>
        </p:txBody>
      </p:sp>
      <p:sp>
        <p:nvSpPr>
          <p:cNvPr id="6" name="object 6"/>
          <p:cNvSpPr/>
          <p:nvPr/>
        </p:nvSpPr>
        <p:spPr>
          <a:xfrm>
            <a:off x="6399050" y="171166"/>
            <a:ext cx="792553" cy="85737"/>
          </a:xfrm>
          <a:prstGeom prst="rect">
            <a:avLst/>
          </a:prstGeom>
          <a:blipFill>
            <a:blip r:embed="rId7" cstate="print"/>
            <a:stretch>
              <a:fillRect/>
            </a:stretch>
          </a:blipFill>
        </p:spPr>
        <p:txBody>
          <a:bodyPr wrap="square" lIns="0" tIns="0" rIns="0" bIns="0" rtlCol="0">
            <a:spAutoFit/>
          </a:bodyPr>
          <a:lstStyle/>
          <a:p>
            <a:endParaRPr/>
          </a:p>
        </p:txBody>
      </p:sp>
      <p:sp>
        <p:nvSpPr>
          <p:cNvPr id="7" name="object 7"/>
          <p:cNvSpPr/>
          <p:nvPr/>
        </p:nvSpPr>
        <p:spPr>
          <a:xfrm>
            <a:off x="408364" y="316552"/>
            <a:ext cx="6797802" cy="12700"/>
          </a:xfrm>
          <a:prstGeom prst="rect">
            <a:avLst/>
          </a:prstGeom>
          <a:blipFill>
            <a:blip r:embed="rId8" cstate="print"/>
            <a:stretch>
              <a:fillRect/>
            </a:stretch>
          </a:blipFill>
        </p:spPr>
        <p:txBody>
          <a:bodyPr wrap="square" lIns="0" tIns="0" rIns="0" bIns="0" rtlCol="0">
            <a:spAutoFit/>
          </a:bodyPr>
          <a:lstStyle/>
          <a:p>
            <a:endParaRPr/>
          </a:p>
        </p:txBody>
      </p:sp>
      <p:sp>
        <p:nvSpPr>
          <p:cNvPr id="8" name="object 8"/>
          <p:cNvSpPr/>
          <p:nvPr/>
        </p:nvSpPr>
        <p:spPr>
          <a:xfrm>
            <a:off x="0" y="4693401"/>
            <a:ext cx="7209731" cy="370569"/>
          </a:xfrm>
          <a:prstGeom prst="rect">
            <a:avLst/>
          </a:prstGeom>
          <a:blipFill>
            <a:blip r:embed="rId9" cstate="print"/>
            <a:stretch>
              <a:fillRect/>
            </a:stretch>
          </a:blipFill>
        </p:spPr>
        <p:txBody>
          <a:bodyPr wrap="square" lIns="0" tIns="0" rIns="0" bIns="0" rtlCol="0">
            <a:spAutoFit/>
          </a:bodyPr>
          <a:lstStyle/>
          <a:p>
            <a:endParaRPr/>
          </a:p>
        </p:txBody>
      </p:sp>
      <p:sp>
        <p:nvSpPr>
          <p:cNvPr id="10" name="object 10"/>
          <p:cNvSpPr txBox="1"/>
          <p:nvPr/>
        </p:nvSpPr>
        <p:spPr>
          <a:xfrm>
            <a:off x="415081" y="144170"/>
            <a:ext cx="3477986" cy="162352"/>
          </a:xfrm>
          <a:prstGeom prst="rect">
            <a:avLst/>
          </a:prstGeom>
        </p:spPr>
        <p:txBody>
          <a:bodyPr vert="horz" wrap="square" lIns="0" tIns="0" rIns="0" bIns="0" rtlCol="0">
            <a:spAutoFit/>
          </a:bodyPr>
          <a:lstStyle/>
          <a:p>
            <a:pPr marL="0" marR="0">
              <a:lnSpc>
                <a:spcPts val="1380"/>
              </a:lnSpc>
              <a:spcBef>
                <a:spcPts val="0"/>
              </a:spcBef>
              <a:spcAft>
                <a:spcPts val="0"/>
              </a:spcAft>
            </a:pPr>
            <a:r>
              <a:rPr sz="1000" spc="15" dirty="0">
                <a:solidFill>
                  <a:srgbClr val="005AAA"/>
                </a:solidFill>
                <a:latin typeface="JWOCJC+UTMAvoBold" panose="020B0604020202020204"/>
                <a:cs typeface="EBFWQV+UTMBanqueBold"/>
              </a:rPr>
              <a:t>SỔ</a:t>
            </a:r>
            <a:r>
              <a:rPr sz="1000" spc="35" dirty="0">
                <a:solidFill>
                  <a:srgbClr val="005AAA"/>
                </a:solidFill>
                <a:latin typeface="JWOCJC+UTMAvoBold" panose="020B0604020202020204"/>
                <a:cs typeface="EBFWQV+UTMBanqueBold"/>
              </a:rPr>
              <a:t> </a:t>
            </a:r>
            <a:r>
              <a:rPr sz="1000" spc="15" dirty="0">
                <a:solidFill>
                  <a:srgbClr val="005AAA"/>
                </a:solidFill>
                <a:latin typeface="JWOCJC+UTMAvoBold" panose="020B0604020202020204"/>
                <a:cs typeface="EBFWQV+UTMBanqueBold"/>
              </a:rPr>
              <a:t>BẢO</a:t>
            </a:r>
            <a:r>
              <a:rPr sz="1000" spc="35" dirty="0">
                <a:solidFill>
                  <a:srgbClr val="005AAA"/>
                </a:solidFill>
                <a:latin typeface="JWOCJC+UTMAvoBold" panose="020B0604020202020204"/>
                <a:cs typeface="EBFWQV+UTMBanqueBold"/>
              </a:rPr>
              <a:t> </a:t>
            </a:r>
            <a:r>
              <a:rPr sz="1000" spc="15" dirty="0">
                <a:solidFill>
                  <a:srgbClr val="005AAA"/>
                </a:solidFill>
                <a:latin typeface="JWOCJC+UTMAvoBold" panose="020B0604020202020204"/>
                <a:cs typeface="EBFWQV+UTMBanqueBold"/>
              </a:rPr>
              <a:t>HÀNH</a:t>
            </a:r>
            <a:r>
              <a:rPr sz="1000" spc="34" dirty="0">
                <a:solidFill>
                  <a:srgbClr val="005AAA"/>
                </a:solidFill>
                <a:latin typeface="JWOCJC+UTMAvoBold" panose="020B0604020202020204"/>
                <a:cs typeface="EBFWQV+UTMBanqueBold"/>
              </a:rPr>
              <a:t> </a:t>
            </a:r>
            <a:r>
              <a:rPr sz="1000" spc="14" dirty="0">
                <a:solidFill>
                  <a:srgbClr val="005AAA"/>
                </a:solidFill>
                <a:latin typeface="JWOCJC+UTMAvoBold" panose="020B0604020202020204"/>
                <a:cs typeface="EBFWQV+UTMBanqueBold"/>
              </a:rPr>
              <a:t>VÀ</a:t>
            </a:r>
            <a:r>
              <a:rPr sz="1000" spc="35" dirty="0">
                <a:solidFill>
                  <a:srgbClr val="005AAA"/>
                </a:solidFill>
                <a:latin typeface="JWOCJC+UTMAvoBold" panose="020B0604020202020204"/>
                <a:cs typeface="EBFWQV+UTMBanqueBold"/>
              </a:rPr>
              <a:t> </a:t>
            </a:r>
            <a:r>
              <a:rPr sz="1000" spc="15" dirty="0">
                <a:solidFill>
                  <a:srgbClr val="005AAA"/>
                </a:solidFill>
                <a:latin typeface="JWOCJC+UTMAvoBold" panose="020B0604020202020204"/>
                <a:cs typeface="EBFWQV+UTMBanqueBold"/>
              </a:rPr>
              <a:t>BẢO</a:t>
            </a:r>
            <a:r>
              <a:rPr sz="1000" spc="35" dirty="0">
                <a:solidFill>
                  <a:srgbClr val="005AAA"/>
                </a:solidFill>
                <a:latin typeface="JWOCJC+UTMAvoBold" panose="020B0604020202020204"/>
                <a:cs typeface="EBFWQV+UTMBanqueBold"/>
              </a:rPr>
              <a:t> </a:t>
            </a:r>
            <a:r>
              <a:rPr sz="1000" spc="15" dirty="0">
                <a:solidFill>
                  <a:srgbClr val="005AAA"/>
                </a:solidFill>
                <a:latin typeface="JWOCJC+UTMAvoBold" panose="020B0604020202020204"/>
                <a:cs typeface="EBFWQV+UTMBanqueBold"/>
              </a:rPr>
              <a:t>DƯỠNG</a:t>
            </a:r>
            <a:r>
              <a:rPr sz="1000" spc="34" dirty="0">
                <a:solidFill>
                  <a:srgbClr val="005AAA"/>
                </a:solidFill>
                <a:latin typeface="JWOCJC+UTMAvoBold" panose="020B0604020202020204"/>
                <a:cs typeface="EBFWQV+UTMBanqueBold"/>
              </a:rPr>
              <a:t> </a:t>
            </a:r>
            <a:r>
              <a:rPr sz="1000" spc="15" dirty="0">
                <a:solidFill>
                  <a:srgbClr val="005AAA"/>
                </a:solidFill>
                <a:latin typeface="JWOCJC+UTMAvoBold" panose="020B0604020202020204"/>
                <a:cs typeface="EBFWQV+UTMBanqueBold"/>
              </a:rPr>
              <a:t>SHACMAN</a:t>
            </a:r>
          </a:p>
        </p:txBody>
      </p:sp>
      <p:sp>
        <p:nvSpPr>
          <p:cNvPr id="11" name="object 11"/>
          <p:cNvSpPr txBox="1"/>
          <p:nvPr/>
        </p:nvSpPr>
        <p:spPr>
          <a:xfrm>
            <a:off x="400706" y="430461"/>
            <a:ext cx="6995358" cy="1474763"/>
          </a:xfrm>
          <a:prstGeom prst="rect">
            <a:avLst/>
          </a:prstGeom>
        </p:spPr>
        <p:txBody>
          <a:bodyPr vert="horz" wrap="square" lIns="0" tIns="0" rIns="0" bIns="0" rtlCol="0">
            <a:spAutoFit/>
          </a:bodyPr>
          <a:lstStyle/>
          <a:p>
            <a:pPr marL="2214339" marR="0">
              <a:lnSpc>
                <a:spcPts val="3079"/>
              </a:lnSpc>
              <a:spcBef>
                <a:spcPts val="0"/>
              </a:spcBef>
              <a:spcAft>
                <a:spcPts val="0"/>
              </a:spcAft>
            </a:pPr>
            <a:r>
              <a:rPr sz="2150" dirty="0">
                <a:solidFill>
                  <a:srgbClr val="005AAA"/>
                </a:solidFill>
                <a:latin typeface="IAOIOD+UTM-Mabella"/>
                <a:cs typeface="IAOIOD+UTM-Mabella"/>
              </a:rPr>
              <a:t>HƯỚNG DẪN YÊU CẦU BẢO HÀNH</a:t>
            </a:r>
          </a:p>
          <a:p>
            <a:pPr marL="0" marR="0">
              <a:lnSpc>
                <a:spcPts val="1107"/>
              </a:lnSpc>
              <a:spcBef>
                <a:spcPts val="206"/>
              </a:spcBef>
              <a:spcAft>
                <a:spcPts val="0"/>
              </a:spcAft>
            </a:pPr>
            <a:r>
              <a:rPr sz="1000" dirty="0">
                <a:solidFill>
                  <a:srgbClr val="221E1F"/>
                </a:solidFill>
                <a:latin typeface="Times New Roman" panose="02020603050405020304" pitchFamily="18" charset="0"/>
                <a:cs typeface="Times New Roman" panose="02020603050405020304" pitchFamily="18" charset="0"/>
              </a:rPr>
              <a:t>Khi</a:t>
            </a:r>
            <a:r>
              <a:rPr sz="1000" spc="-34" dirty="0">
                <a:solidFill>
                  <a:srgbClr val="221E1F"/>
                </a:solidFill>
                <a:latin typeface="Times New Roman" panose="02020603050405020304" pitchFamily="18" charset="0"/>
                <a:cs typeface="Times New Roman" panose="02020603050405020304" pitchFamily="18" charset="0"/>
              </a:rPr>
              <a:t> </a:t>
            </a:r>
            <a:r>
              <a:rPr sz="1000" dirty="0">
                <a:solidFill>
                  <a:srgbClr val="221E1F"/>
                </a:solidFill>
                <a:latin typeface="Times New Roman" panose="02020603050405020304" pitchFamily="18" charset="0"/>
                <a:cs typeface="Times New Roman" panose="02020603050405020304" pitchFamily="18" charset="0"/>
              </a:rPr>
              <a:t>xe</a:t>
            </a:r>
            <a:r>
              <a:rPr sz="1000" spc="-34" dirty="0">
                <a:solidFill>
                  <a:srgbClr val="221E1F"/>
                </a:solidFill>
                <a:latin typeface="Times New Roman" panose="02020603050405020304" pitchFamily="18" charset="0"/>
                <a:cs typeface="Times New Roman" panose="02020603050405020304" pitchFamily="18" charset="0"/>
              </a:rPr>
              <a:t> </a:t>
            </a:r>
            <a:r>
              <a:rPr sz="1000" dirty="0">
                <a:solidFill>
                  <a:srgbClr val="221E1F"/>
                </a:solidFill>
                <a:latin typeface="Times New Roman" panose="02020603050405020304" pitchFamily="18" charset="0"/>
                <a:cs typeface="Times New Roman" panose="02020603050405020304" pitchFamily="18" charset="0"/>
              </a:rPr>
              <a:t>gặp</a:t>
            </a:r>
            <a:r>
              <a:rPr sz="1000" spc="-34" dirty="0">
                <a:solidFill>
                  <a:srgbClr val="221E1F"/>
                </a:solidFill>
                <a:latin typeface="Times New Roman" panose="02020603050405020304" pitchFamily="18" charset="0"/>
                <a:cs typeface="Times New Roman" panose="02020603050405020304" pitchFamily="18" charset="0"/>
              </a:rPr>
              <a:t> </a:t>
            </a:r>
            <a:r>
              <a:rPr sz="1000" dirty="0">
                <a:solidFill>
                  <a:srgbClr val="221E1F"/>
                </a:solidFill>
                <a:latin typeface="Times New Roman" panose="02020603050405020304" pitchFamily="18" charset="0"/>
                <a:cs typeface="Times New Roman" panose="02020603050405020304" pitchFamily="18" charset="0"/>
              </a:rPr>
              <a:t>sự</a:t>
            </a:r>
            <a:r>
              <a:rPr sz="1000" spc="-34" dirty="0">
                <a:solidFill>
                  <a:srgbClr val="221E1F"/>
                </a:solidFill>
                <a:latin typeface="Times New Roman" panose="02020603050405020304" pitchFamily="18" charset="0"/>
                <a:cs typeface="Times New Roman" panose="02020603050405020304" pitchFamily="18" charset="0"/>
              </a:rPr>
              <a:t> </a:t>
            </a:r>
            <a:r>
              <a:rPr sz="1000" dirty="0">
                <a:solidFill>
                  <a:srgbClr val="221E1F"/>
                </a:solidFill>
                <a:latin typeface="Times New Roman" panose="02020603050405020304" pitchFamily="18" charset="0"/>
                <a:cs typeface="Times New Roman" panose="02020603050405020304" pitchFamily="18" charset="0"/>
              </a:rPr>
              <a:t>cố</a:t>
            </a:r>
            <a:r>
              <a:rPr sz="1000" spc="-34" dirty="0">
                <a:solidFill>
                  <a:srgbClr val="221E1F"/>
                </a:solidFill>
                <a:latin typeface="Times New Roman" panose="02020603050405020304" pitchFamily="18" charset="0"/>
                <a:cs typeface="Times New Roman" panose="02020603050405020304" pitchFamily="18" charset="0"/>
              </a:rPr>
              <a:t> </a:t>
            </a:r>
            <a:r>
              <a:rPr sz="1000" dirty="0">
                <a:solidFill>
                  <a:srgbClr val="221E1F"/>
                </a:solidFill>
                <a:latin typeface="Times New Roman" panose="02020603050405020304" pitchFamily="18" charset="0"/>
                <a:cs typeface="Times New Roman" panose="02020603050405020304" pitchFamily="18" charset="0"/>
              </a:rPr>
              <a:t>hay</a:t>
            </a:r>
            <a:r>
              <a:rPr sz="1000" spc="-34" dirty="0">
                <a:solidFill>
                  <a:srgbClr val="221E1F"/>
                </a:solidFill>
                <a:latin typeface="Times New Roman" panose="02020603050405020304" pitchFamily="18" charset="0"/>
                <a:cs typeface="Times New Roman" panose="02020603050405020304" pitchFamily="18" charset="0"/>
              </a:rPr>
              <a:t> </a:t>
            </a:r>
            <a:r>
              <a:rPr sz="1000" dirty="0">
                <a:solidFill>
                  <a:srgbClr val="221E1F"/>
                </a:solidFill>
                <a:latin typeface="Times New Roman" panose="02020603050405020304" pitchFamily="18" charset="0"/>
                <a:cs typeface="Times New Roman" panose="02020603050405020304" pitchFamily="18" charset="0"/>
              </a:rPr>
              <a:t>khi</a:t>
            </a:r>
            <a:r>
              <a:rPr sz="1000" spc="-34" dirty="0">
                <a:solidFill>
                  <a:srgbClr val="221E1F"/>
                </a:solidFill>
                <a:latin typeface="Times New Roman" panose="02020603050405020304" pitchFamily="18" charset="0"/>
                <a:cs typeface="Times New Roman" panose="02020603050405020304" pitchFamily="18" charset="0"/>
              </a:rPr>
              <a:t> </a:t>
            </a:r>
            <a:r>
              <a:rPr sz="1000" dirty="0">
                <a:solidFill>
                  <a:srgbClr val="221E1F"/>
                </a:solidFill>
                <a:latin typeface="Times New Roman" panose="02020603050405020304" pitchFamily="18" charset="0"/>
                <a:cs typeface="Times New Roman" panose="02020603050405020304" pitchFamily="18" charset="0"/>
              </a:rPr>
              <a:t>xe</a:t>
            </a:r>
            <a:r>
              <a:rPr sz="1000" spc="-34" dirty="0">
                <a:solidFill>
                  <a:srgbClr val="221E1F"/>
                </a:solidFill>
                <a:latin typeface="Times New Roman" panose="02020603050405020304" pitchFamily="18" charset="0"/>
                <a:cs typeface="Times New Roman" panose="02020603050405020304" pitchFamily="18" charset="0"/>
              </a:rPr>
              <a:t> </a:t>
            </a:r>
            <a:r>
              <a:rPr sz="1000" dirty="0">
                <a:solidFill>
                  <a:srgbClr val="221E1F"/>
                </a:solidFill>
                <a:latin typeface="Times New Roman" panose="02020603050405020304" pitchFamily="18" charset="0"/>
                <a:cs typeface="Times New Roman" panose="02020603050405020304" pitchFamily="18" charset="0"/>
              </a:rPr>
              <a:t>đến</a:t>
            </a:r>
            <a:r>
              <a:rPr sz="1000" spc="-34" dirty="0">
                <a:solidFill>
                  <a:srgbClr val="221E1F"/>
                </a:solidFill>
                <a:latin typeface="Times New Roman" panose="02020603050405020304" pitchFamily="18" charset="0"/>
                <a:cs typeface="Times New Roman" panose="02020603050405020304" pitchFamily="18" charset="0"/>
              </a:rPr>
              <a:t> </a:t>
            </a:r>
            <a:r>
              <a:rPr sz="1000" dirty="0">
                <a:solidFill>
                  <a:srgbClr val="221E1F"/>
                </a:solidFill>
                <a:latin typeface="Times New Roman" panose="02020603050405020304" pitchFamily="18" charset="0"/>
                <a:cs typeface="Times New Roman" panose="02020603050405020304" pitchFamily="18" charset="0"/>
              </a:rPr>
              <a:t>thời</a:t>
            </a:r>
            <a:r>
              <a:rPr sz="1000" spc="-34" dirty="0">
                <a:solidFill>
                  <a:srgbClr val="221E1F"/>
                </a:solidFill>
                <a:latin typeface="Times New Roman" panose="02020603050405020304" pitchFamily="18" charset="0"/>
                <a:cs typeface="Times New Roman" panose="02020603050405020304" pitchFamily="18" charset="0"/>
              </a:rPr>
              <a:t> </a:t>
            </a:r>
            <a:r>
              <a:rPr sz="1000" dirty="0">
                <a:solidFill>
                  <a:srgbClr val="221E1F"/>
                </a:solidFill>
                <a:latin typeface="Times New Roman" panose="02020603050405020304" pitchFamily="18" charset="0"/>
                <a:cs typeface="Times New Roman" panose="02020603050405020304" pitchFamily="18" charset="0"/>
              </a:rPr>
              <a:t>gian</a:t>
            </a:r>
            <a:r>
              <a:rPr sz="1000" spc="-34" dirty="0">
                <a:solidFill>
                  <a:srgbClr val="221E1F"/>
                </a:solidFill>
                <a:latin typeface="Times New Roman" panose="02020603050405020304" pitchFamily="18" charset="0"/>
                <a:cs typeface="Times New Roman" panose="02020603050405020304" pitchFamily="18" charset="0"/>
              </a:rPr>
              <a:t> </a:t>
            </a:r>
            <a:r>
              <a:rPr sz="1000" dirty="0">
                <a:solidFill>
                  <a:srgbClr val="221E1F"/>
                </a:solidFill>
                <a:latin typeface="Times New Roman" panose="02020603050405020304" pitchFamily="18" charset="0"/>
                <a:cs typeface="Times New Roman" panose="02020603050405020304" pitchFamily="18" charset="0"/>
              </a:rPr>
              <a:t>bảo</a:t>
            </a:r>
            <a:r>
              <a:rPr sz="1000" spc="-34" dirty="0">
                <a:solidFill>
                  <a:srgbClr val="221E1F"/>
                </a:solidFill>
                <a:latin typeface="Times New Roman" panose="02020603050405020304" pitchFamily="18" charset="0"/>
                <a:cs typeface="Times New Roman" panose="02020603050405020304" pitchFamily="18" charset="0"/>
              </a:rPr>
              <a:t> </a:t>
            </a:r>
            <a:r>
              <a:rPr sz="1000" dirty="0">
                <a:solidFill>
                  <a:srgbClr val="221E1F"/>
                </a:solidFill>
                <a:latin typeface="Times New Roman" panose="02020603050405020304" pitchFamily="18" charset="0"/>
                <a:cs typeface="Times New Roman" panose="02020603050405020304" pitchFamily="18" charset="0"/>
              </a:rPr>
              <a:t>dưỡng</a:t>
            </a:r>
            <a:r>
              <a:rPr sz="1000" spc="-34" dirty="0">
                <a:solidFill>
                  <a:srgbClr val="221E1F"/>
                </a:solidFill>
                <a:latin typeface="Times New Roman" panose="02020603050405020304" pitchFamily="18" charset="0"/>
                <a:cs typeface="Times New Roman" panose="02020603050405020304" pitchFamily="18" charset="0"/>
              </a:rPr>
              <a:t> </a:t>
            </a:r>
            <a:r>
              <a:rPr sz="1000" dirty="0">
                <a:solidFill>
                  <a:srgbClr val="221E1F"/>
                </a:solidFill>
                <a:latin typeface="Times New Roman" panose="02020603050405020304" pitchFamily="18" charset="0"/>
                <a:cs typeface="Times New Roman" panose="02020603050405020304" pitchFamily="18" charset="0"/>
              </a:rPr>
              <a:t>định</a:t>
            </a:r>
            <a:r>
              <a:rPr sz="1000" spc="-34" dirty="0">
                <a:solidFill>
                  <a:srgbClr val="221E1F"/>
                </a:solidFill>
                <a:latin typeface="Times New Roman" panose="02020603050405020304" pitchFamily="18" charset="0"/>
                <a:cs typeface="Times New Roman" panose="02020603050405020304" pitchFamily="18" charset="0"/>
              </a:rPr>
              <a:t> </a:t>
            </a:r>
            <a:r>
              <a:rPr sz="1000" dirty="0">
                <a:solidFill>
                  <a:srgbClr val="221E1F"/>
                </a:solidFill>
                <a:latin typeface="Times New Roman" panose="02020603050405020304" pitchFamily="18" charset="0"/>
                <a:cs typeface="Times New Roman" panose="02020603050405020304" pitchFamily="18" charset="0"/>
              </a:rPr>
              <a:t>kỳ,</a:t>
            </a:r>
            <a:r>
              <a:rPr sz="1000" spc="-34" dirty="0">
                <a:solidFill>
                  <a:srgbClr val="221E1F"/>
                </a:solidFill>
                <a:latin typeface="Times New Roman" panose="02020603050405020304" pitchFamily="18" charset="0"/>
                <a:cs typeface="Times New Roman" panose="02020603050405020304" pitchFamily="18" charset="0"/>
              </a:rPr>
              <a:t> </a:t>
            </a:r>
            <a:r>
              <a:rPr sz="1000" dirty="0">
                <a:solidFill>
                  <a:srgbClr val="221E1F"/>
                </a:solidFill>
                <a:latin typeface="Times New Roman" panose="02020603050405020304" pitchFamily="18" charset="0"/>
                <a:cs typeface="Times New Roman" panose="02020603050405020304" pitchFamily="18" charset="0"/>
              </a:rPr>
              <a:t>Quý</a:t>
            </a:r>
            <a:r>
              <a:rPr sz="1000" spc="-34" dirty="0">
                <a:solidFill>
                  <a:srgbClr val="221E1F"/>
                </a:solidFill>
                <a:latin typeface="Times New Roman" panose="02020603050405020304" pitchFamily="18" charset="0"/>
                <a:cs typeface="Times New Roman" panose="02020603050405020304" pitchFamily="18" charset="0"/>
              </a:rPr>
              <a:t> </a:t>
            </a:r>
            <a:r>
              <a:rPr sz="1000" dirty="0">
                <a:solidFill>
                  <a:srgbClr val="221E1F"/>
                </a:solidFill>
                <a:latin typeface="Times New Roman" panose="02020603050405020304" pitchFamily="18" charset="0"/>
                <a:cs typeface="Times New Roman" panose="02020603050405020304" pitchFamily="18" charset="0"/>
              </a:rPr>
              <a:t>khách</a:t>
            </a:r>
            <a:r>
              <a:rPr sz="1000" spc="-34" dirty="0">
                <a:solidFill>
                  <a:srgbClr val="221E1F"/>
                </a:solidFill>
                <a:latin typeface="Times New Roman" panose="02020603050405020304" pitchFamily="18" charset="0"/>
                <a:cs typeface="Times New Roman" panose="02020603050405020304" pitchFamily="18" charset="0"/>
              </a:rPr>
              <a:t> </a:t>
            </a:r>
            <a:r>
              <a:rPr sz="1000" dirty="0">
                <a:solidFill>
                  <a:srgbClr val="221E1F"/>
                </a:solidFill>
                <a:latin typeface="Times New Roman" panose="02020603050405020304" pitchFamily="18" charset="0"/>
                <a:cs typeface="Times New Roman" panose="02020603050405020304" pitchFamily="18" charset="0"/>
              </a:rPr>
              <a:t>vui</a:t>
            </a:r>
            <a:r>
              <a:rPr sz="1000" spc="-34" dirty="0">
                <a:solidFill>
                  <a:srgbClr val="221E1F"/>
                </a:solidFill>
                <a:latin typeface="Times New Roman" panose="02020603050405020304" pitchFamily="18" charset="0"/>
                <a:cs typeface="Times New Roman" panose="02020603050405020304" pitchFamily="18" charset="0"/>
              </a:rPr>
              <a:t> </a:t>
            </a:r>
            <a:r>
              <a:rPr sz="1000" dirty="0">
                <a:solidFill>
                  <a:srgbClr val="221E1F"/>
                </a:solidFill>
                <a:latin typeface="Times New Roman" panose="02020603050405020304" pitchFamily="18" charset="0"/>
                <a:cs typeface="Times New Roman" panose="02020603050405020304" pitchFamily="18" charset="0"/>
              </a:rPr>
              <a:t>lòng</a:t>
            </a:r>
            <a:r>
              <a:rPr sz="1000" spc="-34" dirty="0">
                <a:solidFill>
                  <a:srgbClr val="221E1F"/>
                </a:solidFill>
                <a:latin typeface="Times New Roman" panose="02020603050405020304" pitchFamily="18" charset="0"/>
                <a:cs typeface="Times New Roman" panose="02020603050405020304" pitchFamily="18" charset="0"/>
              </a:rPr>
              <a:t> </a:t>
            </a:r>
            <a:r>
              <a:rPr sz="1000" dirty="0">
                <a:solidFill>
                  <a:srgbClr val="221E1F"/>
                </a:solidFill>
                <a:latin typeface="Times New Roman" panose="02020603050405020304" pitchFamily="18" charset="0"/>
                <a:cs typeface="Times New Roman" panose="02020603050405020304" pitchFamily="18" charset="0"/>
              </a:rPr>
              <a:t>đưa</a:t>
            </a:r>
            <a:r>
              <a:rPr sz="1000" spc="-34" dirty="0">
                <a:solidFill>
                  <a:srgbClr val="221E1F"/>
                </a:solidFill>
                <a:latin typeface="Times New Roman" panose="02020603050405020304" pitchFamily="18" charset="0"/>
                <a:cs typeface="Times New Roman" panose="02020603050405020304" pitchFamily="18" charset="0"/>
              </a:rPr>
              <a:t> </a:t>
            </a:r>
            <a:r>
              <a:rPr sz="1000" dirty="0">
                <a:solidFill>
                  <a:srgbClr val="221E1F"/>
                </a:solidFill>
                <a:latin typeface="Times New Roman" panose="02020603050405020304" pitchFamily="18" charset="0"/>
                <a:cs typeface="Times New Roman" panose="02020603050405020304" pitchFamily="18" charset="0"/>
              </a:rPr>
              <a:t>xe</a:t>
            </a:r>
            <a:r>
              <a:rPr sz="1000" spc="-34" dirty="0">
                <a:solidFill>
                  <a:srgbClr val="221E1F"/>
                </a:solidFill>
                <a:latin typeface="Times New Roman" panose="02020603050405020304" pitchFamily="18" charset="0"/>
                <a:cs typeface="Times New Roman" panose="02020603050405020304" pitchFamily="18" charset="0"/>
              </a:rPr>
              <a:t> </a:t>
            </a:r>
            <a:r>
              <a:rPr sz="1000" dirty="0">
                <a:solidFill>
                  <a:srgbClr val="221E1F"/>
                </a:solidFill>
                <a:latin typeface="Times New Roman" panose="02020603050405020304" pitchFamily="18" charset="0"/>
                <a:cs typeface="Times New Roman" panose="02020603050405020304" pitchFamily="18" charset="0"/>
              </a:rPr>
              <a:t>cùng</a:t>
            </a:r>
            <a:r>
              <a:rPr sz="1000" spc="-34" dirty="0">
                <a:solidFill>
                  <a:srgbClr val="221E1F"/>
                </a:solidFill>
                <a:latin typeface="Times New Roman" panose="02020603050405020304" pitchFamily="18" charset="0"/>
                <a:cs typeface="Times New Roman" panose="02020603050405020304" pitchFamily="18" charset="0"/>
              </a:rPr>
              <a:t> </a:t>
            </a:r>
            <a:r>
              <a:rPr sz="1000" dirty="0">
                <a:solidFill>
                  <a:srgbClr val="221E1F"/>
                </a:solidFill>
                <a:latin typeface="Times New Roman" panose="02020603050405020304" pitchFamily="18" charset="0"/>
                <a:cs typeface="Times New Roman" panose="02020603050405020304" pitchFamily="18" charset="0"/>
              </a:rPr>
              <a:t>với</a:t>
            </a:r>
            <a:r>
              <a:rPr sz="1000" spc="-34" dirty="0">
                <a:solidFill>
                  <a:srgbClr val="221E1F"/>
                </a:solidFill>
                <a:latin typeface="Times New Roman" panose="02020603050405020304" pitchFamily="18" charset="0"/>
                <a:cs typeface="Times New Roman" panose="02020603050405020304" pitchFamily="18" charset="0"/>
              </a:rPr>
              <a:t> </a:t>
            </a:r>
            <a:r>
              <a:rPr sz="1000" dirty="0">
                <a:solidFill>
                  <a:srgbClr val="221E1F"/>
                </a:solidFill>
                <a:latin typeface="Times New Roman" panose="02020603050405020304" pitchFamily="18" charset="0"/>
                <a:cs typeface="Times New Roman" panose="02020603050405020304" pitchFamily="18" charset="0"/>
              </a:rPr>
              <a:t>cuốn</a:t>
            </a:r>
            <a:r>
              <a:rPr sz="1000" spc="-34" dirty="0">
                <a:solidFill>
                  <a:srgbClr val="221E1F"/>
                </a:solidFill>
                <a:latin typeface="Times New Roman" panose="02020603050405020304" pitchFamily="18" charset="0"/>
                <a:cs typeface="Times New Roman" panose="02020603050405020304" pitchFamily="18" charset="0"/>
              </a:rPr>
              <a:t> </a:t>
            </a:r>
            <a:r>
              <a:rPr sz="1000" dirty="0">
                <a:solidFill>
                  <a:srgbClr val="221E1F"/>
                </a:solidFill>
                <a:latin typeface="Times New Roman" panose="02020603050405020304" pitchFamily="18" charset="0"/>
                <a:cs typeface="Times New Roman" panose="02020603050405020304" pitchFamily="18" charset="0"/>
              </a:rPr>
              <a:t>sổ</a:t>
            </a:r>
            <a:r>
              <a:rPr sz="1000" spc="-34" dirty="0">
                <a:solidFill>
                  <a:srgbClr val="221E1F"/>
                </a:solidFill>
                <a:latin typeface="Times New Roman" panose="02020603050405020304" pitchFamily="18" charset="0"/>
                <a:cs typeface="Times New Roman" panose="02020603050405020304" pitchFamily="18" charset="0"/>
              </a:rPr>
              <a:t> </a:t>
            </a:r>
            <a:r>
              <a:rPr sz="1000" dirty="0">
                <a:solidFill>
                  <a:srgbClr val="221E1F"/>
                </a:solidFill>
                <a:latin typeface="Times New Roman" panose="02020603050405020304" pitchFamily="18" charset="0"/>
                <a:cs typeface="Times New Roman" panose="02020603050405020304" pitchFamily="18" charset="0"/>
              </a:rPr>
              <a:t>bảo</a:t>
            </a:r>
            <a:r>
              <a:rPr sz="1000" spc="-34" dirty="0">
                <a:solidFill>
                  <a:srgbClr val="221E1F"/>
                </a:solidFill>
                <a:latin typeface="Times New Roman" panose="02020603050405020304" pitchFamily="18" charset="0"/>
                <a:cs typeface="Times New Roman" panose="02020603050405020304" pitchFamily="18" charset="0"/>
              </a:rPr>
              <a:t> </a:t>
            </a:r>
            <a:r>
              <a:rPr sz="1000" dirty="0">
                <a:solidFill>
                  <a:srgbClr val="221E1F"/>
                </a:solidFill>
                <a:latin typeface="Times New Roman" panose="02020603050405020304" pitchFamily="18" charset="0"/>
                <a:cs typeface="Times New Roman" panose="02020603050405020304" pitchFamily="18" charset="0"/>
              </a:rPr>
              <a:t>hành</a:t>
            </a:r>
            <a:r>
              <a:rPr sz="1000" spc="-34" dirty="0">
                <a:solidFill>
                  <a:srgbClr val="221E1F"/>
                </a:solidFill>
                <a:latin typeface="Times New Roman" panose="02020603050405020304" pitchFamily="18" charset="0"/>
                <a:cs typeface="Times New Roman" panose="02020603050405020304" pitchFamily="18" charset="0"/>
              </a:rPr>
              <a:t> </a:t>
            </a:r>
            <a:r>
              <a:rPr sz="1000" dirty="0">
                <a:solidFill>
                  <a:srgbClr val="221E1F"/>
                </a:solidFill>
                <a:latin typeface="Times New Roman" panose="02020603050405020304" pitchFamily="18" charset="0"/>
                <a:cs typeface="Times New Roman" panose="02020603050405020304" pitchFamily="18" charset="0"/>
              </a:rPr>
              <a:t>này</a:t>
            </a:r>
            <a:r>
              <a:rPr sz="1000" spc="-34" dirty="0">
                <a:solidFill>
                  <a:srgbClr val="221E1F"/>
                </a:solidFill>
                <a:latin typeface="Times New Roman" panose="02020603050405020304" pitchFamily="18" charset="0"/>
                <a:cs typeface="Times New Roman" panose="02020603050405020304" pitchFamily="18" charset="0"/>
              </a:rPr>
              <a:t> </a:t>
            </a:r>
            <a:r>
              <a:rPr sz="1000" dirty="0">
                <a:solidFill>
                  <a:srgbClr val="221E1F"/>
                </a:solidFill>
                <a:latin typeface="Times New Roman" panose="02020603050405020304" pitchFamily="18" charset="0"/>
                <a:cs typeface="Times New Roman" panose="02020603050405020304" pitchFamily="18" charset="0"/>
              </a:rPr>
              <a:t>tới</a:t>
            </a:r>
            <a:r>
              <a:rPr sz="1000" spc="-34" dirty="0">
                <a:solidFill>
                  <a:srgbClr val="221E1F"/>
                </a:solidFill>
                <a:latin typeface="Times New Roman" panose="02020603050405020304" pitchFamily="18" charset="0"/>
                <a:cs typeface="Times New Roman" panose="02020603050405020304" pitchFamily="18" charset="0"/>
              </a:rPr>
              <a:t> </a:t>
            </a:r>
            <a:r>
              <a:rPr sz="1000" dirty="0">
                <a:solidFill>
                  <a:srgbClr val="221E1F"/>
                </a:solidFill>
                <a:latin typeface="Times New Roman" panose="02020603050405020304" pitchFamily="18" charset="0"/>
                <a:cs typeface="Times New Roman" panose="02020603050405020304" pitchFamily="18" charset="0"/>
              </a:rPr>
              <a:t>các</a:t>
            </a:r>
            <a:r>
              <a:rPr sz="1000" spc="-34" dirty="0">
                <a:solidFill>
                  <a:srgbClr val="221E1F"/>
                </a:solidFill>
                <a:latin typeface="Times New Roman" panose="02020603050405020304" pitchFamily="18" charset="0"/>
                <a:cs typeface="Times New Roman" panose="02020603050405020304" pitchFamily="18" charset="0"/>
              </a:rPr>
              <a:t> </a:t>
            </a:r>
            <a:r>
              <a:rPr sz="1000" dirty="0">
                <a:solidFill>
                  <a:srgbClr val="221E1F"/>
                </a:solidFill>
                <a:latin typeface="Times New Roman" panose="02020603050405020304" pitchFamily="18" charset="0"/>
                <a:cs typeface="Times New Roman" panose="02020603050405020304" pitchFamily="18" charset="0"/>
              </a:rPr>
              <a:t>chi</a:t>
            </a:r>
            <a:r>
              <a:rPr sz="1000" spc="-34" dirty="0">
                <a:solidFill>
                  <a:srgbClr val="221E1F"/>
                </a:solidFill>
                <a:latin typeface="Times New Roman" panose="02020603050405020304" pitchFamily="18" charset="0"/>
                <a:cs typeface="Times New Roman" panose="02020603050405020304" pitchFamily="18" charset="0"/>
              </a:rPr>
              <a:t> </a:t>
            </a:r>
            <a:r>
              <a:rPr sz="1000" dirty="0">
                <a:solidFill>
                  <a:srgbClr val="221E1F"/>
                </a:solidFill>
                <a:latin typeface="Times New Roman" panose="02020603050405020304" pitchFamily="18" charset="0"/>
                <a:cs typeface="Times New Roman" panose="02020603050405020304" pitchFamily="18" charset="0"/>
              </a:rPr>
              <a:t>nhánh</a:t>
            </a:r>
          </a:p>
          <a:p>
            <a:pPr marL="0" marR="0">
              <a:lnSpc>
                <a:spcPts val="1107"/>
              </a:lnSpc>
              <a:spcBef>
                <a:spcPts val="392"/>
              </a:spcBef>
              <a:spcAft>
                <a:spcPts val="0"/>
              </a:spcAft>
            </a:pPr>
            <a:r>
              <a:rPr sz="1000" dirty="0">
                <a:solidFill>
                  <a:srgbClr val="221E1F"/>
                </a:solidFill>
                <a:latin typeface="Times New Roman" panose="02020603050405020304" pitchFamily="18" charset="0"/>
                <a:cs typeface="Times New Roman" panose="02020603050405020304" pitchFamily="18" charset="0"/>
              </a:rPr>
              <a:t>hoặc</a:t>
            </a:r>
            <a:r>
              <a:rPr sz="1000" spc="-25" dirty="0">
                <a:solidFill>
                  <a:srgbClr val="221E1F"/>
                </a:solidFill>
                <a:latin typeface="Times New Roman" panose="02020603050405020304" pitchFamily="18" charset="0"/>
                <a:cs typeface="Times New Roman" panose="02020603050405020304" pitchFamily="18" charset="0"/>
              </a:rPr>
              <a:t> </a:t>
            </a:r>
            <a:r>
              <a:rPr sz="1000" dirty="0">
                <a:solidFill>
                  <a:srgbClr val="221E1F"/>
                </a:solidFill>
                <a:latin typeface="Times New Roman" panose="02020603050405020304" pitchFamily="18" charset="0"/>
                <a:cs typeface="Times New Roman" panose="02020603050405020304" pitchFamily="18" charset="0"/>
              </a:rPr>
              <a:t>đại</a:t>
            </a:r>
            <a:r>
              <a:rPr sz="1000" spc="-25" dirty="0">
                <a:solidFill>
                  <a:srgbClr val="221E1F"/>
                </a:solidFill>
                <a:latin typeface="Times New Roman" panose="02020603050405020304" pitchFamily="18" charset="0"/>
                <a:cs typeface="Times New Roman" panose="02020603050405020304" pitchFamily="18" charset="0"/>
              </a:rPr>
              <a:t> </a:t>
            </a:r>
            <a:r>
              <a:rPr sz="1000" dirty="0">
                <a:solidFill>
                  <a:srgbClr val="221E1F"/>
                </a:solidFill>
                <a:latin typeface="Times New Roman" panose="02020603050405020304" pitchFamily="18" charset="0"/>
                <a:cs typeface="Times New Roman" panose="02020603050405020304" pitchFamily="18" charset="0"/>
              </a:rPr>
              <a:t>lý</a:t>
            </a:r>
            <a:r>
              <a:rPr sz="1000" spc="-25" dirty="0">
                <a:solidFill>
                  <a:srgbClr val="221E1F"/>
                </a:solidFill>
                <a:latin typeface="Times New Roman" panose="02020603050405020304" pitchFamily="18" charset="0"/>
                <a:cs typeface="Times New Roman" panose="02020603050405020304" pitchFamily="18" charset="0"/>
              </a:rPr>
              <a:t> </a:t>
            </a:r>
            <a:r>
              <a:rPr sz="1000" dirty="0">
                <a:solidFill>
                  <a:srgbClr val="221E1F"/>
                </a:solidFill>
                <a:latin typeface="Times New Roman" panose="02020603050405020304" pitchFamily="18" charset="0"/>
                <a:cs typeface="Times New Roman" panose="02020603050405020304" pitchFamily="18" charset="0"/>
              </a:rPr>
              <a:t>ủy</a:t>
            </a:r>
            <a:r>
              <a:rPr sz="1000" spc="-25" dirty="0">
                <a:solidFill>
                  <a:srgbClr val="221E1F"/>
                </a:solidFill>
                <a:latin typeface="Times New Roman" panose="02020603050405020304" pitchFamily="18" charset="0"/>
                <a:cs typeface="Times New Roman" panose="02020603050405020304" pitchFamily="18" charset="0"/>
              </a:rPr>
              <a:t> </a:t>
            </a:r>
            <a:r>
              <a:rPr sz="1000" dirty="0">
                <a:solidFill>
                  <a:srgbClr val="221E1F"/>
                </a:solidFill>
                <a:latin typeface="Times New Roman" panose="02020603050405020304" pitchFamily="18" charset="0"/>
                <a:cs typeface="Times New Roman" panose="02020603050405020304" pitchFamily="18" charset="0"/>
              </a:rPr>
              <a:t>quyền</a:t>
            </a:r>
            <a:r>
              <a:rPr sz="1000" spc="-25" dirty="0">
                <a:solidFill>
                  <a:srgbClr val="221E1F"/>
                </a:solidFill>
                <a:latin typeface="Times New Roman" panose="02020603050405020304" pitchFamily="18" charset="0"/>
                <a:cs typeface="Times New Roman" panose="02020603050405020304" pitchFamily="18" charset="0"/>
              </a:rPr>
              <a:t> </a:t>
            </a:r>
            <a:r>
              <a:rPr sz="1000" dirty="0">
                <a:solidFill>
                  <a:srgbClr val="221E1F"/>
                </a:solidFill>
                <a:latin typeface="Times New Roman" panose="02020603050405020304" pitchFamily="18" charset="0"/>
                <a:cs typeface="Times New Roman" panose="02020603050405020304" pitchFamily="18" charset="0"/>
              </a:rPr>
              <a:t>của</a:t>
            </a:r>
            <a:r>
              <a:rPr sz="1000" spc="-25" dirty="0">
                <a:solidFill>
                  <a:srgbClr val="221E1F"/>
                </a:solidFill>
                <a:latin typeface="Times New Roman" panose="02020603050405020304" pitchFamily="18" charset="0"/>
                <a:cs typeface="Times New Roman" panose="02020603050405020304" pitchFamily="18" charset="0"/>
              </a:rPr>
              <a:t> </a:t>
            </a:r>
            <a:r>
              <a:rPr sz="1000" dirty="0">
                <a:solidFill>
                  <a:srgbClr val="221E1F"/>
                </a:solidFill>
                <a:latin typeface="Times New Roman" panose="02020603050405020304" pitchFamily="18" charset="0"/>
                <a:cs typeface="Times New Roman" panose="02020603050405020304" pitchFamily="18" charset="0"/>
              </a:rPr>
              <a:t>SHACMAN</a:t>
            </a:r>
            <a:r>
              <a:rPr sz="1000" spc="-25" dirty="0">
                <a:solidFill>
                  <a:srgbClr val="221E1F"/>
                </a:solidFill>
                <a:latin typeface="Times New Roman" panose="02020603050405020304" pitchFamily="18" charset="0"/>
                <a:cs typeface="Times New Roman" panose="02020603050405020304" pitchFamily="18" charset="0"/>
              </a:rPr>
              <a:t> </a:t>
            </a:r>
            <a:r>
              <a:rPr sz="1000" dirty="0">
                <a:solidFill>
                  <a:srgbClr val="221E1F"/>
                </a:solidFill>
                <a:latin typeface="Times New Roman" panose="02020603050405020304" pitchFamily="18" charset="0"/>
                <a:cs typeface="Times New Roman" panose="02020603050405020304" pitchFamily="18" charset="0"/>
              </a:rPr>
              <a:t>nơi</a:t>
            </a:r>
            <a:r>
              <a:rPr sz="1000" spc="-25" dirty="0">
                <a:solidFill>
                  <a:srgbClr val="221E1F"/>
                </a:solidFill>
                <a:latin typeface="Times New Roman" panose="02020603050405020304" pitchFamily="18" charset="0"/>
                <a:cs typeface="Times New Roman" panose="02020603050405020304" pitchFamily="18" charset="0"/>
              </a:rPr>
              <a:t> </a:t>
            </a:r>
            <a:r>
              <a:rPr sz="1000" dirty="0">
                <a:solidFill>
                  <a:srgbClr val="221E1F"/>
                </a:solidFill>
                <a:latin typeface="Times New Roman" panose="02020603050405020304" pitchFamily="18" charset="0"/>
                <a:cs typeface="Times New Roman" panose="02020603050405020304" pitchFamily="18" charset="0"/>
              </a:rPr>
              <a:t>gần</a:t>
            </a:r>
            <a:r>
              <a:rPr sz="1000" spc="-25" dirty="0">
                <a:solidFill>
                  <a:srgbClr val="221E1F"/>
                </a:solidFill>
                <a:latin typeface="Times New Roman" panose="02020603050405020304" pitchFamily="18" charset="0"/>
                <a:cs typeface="Times New Roman" panose="02020603050405020304" pitchFamily="18" charset="0"/>
              </a:rPr>
              <a:t> </a:t>
            </a:r>
            <a:r>
              <a:rPr sz="1000" dirty="0">
                <a:solidFill>
                  <a:srgbClr val="221E1F"/>
                </a:solidFill>
                <a:latin typeface="Times New Roman" panose="02020603050405020304" pitchFamily="18" charset="0"/>
                <a:cs typeface="Times New Roman" panose="02020603050405020304" pitchFamily="18" charset="0"/>
              </a:rPr>
              <a:t>nhất</a:t>
            </a:r>
            <a:r>
              <a:rPr sz="1000" spc="-25" dirty="0">
                <a:solidFill>
                  <a:srgbClr val="221E1F"/>
                </a:solidFill>
                <a:latin typeface="Times New Roman" panose="02020603050405020304" pitchFamily="18" charset="0"/>
                <a:cs typeface="Times New Roman" panose="02020603050405020304" pitchFamily="18" charset="0"/>
              </a:rPr>
              <a:t> </a:t>
            </a:r>
            <a:r>
              <a:rPr sz="1000" dirty="0">
                <a:solidFill>
                  <a:srgbClr val="221E1F"/>
                </a:solidFill>
                <a:latin typeface="Times New Roman" panose="02020603050405020304" pitchFamily="18" charset="0"/>
                <a:cs typeface="Times New Roman" panose="02020603050405020304" pitchFamily="18" charset="0"/>
              </a:rPr>
              <a:t>trên</a:t>
            </a:r>
            <a:r>
              <a:rPr sz="1000" spc="-25" dirty="0">
                <a:solidFill>
                  <a:srgbClr val="221E1F"/>
                </a:solidFill>
                <a:latin typeface="Times New Roman" panose="02020603050405020304" pitchFamily="18" charset="0"/>
                <a:cs typeface="Times New Roman" panose="02020603050405020304" pitchFamily="18" charset="0"/>
              </a:rPr>
              <a:t> </a:t>
            </a:r>
            <a:r>
              <a:rPr sz="1000" dirty="0">
                <a:solidFill>
                  <a:srgbClr val="221E1F"/>
                </a:solidFill>
                <a:latin typeface="Times New Roman" panose="02020603050405020304" pitchFamily="18" charset="0"/>
                <a:cs typeface="Times New Roman" panose="02020603050405020304" pitchFamily="18" charset="0"/>
              </a:rPr>
              <a:t>toàn</a:t>
            </a:r>
            <a:r>
              <a:rPr sz="1000" spc="-25" dirty="0">
                <a:solidFill>
                  <a:srgbClr val="221E1F"/>
                </a:solidFill>
                <a:latin typeface="Times New Roman" panose="02020603050405020304" pitchFamily="18" charset="0"/>
                <a:cs typeface="Times New Roman" panose="02020603050405020304" pitchFamily="18" charset="0"/>
              </a:rPr>
              <a:t> </a:t>
            </a:r>
            <a:r>
              <a:rPr sz="1000" dirty="0">
                <a:solidFill>
                  <a:srgbClr val="221E1F"/>
                </a:solidFill>
                <a:latin typeface="Times New Roman" panose="02020603050405020304" pitchFamily="18" charset="0"/>
                <a:cs typeface="Times New Roman" panose="02020603050405020304" pitchFamily="18" charset="0"/>
              </a:rPr>
              <a:t>quốc</a:t>
            </a:r>
            <a:r>
              <a:rPr sz="1000" spc="-25" dirty="0">
                <a:solidFill>
                  <a:srgbClr val="221E1F"/>
                </a:solidFill>
                <a:latin typeface="Times New Roman" panose="02020603050405020304" pitchFamily="18" charset="0"/>
                <a:cs typeface="Times New Roman" panose="02020603050405020304" pitchFamily="18" charset="0"/>
              </a:rPr>
              <a:t> </a:t>
            </a:r>
            <a:r>
              <a:rPr sz="1000" dirty="0">
                <a:solidFill>
                  <a:srgbClr val="221E1F"/>
                </a:solidFill>
                <a:latin typeface="Times New Roman" panose="02020603050405020304" pitchFamily="18" charset="0"/>
                <a:cs typeface="Times New Roman" panose="02020603050405020304" pitchFamily="18" charset="0"/>
              </a:rPr>
              <a:t>để</a:t>
            </a:r>
            <a:r>
              <a:rPr sz="1000" spc="-25" dirty="0">
                <a:solidFill>
                  <a:srgbClr val="221E1F"/>
                </a:solidFill>
                <a:latin typeface="Times New Roman" panose="02020603050405020304" pitchFamily="18" charset="0"/>
                <a:cs typeface="Times New Roman" panose="02020603050405020304" pitchFamily="18" charset="0"/>
              </a:rPr>
              <a:t> </a:t>
            </a:r>
            <a:r>
              <a:rPr sz="1000" dirty="0">
                <a:solidFill>
                  <a:srgbClr val="221E1F"/>
                </a:solidFill>
                <a:latin typeface="Times New Roman" panose="02020603050405020304" pitchFamily="18" charset="0"/>
                <a:cs typeface="Times New Roman" panose="02020603050405020304" pitchFamily="18" charset="0"/>
              </a:rPr>
              <a:t>được</a:t>
            </a:r>
            <a:r>
              <a:rPr sz="1000" spc="-25" dirty="0">
                <a:solidFill>
                  <a:srgbClr val="221E1F"/>
                </a:solidFill>
                <a:latin typeface="Times New Roman" panose="02020603050405020304" pitchFamily="18" charset="0"/>
                <a:cs typeface="Times New Roman" panose="02020603050405020304" pitchFamily="18" charset="0"/>
              </a:rPr>
              <a:t> </a:t>
            </a:r>
            <a:r>
              <a:rPr sz="1000" dirty="0">
                <a:solidFill>
                  <a:srgbClr val="221E1F"/>
                </a:solidFill>
                <a:latin typeface="Times New Roman" panose="02020603050405020304" pitchFamily="18" charset="0"/>
                <a:cs typeface="Times New Roman" panose="02020603050405020304" pitchFamily="18" charset="0"/>
              </a:rPr>
              <a:t>giải</a:t>
            </a:r>
            <a:r>
              <a:rPr sz="1000" spc="-25" dirty="0">
                <a:solidFill>
                  <a:srgbClr val="221E1F"/>
                </a:solidFill>
                <a:latin typeface="Times New Roman" panose="02020603050405020304" pitchFamily="18" charset="0"/>
                <a:cs typeface="Times New Roman" panose="02020603050405020304" pitchFamily="18" charset="0"/>
              </a:rPr>
              <a:t> </a:t>
            </a:r>
            <a:r>
              <a:rPr sz="1000" dirty="0">
                <a:solidFill>
                  <a:srgbClr val="221E1F"/>
                </a:solidFill>
                <a:latin typeface="Times New Roman" panose="02020603050405020304" pitchFamily="18" charset="0"/>
                <a:cs typeface="Times New Roman" panose="02020603050405020304" pitchFamily="18" charset="0"/>
              </a:rPr>
              <a:t>quyết.</a:t>
            </a:r>
            <a:r>
              <a:rPr sz="1000" spc="-41" dirty="0">
                <a:solidFill>
                  <a:srgbClr val="221E1F"/>
                </a:solidFill>
                <a:latin typeface="Times New Roman" panose="02020603050405020304" pitchFamily="18" charset="0"/>
                <a:cs typeface="Times New Roman" panose="02020603050405020304" pitchFamily="18" charset="0"/>
              </a:rPr>
              <a:t> </a:t>
            </a:r>
            <a:r>
              <a:rPr sz="1000" spc="-18" dirty="0">
                <a:solidFill>
                  <a:srgbClr val="221E1F"/>
                </a:solidFill>
                <a:latin typeface="Times New Roman" panose="02020603050405020304" pitchFamily="18" charset="0"/>
                <a:cs typeface="Times New Roman" panose="02020603050405020304" pitchFamily="18" charset="0"/>
              </a:rPr>
              <a:t>Trong</a:t>
            </a:r>
            <a:r>
              <a:rPr sz="1000" spc="-15" dirty="0">
                <a:solidFill>
                  <a:srgbClr val="221E1F"/>
                </a:solidFill>
                <a:latin typeface="Times New Roman" panose="02020603050405020304" pitchFamily="18" charset="0"/>
                <a:cs typeface="Times New Roman" panose="02020603050405020304" pitchFamily="18" charset="0"/>
              </a:rPr>
              <a:t> </a:t>
            </a:r>
            <a:r>
              <a:rPr sz="1000" dirty="0">
                <a:solidFill>
                  <a:srgbClr val="221E1F"/>
                </a:solidFill>
                <a:latin typeface="Times New Roman" panose="02020603050405020304" pitchFamily="18" charset="0"/>
                <a:cs typeface="Times New Roman" panose="02020603050405020304" pitchFamily="18" charset="0"/>
              </a:rPr>
              <a:t>trường</a:t>
            </a:r>
            <a:r>
              <a:rPr sz="1000" spc="-25" dirty="0">
                <a:solidFill>
                  <a:srgbClr val="221E1F"/>
                </a:solidFill>
                <a:latin typeface="Times New Roman" panose="02020603050405020304" pitchFamily="18" charset="0"/>
                <a:cs typeface="Times New Roman" panose="02020603050405020304" pitchFamily="18" charset="0"/>
              </a:rPr>
              <a:t> </a:t>
            </a:r>
            <a:r>
              <a:rPr sz="1000" dirty="0">
                <a:solidFill>
                  <a:srgbClr val="221E1F"/>
                </a:solidFill>
                <a:latin typeface="Times New Roman" panose="02020603050405020304" pitchFamily="18" charset="0"/>
                <a:cs typeface="Times New Roman" panose="02020603050405020304" pitchFamily="18" charset="0"/>
              </a:rPr>
              <a:t>hợp</a:t>
            </a:r>
            <a:r>
              <a:rPr sz="1000" spc="-41" dirty="0">
                <a:solidFill>
                  <a:srgbClr val="221E1F"/>
                </a:solidFill>
                <a:latin typeface="Times New Roman" panose="02020603050405020304" pitchFamily="18" charset="0"/>
                <a:cs typeface="Times New Roman" panose="02020603050405020304" pitchFamily="18" charset="0"/>
              </a:rPr>
              <a:t> </a:t>
            </a:r>
            <a:r>
              <a:rPr sz="1000" spc="-20" dirty="0">
                <a:solidFill>
                  <a:srgbClr val="221E1F"/>
                </a:solidFill>
                <a:latin typeface="Times New Roman" panose="02020603050405020304" pitchFamily="18" charset="0"/>
                <a:cs typeface="Times New Roman" panose="02020603050405020304" pitchFamily="18" charset="0"/>
              </a:rPr>
              <a:t>Trạm</a:t>
            </a:r>
            <a:r>
              <a:rPr sz="1000" spc="-12" dirty="0">
                <a:solidFill>
                  <a:srgbClr val="221E1F"/>
                </a:solidFill>
                <a:latin typeface="Times New Roman" panose="02020603050405020304" pitchFamily="18" charset="0"/>
                <a:cs typeface="Times New Roman" panose="02020603050405020304" pitchFamily="18" charset="0"/>
              </a:rPr>
              <a:t> </a:t>
            </a:r>
            <a:r>
              <a:rPr sz="1000" dirty="0">
                <a:solidFill>
                  <a:srgbClr val="221E1F"/>
                </a:solidFill>
                <a:latin typeface="Times New Roman" panose="02020603050405020304" pitchFamily="18" charset="0"/>
                <a:cs typeface="Times New Roman" panose="02020603050405020304" pitchFamily="18" charset="0"/>
              </a:rPr>
              <a:t>dịch</a:t>
            </a:r>
            <a:r>
              <a:rPr sz="1000" spc="-25" dirty="0">
                <a:solidFill>
                  <a:srgbClr val="221E1F"/>
                </a:solidFill>
                <a:latin typeface="Times New Roman" panose="02020603050405020304" pitchFamily="18" charset="0"/>
                <a:cs typeface="Times New Roman" panose="02020603050405020304" pitchFamily="18" charset="0"/>
              </a:rPr>
              <a:t> </a:t>
            </a:r>
            <a:r>
              <a:rPr sz="1000" dirty="0">
                <a:solidFill>
                  <a:srgbClr val="221E1F"/>
                </a:solidFill>
                <a:latin typeface="Times New Roman" panose="02020603050405020304" pitchFamily="18" charset="0"/>
                <a:cs typeface="Times New Roman" panose="02020603050405020304" pitchFamily="18" charset="0"/>
              </a:rPr>
              <a:t>vụ</a:t>
            </a:r>
            <a:r>
              <a:rPr sz="1000" spc="-25" dirty="0">
                <a:solidFill>
                  <a:srgbClr val="221E1F"/>
                </a:solidFill>
                <a:latin typeface="Times New Roman" panose="02020603050405020304" pitchFamily="18" charset="0"/>
                <a:cs typeface="Times New Roman" panose="02020603050405020304" pitchFamily="18" charset="0"/>
              </a:rPr>
              <a:t> </a:t>
            </a:r>
            <a:r>
              <a:rPr sz="1000" dirty="0">
                <a:solidFill>
                  <a:srgbClr val="221E1F"/>
                </a:solidFill>
                <a:latin typeface="Times New Roman" panose="02020603050405020304" pitchFamily="18" charset="0"/>
                <a:cs typeface="Times New Roman" panose="02020603050405020304" pitchFamily="18" charset="0"/>
              </a:rPr>
              <a:t>mà</a:t>
            </a:r>
            <a:r>
              <a:rPr sz="1000" spc="-25" dirty="0">
                <a:solidFill>
                  <a:srgbClr val="221E1F"/>
                </a:solidFill>
                <a:latin typeface="Times New Roman" panose="02020603050405020304" pitchFamily="18" charset="0"/>
                <a:cs typeface="Times New Roman" panose="02020603050405020304" pitchFamily="18" charset="0"/>
              </a:rPr>
              <a:t> </a:t>
            </a:r>
            <a:r>
              <a:rPr sz="1000" dirty="0">
                <a:solidFill>
                  <a:srgbClr val="221E1F"/>
                </a:solidFill>
                <a:latin typeface="Times New Roman" panose="02020603050405020304" pitchFamily="18" charset="0"/>
                <a:cs typeface="Times New Roman" panose="02020603050405020304" pitchFamily="18" charset="0"/>
              </a:rPr>
              <a:t>Quý</a:t>
            </a:r>
            <a:r>
              <a:rPr sz="1000" spc="-25" dirty="0">
                <a:solidFill>
                  <a:srgbClr val="221E1F"/>
                </a:solidFill>
                <a:latin typeface="Times New Roman" panose="02020603050405020304" pitchFamily="18" charset="0"/>
                <a:cs typeface="Times New Roman" panose="02020603050405020304" pitchFamily="18" charset="0"/>
              </a:rPr>
              <a:t> </a:t>
            </a:r>
            <a:r>
              <a:rPr sz="1000" dirty="0">
                <a:solidFill>
                  <a:srgbClr val="221E1F"/>
                </a:solidFill>
                <a:latin typeface="Times New Roman" panose="02020603050405020304" pitchFamily="18" charset="0"/>
                <a:cs typeface="Times New Roman" panose="02020603050405020304" pitchFamily="18" charset="0"/>
              </a:rPr>
              <a:t>khách</a:t>
            </a:r>
            <a:r>
              <a:rPr sz="1000" spc="-25" dirty="0">
                <a:solidFill>
                  <a:srgbClr val="221E1F"/>
                </a:solidFill>
                <a:latin typeface="Times New Roman" panose="02020603050405020304" pitchFamily="18" charset="0"/>
                <a:cs typeface="Times New Roman" panose="02020603050405020304" pitchFamily="18" charset="0"/>
              </a:rPr>
              <a:t> </a:t>
            </a:r>
            <a:r>
              <a:rPr sz="1000" dirty="0">
                <a:solidFill>
                  <a:srgbClr val="221E1F"/>
                </a:solidFill>
                <a:latin typeface="Times New Roman" panose="02020603050405020304" pitchFamily="18" charset="0"/>
                <a:cs typeface="Times New Roman" panose="02020603050405020304" pitchFamily="18" charset="0"/>
              </a:rPr>
              <a:t>liên</a:t>
            </a:r>
          </a:p>
          <a:p>
            <a:pPr marL="0" marR="0">
              <a:lnSpc>
                <a:spcPts val="1107"/>
              </a:lnSpc>
              <a:spcBef>
                <a:spcPts val="392"/>
              </a:spcBef>
              <a:spcAft>
                <a:spcPts val="0"/>
              </a:spcAft>
            </a:pPr>
            <a:r>
              <a:rPr sz="1000" dirty="0">
                <a:solidFill>
                  <a:srgbClr val="221E1F"/>
                </a:solidFill>
                <a:latin typeface="Times New Roman" panose="02020603050405020304" pitchFamily="18" charset="0"/>
                <a:cs typeface="Times New Roman" panose="02020603050405020304" pitchFamily="18" charset="0"/>
              </a:rPr>
              <a:t>hệ</a:t>
            </a:r>
            <a:r>
              <a:rPr sz="1000" spc="-25" dirty="0">
                <a:solidFill>
                  <a:srgbClr val="221E1F"/>
                </a:solidFill>
                <a:latin typeface="Times New Roman" panose="02020603050405020304" pitchFamily="18" charset="0"/>
                <a:cs typeface="Times New Roman" panose="02020603050405020304" pitchFamily="18" charset="0"/>
              </a:rPr>
              <a:t> </a:t>
            </a:r>
            <a:r>
              <a:rPr sz="1000" dirty="0">
                <a:solidFill>
                  <a:srgbClr val="221E1F"/>
                </a:solidFill>
                <a:latin typeface="Times New Roman" panose="02020603050405020304" pitchFamily="18" charset="0"/>
                <a:cs typeface="Times New Roman" panose="02020603050405020304" pitchFamily="18" charset="0"/>
              </a:rPr>
              <a:t>không</a:t>
            </a:r>
            <a:r>
              <a:rPr sz="1000" spc="-25" dirty="0">
                <a:solidFill>
                  <a:srgbClr val="221E1F"/>
                </a:solidFill>
                <a:latin typeface="Times New Roman" panose="02020603050405020304" pitchFamily="18" charset="0"/>
                <a:cs typeface="Times New Roman" panose="02020603050405020304" pitchFamily="18" charset="0"/>
              </a:rPr>
              <a:t> </a:t>
            </a:r>
            <a:r>
              <a:rPr sz="1000" dirty="0">
                <a:solidFill>
                  <a:srgbClr val="221E1F"/>
                </a:solidFill>
                <a:latin typeface="Times New Roman" panose="02020603050405020304" pitchFamily="18" charset="0"/>
                <a:cs typeface="Times New Roman" panose="02020603050405020304" pitchFamily="18" charset="0"/>
              </a:rPr>
              <a:t>thể</a:t>
            </a:r>
            <a:r>
              <a:rPr sz="1000" spc="-25" dirty="0">
                <a:solidFill>
                  <a:srgbClr val="221E1F"/>
                </a:solidFill>
                <a:latin typeface="Times New Roman" panose="02020603050405020304" pitchFamily="18" charset="0"/>
                <a:cs typeface="Times New Roman" panose="02020603050405020304" pitchFamily="18" charset="0"/>
              </a:rPr>
              <a:t> </a:t>
            </a:r>
            <a:r>
              <a:rPr sz="1000" dirty="0">
                <a:solidFill>
                  <a:srgbClr val="221E1F"/>
                </a:solidFill>
                <a:latin typeface="Times New Roman" panose="02020603050405020304" pitchFamily="18" charset="0"/>
                <a:cs typeface="Times New Roman" panose="02020603050405020304" pitchFamily="18" charset="0"/>
              </a:rPr>
              <a:t>đưa</a:t>
            </a:r>
            <a:r>
              <a:rPr sz="1000" spc="-25" dirty="0">
                <a:solidFill>
                  <a:srgbClr val="221E1F"/>
                </a:solidFill>
                <a:latin typeface="Times New Roman" panose="02020603050405020304" pitchFamily="18" charset="0"/>
                <a:cs typeface="Times New Roman" panose="02020603050405020304" pitchFamily="18" charset="0"/>
              </a:rPr>
              <a:t> </a:t>
            </a:r>
            <a:r>
              <a:rPr sz="1000" dirty="0">
                <a:solidFill>
                  <a:srgbClr val="221E1F"/>
                </a:solidFill>
                <a:latin typeface="Times New Roman" panose="02020603050405020304" pitchFamily="18" charset="0"/>
                <a:cs typeface="Times New Roman" panose="02020603050405020304" pitchFamily="18" charset="0"/>
              </a:rPr>
              <a:t>ra</a:t>
            </a:r>
            <a:r>
              <a:rPr sz="1000" spc="-25" dirty="0">
                <a:solidFill>
                  <a:srgbClr val="221E1F"/>
                </a:solidFill>
                <a:latin typeface="Times New Roman" panose="02020603050405020304" pitchFamily="18" charset="0"/>
                <a:cs typeface="Times New Roman" panose="02020603050405020304" pitchFamily="18" charset="0"/>
              </a:rPr>
              <a:t> </a:t>
            </a:r>
            <a:r>
              <a:rPr sz="1000" dirty="0">
                <a:solidFill>
                  <a:srgbClr val="221E1F"/>
                </a:solidFill>
                <a:latin typeface="Times New Roman" panose="02020603050405020304" pitchFamily="18" charset="0"/>
                <a:cs typeface="Times New Roman" panose="02020603050405020304" pitchFamily="18" charset="0"/>
              </a:rPr>
              <a:t>giải</a:t>
            </a:r>
            <a:r>
              <a:rPr sz="1000" spc="-25" dirty="0">
                <a:solidFill>
                  <a:srgbClr val="221E1F"/>
                </a:solidFill>
                <a:latin typeface="Times New Roman" panose="02020603050405020304" pitchFamily="18" charset="0"/>
                <a:cs typeface="Times New Roman" panose="02020603050405020304" pitchFamily="18" charset="0"/>
              </a:rPr>
              <a:t> </a:t>
            </a:r>
            <a:r>
              <a:rPr sz="1000" dirty="0">
                <a:solidFill>
                  <a:srgbClr val="221E1F"/>
                </a:solidFill>
                <a:latin typeface="Times New Roman" panose="02020603050405020304" pitchFamily="18" charset="0"/>
                <a:cs typeface="Times New Roman" panose="02020603050405020304" pitchFamily="18" charset="0"/>
              </a:rPr>
              <a:t>pháp</a:t>
            </a:r>
            <a:r>
              <a:rPr sz="1000" spc="-25" dirty="0">
                <a:solidFill>
                  <a:srgbClr val="221E1F"/>
                </a:solidFill>
                <a:latin typeface="Times New Roman" panose="02020603050405020304" pitchFamily="18" charset="0"/>
                <a:cs typeface="Times New Roman" panose="02020603050405020304" pitchFamily="18" charset="0"/>
              </a:rPr>
              <a:t> </a:t>
            </a:r>
            <a:r>
              <a:rPr sz="1000" dirty="0">
                <a:solidFill>
                  <a:srgbClr val="221E1F"/>
                </a:solidFill>
                <a:latin typeface="Times New Roman" panose="02020603050405020304" pitchFamily="18" charset="0"/>
                <a:cs typeface="Times New Roman" panose="02020603050405020304" pitchFamily="18" charset="0"/>
              </a:rPr>
              <a:t>sửa</a:t>
            </a:r>
            <a:r>
              <a:rPr sz="1000" spc="-25" dirty="0">
                <a:solidFill>
                  <a:srgbClr val="221E1F"/>
                </a:solidFill>
                <a:latin typeface="Times New Roman" panose="02020603050405020304" pitchFamily="18" charset="0"/>
                <a:cs typeface="Times New Roman" panose="02020603050405020304" pitchFamily="18" charset="0"/>
              </a:rPr>
              <a:t> </a:t>
            </a:r>
            <a:r>
              <a:rPr sz="1000" dirty="0">
                <a:solidFill>
                  <a:srgbClr val="221E1F"/>
                </a:solidFill>
                <a:latin typeface="Times New Roman" panose="02020603050405020304" pitchFamily="18" charset="0"/>
                <a:cs typeface="Times New Roman" panose="02020603050405020304" pitchFamily="18" charset="0"/>
              </a:rPr>
              <a:t>chữa</a:t>
            </a:r>
            <a:r>
              <a:rPr sz="1000" spc="-25" dirty="0">
                <a:solidFill>
                  <a:srgbClr val="221E1F"/>
                </a:solidFill>
                <a:latin typeface="Times New Roman" panose="02020603050405020304" pitchFamily="18" charset="0"/>
                <a:cs typeface="Times New Roman" panose="02020603050405020304" pitchFamily="18" charset="0"/>
              </a:rPr>
              <a:t> </a:t>
            </a:r>
            <a:r>
              <a:rPr sz="1000" dirty="0">
                <a:solidFill>
                  <a:srgbClr val="221E1F"/>
                </a:solidFill>
                <a:latin typeface="Times New Roman" panose="02020603050405020304" pitchFamily="18" charset="0"/>
                <a:cs typeface="Times New Roman" panose="02020603050405020304" pitchFamily="18" charset="0"/>
              </a:rPr>
              <a:t>hoặc</a:t>
            </a:r>
            <a:r>
              <a:rPr sz="1000" spc="-25" dirty="0">
                <a:solidFill>
                  <a:srgbClr val="221E1F"/>
                </a:solidFill>
                <a:latin typeface="Times New Roman" panose="02020603050405020304" pitchFamily="18" charset="0"/>
                <a:cs typeface="Times New Roman" panose="02020603050405020304" pitchFamily="18" charset="0"/>
              </a:rPr>
              <a:t> </a:t>
            </a:r>
            <a:r>
              <a:rPr sz="1000" dirty="0">
                <a:solidFill>
                  <a:srgbClr val="221E1F"/>
                </a:solidFill>
                <a:latin typeface="Times New Roman" panose="02020603050405020304" pitchFamily="18" charset="0"/>
                <a:cs typeface="Times New Roman" panose="02020603050405020304" pitchFamily="18" charset="0"/>
              </a:rPr>
              <a:t>Quý</a:t>
            </a:r>
            <a:r>
              <a:rPr sz="1000" spc="-25" dirty="0">
                <a:solidFill>
                  <a:srgbClr val="221E1F"/>
                </a:solidFill>
                <a:latin typeface="Times New Roman" panose="02020603050405020304" pitchFamily="18" charset="0"/>
                <a:cs typeface="Times New Roman" panose="02020603050405020304" pitchFamily="18" charset="0"/>
              </a:rPr>
              <a:t> </a:t>
            </a:r>
            <a:r>
              <a:rPr sz="1000" dirty="0">
                <a:solidFill>
                  <a:srgbClr val="221E1F"/>
                </a:solidFill>
                <a:latin typeface="Times New Roman" panose="02020603050405020304" pitchFamily="18" charset="0"/>
                <a:cs typeface="Times New Roman" panose="02020603050405020304" pitchFamily="18" charset="0"/>
              </a:rPr>
              <a:t>khách</a:t>
            </a:r>
            <a:r>
              <a:rPr sz="1000" spc="-25" dirty="0">
                <a:solidFill>
                  <a:srgbClr val="221E1F"/>
                </a:solidFill>
                <a:latin typeface="Times New Roman" panose="02020603050405020304" pitchFamily="18" charset="0"/>
                <a:cs typeface="Times New Roman" panose="02020603050405020304" pitchFamily="18" charset="0"/>
              </a:rPr>
              <a:t> </a:t>
            </a:r>
            <a:r>
              <a:rPr sz="1000" dirty="0">
                <a:solidFill>
                  <a:srgbClr val="221E1F"/>
                </a:solidFill>
                <a:latin typeface="Times New Roman" panose="02020603050405020304" pitchFamily="18" charset="0"/>
                <a:cs typeface="Times New Roman" panose="02020603050405020304" pitchFamily="18" charset="0"/>
              </a:rPr>
              <a:t>không</a:t>
            </a:r>
            <a:r>
              <a:rPr sz="1000" spc="-25" dirty="0">
                <a:solidFill>
                  <a:srgbClr val="221E1F"/>
                </a:solidFill>
                <a:latin typeface="Times New Roman" panose="02020603050405020304" pitchFamily="18" charset="0"/>
                <a:cs typeface="Times New Roman" panose="02020603050405020304" pitchFamily="18" charset="0"/>
              </a:rPr>
              <a:t> </a:t>
            </a:r>
            <a:r>
              <a:rPr sz="1000" dirty="0">
                <a:solidFill>
                  <a:srgbClr val="221E1F"/>
                </a:solidFill>
                <a:latin typeface="Times New Roman" panose="02020603050405020304" pitchFamily="18" charset="0"/>
                <a:cs typeface="Times New Roman" panose="02020603050405020304" pitchFamily="18" charset="0"/>
              </a:rPr>
              <a:t>hài</a:t>
            </a:r>
            <a:r>
              <a:rPr sz="1000" spc="-25" dirty="0">
                <a:solidFill>
                  <a:srgbClr val="221E1F"/>
                </a:solidFill>
                <a:latin typeface="Times New Roman" panose="02020603050405020304" pitchFamily="18" charset="0"/>
                <a:cs typeface="Times New Roman" panose="02020603050405020304" pitchFamily="18" charset="0"/>
              </a:rPr>
              <a:t> </a:t>
            </a:r>
            <a:r>
              <a:rPr sz="1000" dirty="0">
                <a:solidFill>
                  <a:srgbClr val="221E1F"/>
                </a:solidFill>
                <a:latin typeface="Times New Roman" panose="02020603050405020304" pitchFamily="18" charset="0"/>
                <a:cs typeface="Times New Roman" panose="02020603050405020304" pitchFamily="18" charset="0"/>
              </a:rPr>
              <a:t>lòng</a:t>
            </a:r>
            <a:r>
              <a:rPr sz="1000" spc="-25" dirty="0">
                <a:solidFill>
                  <a:srgbClr val="221E1F"/>
                </a:solidFill>
                <a:latin typeface="Times New Roman" panose="02020603050405020304" pitchFamily="18" charset="0"/>
                <a:cs typeface="Times New Roman" panose="02020603050405020304" pitchFamily="18" charset="0"/>
              </a:rPr>
              <a:t> </a:t>
            </a:r>
            <a:r>
              <a:rPr sz="1000" dirty="0">
                <a:solidFill>
                  <a:srgbClr val="221E1F"/>
                </a:solidFill>
                <a:latin typeface="Times New Roman" panose="02020603050405020304" pitchFamily="18" charset="0"/>
                <a:cs typeface="Times New Roman" panose="02020603050405020304" pitchFamily="18" charset="0"/>
              </a:rPr>
              <a:t>với</a:t>
            </a:r>
            <a:r>
              <a:rPr sz="1000" spc="-25" dirty="0">
                <a:solidFill>
                  <a:srgbClr val="221E1F"/>
                </a:solidFill>
                <a:latin typeface="Times New Roman" panose="02020603050405020304" pitchFamily="18" charset="0"/>
                <a:cs typeface="Times New Roman" panose="02020603050405020304" pitchFamily="18" charset="0"/>
              </a:rPr>
              <a:t> </a:t>
            </a:r>
            <a:r>
              <a:rPr sz="1000" dirty="0">
                <a:solidFill>
                  <a:srgbClr val="221E1F"/>
                </a:solidFill>
                <a:latin typeface="Times New Roman" panose="02020603050405020304" pitchFamily="18" charset="0"/>
                <a:cs typeface="Times New Roman" panose="02020603050405020304" pitchFamily="18" charset="0"/>
              </a:rPr>
              <a:t>cách</a:t>
            </a:r>
            <a:r>
              <a:rPr sz="1000" spc="-25" dirty="0">
                <a:solidFill>
                  <a:srgbClr val="221E1F"/>
                </a:solidFill>
                <a:latin typeface="Times New Roman" panose="02020603050405020304" pitchFamily="18" charset="0"/>
                <a:cs typeface="Times New Roman" panose="02020603050405020304" pitchFamily="18" charset="0"/>
              </a:rPr>
              <a:t> </a:t>
            </a:r>
            <a:r>
              <a:rPr sz="1000" dirty="0">
                <a:solidFill>
                  <a:srgbClr val="221E1F"/>
                </a:solidFill>
                <a:latin typeface="Times New Roman" panose="02020603050405020304" pitchFamily="18" charset="0"/>
                <a:cs typeface="Times New Roman" panose="02020603050405020304" pitchFamily="18" charset="0"/>
              </a:rPr>
              <a:t>giải</a:t>
            </a:r>
            <a:r>
              <a:rPr sz="1000" spc="-25" dirty="0">
                <a:solidFill>
                  <a:srgbClr val="221E1F"/>
                </a:solidFill>
                <a:latin typeface="Times New Roman" panose="02020603050405020304" pitchFamily="18" charset="0"/>
                <a:cs typeface="Times New Roman" panose="02020603050405020304" pitchFamily="18" charset="0"/>
              </a:rPr>
              <a:t> </a:t>
            </a:r>
            <a:r>
              <a:rPr sz="1000" dirty="0">
                <a:solidFill>
                  <a:srgbClr val="221E1F"/>
                </a:solidFill>
                <a:latin typeface="Times New Roman" panose="02020603050405020304" pitchFamily="18" charset="0"/>
                <a:cs typeface="Times New Roman" panose="02020603050405020304" pitchFamily="18" charset="0"/>
              </a:rPr>
              <a:t>quyết</a:t>
            </a:r>
            <a:r>
              <a:rPr sz="1000" spc="-25" dirty="0">
                <a:solidFill>
                  <a:srgbClr val="221E1F"/>
                </a:solidFill>
                <a:latin typeface="Times New Roman" panose="02020603050405020304" pitchFamily="18" charset="0"/>
                <a:cs typeface="Times New Roman" panose="02020603050405020304" pitchFamily="18" charset="0"/>
              </a:rPr>
              <a:t> </a:t>
            </a:r>
            <a:r>
              <a:rPr sz="1000" dirty="0">
                <a:solidFill>
                  <a:srgbClr val="221E1F"/>
                </a:solidFill>
                <a:latin typeface="Times New Roman" panose="02020603050405020304" pitchFamily="18" charset="0"/>
                <a:cs typeface="Times New Roman" panose="02020603050405020304" pitchFamily="18" charset="0"/>
              </a:rPr>
              <a:t>của</a:t>
            </a:r>
            <a:r>
              <a:rPr sz="1000" spc="-41" dirty="0">
                <a:solidFill>
                  <a:srgbClr val="221E1F"/>
                </a:solidFill>
                <a:latin typeface="Times New Roman" panose="02020603050405020304" pitchFamily="18" charset="0"/>
                <a:cs typeface="Times New Roman" panose="02020603050405020304" pitchFamily="18" charset="0"/>
              </a:rPr>
              <a:t> </a:t>
            </a:r>
            <a:r>
              <a:rPr sz="1000" spc="-20" dirty="0">
                <a:solidFill>
                  <a:srgbClr val="221E1F"/>
                </a:solidFill>
                <a:latin typeface="Times New Roman" panose="02020603050405020304" pitchFamily="18" charset="0"/>
                <a:cs typeface="Times New Roman" panose="02020603050405020304" pitchFamily="18" charset="0"/>
              </a:rPr>
              <a:t>Trạm</a:t>
            </a:r>
            <a:r>
              <a:rPr sz="1000" spc="-12" dirty="0">
                <a:solidFill>
                  <a:srgbClr val="221E1F"/>
                </a:solidFill>
                <a:latin typeface="Times New Roman" panose="02020603050405020304" pitchFamily="18" charset="0"/>
                <a:cs typeface="Times New Roman" panose="02020603050405020304" pitchFamily="18" charset="0"/>
              </a:rPr>
              <a:t> </a:t>
            </a:r>
            <a:r>
              <a:rPr sz="1000" dirty="0">
                <a:solidFill>
                  <a:srgbClr val="221E1F"/>
                </a:solidFill>
                <a:latin typeface="Times New Roman" panose="02020603050405020304" pitchFamily="18" charset="0"/>
                <a:cs typeface="Times New Roman" panose="02020603050405020304" pitchFamily="18" charset="0"/>
              </a:rPr>
              <a:t>dịch</a:t>
            </a:r>
            <a:r>
              <a:rPr sz="1000" spc="-25" dirty="0">
                <a:solidFill>
                  <a:srgbClr val="221E1F"/>
                </a:solidFill>
                <a:latin typeface="Times New Roman" panose="02020603050405020304" pitchFamily="18" charset="0"/>
                <a:cs typeface="Times New Roman" panose="02020603050405020304" pitchFamily="18" charset="0"/>
              </a:rPr>
              <a:t> </a:t>
            </a:r>
            <a:r>
              <a:rPr sz="1000" dirty="0">
                <a:solidFill>
                  <a:srgbClr val="221E1F"/>
                </a:solidFill>
                <a:latin typeface="Times New Roman" panose="02020603050405020304" pitchFamily="18" charset="0"/>
                <a:cs typeface="Times New Roman" panose="02020603050405020304" pitchFamily="18" charset="0"/>
              </a:rPr>
              <a:t>vụ,</a:t>
            </a:r>
            <a:r>
              <a:rPr sz="1000" spc="-25" dirty="0">
                <a:solidFill>
                  <a:srgbClr val="221E1F"/>
                </a:solidFill>
                <a:latin typeface="Times New Roman" panose="02020603050405020304" pitchFamily="18" charset="0"/>
                <a:cs typeface="Times New Roman" panose="02020603050405020304" pitchFamily="18" charset="0"/>
              </a:rPr>
              <a:t> </a:t>
            </a:r>
            <a:r>
              <a:rPr sz="1000" dirty="0">
                <a:solidFill>
                  <a:srgbClr val="221E1F"/>
                </a:solidFill>
                <a:latin typeface="Times New Roman" panose="02020603050405020304" pitchFamily="18" charset="0"/>
                <a:cs typeface="Times New Roman" panose="02020603050405020304" pitchFamily="18" charset="0"/>
              </a:rPr>
              <a:t>đề</a:t>
            </a:r>
            <a:r>
              <a:rPr sz="1000" spc="-25" dirty="0">
                <a:solidFill>
                  <a:srgbClr val="221E1F"/>
                </a:solidFill>
                <a:latin typeface="Times New Roman" panose="02020603050405020304" pitchFamily="18" charset="0"/>
                <a:cs typeface="Times New Roman" panose="02020603050405020304" pitchFamily="18" charset="0"/>
              </a:rPr>
              <a:t> </a:t>
            </a:r>
            <a:r>
              <a:rPr sz="1000" dirty="0">
                <a:solidFill>
                  <a:srgbClr val="221E1F"/>
                </a:solidFill>
                <a:latin typeface="Times New Roman" panose="02020603050405020304" pitchFamily="18" charset="0"/>
                <a:cs typeface="Times New Roman" panose="02020603050405020304" pitchFamily="18" charset="0"/>
              </a:rPr>
              <a:t>nghị</a:t>
            </a:r>
            <a:r>
              <a:rPr sz="1000" spc="-25" dirty="0">
                <a:solidFill>
                  <a:srgbClr val="221E1F"/>
                </a:solidFill>
                <a:latin typeface="Times New Roman" panose="02020603050405020304" pitchFamily="18" charset="0"/>
                <a:cs typeface="Times New Roman" panose="02020603050405020304" pitchFamily="18" charset="0"/>
              </a:rPr>
              <a:t> </a:t>
            </a:r>
            <a:r>
              <a:rPr sz="1000" dirty="0">
                <a:solidFill>
                  <a:srgbClr val="221E1F"/>
                </a:solidFill>
                <a:latin typeface="Times New Roman" panose="02020603050405020304" pitchFamily="18" charset="0"/>
                <a:cs typeface="Times New Roman" panose="02020603050405020304" pitchFamily="18" charset="0"/>
              </a:rPr>
              <a:t>hãy</a:t>
            </a:r>
            <a:r>
              <a:rPr sz="1000" spc="-25" dirty="0">
                <a:solidFill>
                  <a:srgbClr val="221E1F"/>
                </a:solidFill>
                <a:latin typeface="Times New Roman" panose="02020603050405020304" pitchFamily="18" charset="0"/>
                <a:cs typeface="Times New Roman" panose="02020603050405020304" pitchFamily="18" charset="0"/>
              </a:rPr>
              <a:t> </a:t>
            </a:r>
            <a:r>
              <a:rPr sz="1000" dirty="0">
                <a:solidFill>
                  <a:srgbClr val="221E1F"/>
                </a:solidFill>
                <a:latin typeface="Times New Roman" panose="02020603050405020304" pitchFamily="18" charset="0"/>
                <a:cs typeface="Times New Roman" panose="02020603050405020304" pitchFamily="18" charset="0"/>
              </a:rPr>
              <a:t>liên</a:t>
            </a:r>
            <a:r>
              <a:rPr sz="1000" spc="-25" dirty="0">
                <a:solidFill>
                  <a:srgbClr val="221E1F"/>
                </a:solidFill>
                <a:latin typeface="Times New Roman" panose="02020603050405020304" pitchFamily="18" charset="0"/>
                <a:cs typeface="Times New Roman" panose="02020603050405020304" pitchFamily="18" charset="0"/>
              </a:rPr>
              <a:t> </a:t>
            </a:r>
            <a:r>
              <a:rPr sz="1000" dirty="0">
                <a:solidFill>
                  <a:srgbClr val="221E1F"/>
                </a:solidFill>
                <a:latin typeface="Times New Roman" panose="02020603050405020304" pitchFamily="18" charset="0"/>
                <a:cs typeface="Times New Roman" panose="02020603050405020304" pitchFamily="18" charset="0"/>
              </a:rPr>
              <a:t>hệ</a:t>
            </a:r>
            <a:r>
              <a:rPr sz="1000" spc="-25" dirty="0">
                <a:solidFill>
                  <a:srgbClr val="221E1F"/>
                </a:solidFill>
                <a:latin typeface="Times New Roman" panose="02020603050405020304" pitchFamily="18" charset="0"/>
                <a:cs typeface="Times New Roman" panose="02020603050405020304" pitchFamily="18" charset="0"/>
              </a:rPr>
              <a:t> </a:t>
            </a:r>
            <a:r>
              <a:rPr sz="1000" dirty="0">
                <a:solidFill>
                  <a:srgbClr val="221E1F"/>
                </a:solidFill>
                <a:latin typeface="Times New Roman" panose="02020603050405020304" pitchFamily="18" charset="0"/>
                <a:cs typeface="Times New Roman" panose="02020603050405020304" pitchFamily="18" charset="0"/>
              </a:rPr>
              <a:t>tới</a:t>
            </a:r>
            <a:r>
              <a:rPr sz="1000" spc="-25" dirty="0">
                <a:solidFill>
                  <a:srgbClr val="221E1F"/>
                </a:solidFill>
                <a:latin typeface="Times New Roman" panose="02020603050405020304" pitchFamily="18" charset="0"/>
                <a:cs typeface="Times New Roman" panose="02020603050405020304" pitchFamily="18" charset="0"/>
              </a:rPr>
              <a:t> </a:t>
            </a:r>
            <a:r>
              <a:rPr sz="1000" dirty="0">
                <a:solidFill>
                  <a:srgbClr val="221E1F"/>
                </a:solidFill>
                <a:latin typeface="Times New Roman" panose="02020603050405020304" pitchFamily="18" charset="0"/>
                <a:cs typeface="Times New Roman" panose="02020603050405020304" pitchFamily="18" charset="0"/>
              </a:rPr>
              <a:t>tổng</a:t>
            </a:r>
          </a:p>
          <a:p>
            <a:pPr marL="0" marR="0">
              <a:lnSpc>
                <a:spcPts val="1107"/>
              </a:lnSpc>
              <a:spcBef>
                <a:spcPts val="392"/>
              </a:spcBef>
              <a:spcAft>
                <a:spcPts val="0"/>
              </a:spcAft>
            </a:pPr>
            <a:r>
              <a:rPr sz="1000" dirty="0">
                <a:solidFill>
                  <a:srgbClr val="221E1F"/>
                </a:solidFill>
                <a:latin typeface="Times New Roman" panose="02020603050405020304" pitchFamily="18" charset="0"/>
                <a:cs typeface="Times New Roman" panose="02020603050405020304" pitchFamily="18" charset="0"/>
              </a:rPr>
              <a:t>đài 1800888800. Để chúng tôi hỗ trợ một cách nhanh chóng và hiệu quả, Quý khách hãy cung cấp cho chúng tôi những thông tin sau đây:</a:t>
            </a:r>
          </a:p>
          <a:p>
            <a:pPr marL="0" marR="0">
              <a:lnSpc>
                <a:spcPts val="1107"/>
              </a:lnSpc>
              <a:spcBef>
                <a:spcPts val="392"/>
              </a:spcBef>
              <a:spcAft>
                <a:spcPts val="0"/>
              </a:spcAft>
            </a:pPr>
            <a:r>
              <a:rPr sz="1000" dirty="0">
                <a:solidFill>
                  <a:srgbClr val="221E1F"/>
                </a:solidFill>
                <a:latin typeface="Times New Roman" panose="02020603050405020304" pitchFamily="18" charset="0"/>
                <a:cs typeface="Times New Roman" panose="02020603050405020304" pitchFamily="18" charset="0"/>
              </a:rPr>
              <a:t>1.Thông tin của Quý khách hàng:</a:t>
            </a:r>
            <a:r>
              <a:rPr sz="1000" spc="-27" dirty="0">
                <a:solidFill>
                  <a:srgbClr val="221E1F"/>
                </a:solidFill>
                <a:latin typeface="Times New Roman" panose="02020603050405020304" pitchFamily="18" charset="0"/>
                <a:cs typeface="Times New Roman" panose="02020603050405020304" pitchFamily="18" charset="0"/>
              </a:rPr>
              <a:t> </a:t>
            </a:r>
            <a:r>
              <a:rPr sz="1000" dirty="0">
                <a:solidFill>
                  <a:srgbClr val="221E1F"/>
                </a:solidFill>
                <a:latin typeface="Times New Roman" panose="02020603050405020304" pitchFamily="18" charset="0"/>
                <a:cs typeface="Times New Roman" panose="02020603050405020304" pitchFamily="18" charset="0"/>
              </a:rPr>
              <a:t>Tên, địa chỉ, số điện thoại liên hệ.</a:t>
            </a:r>
          </a:p>
        </p:txBody>
      </p:sp>
      <p:sp>
        <p:nvSpPr>
          <p:cNvPr id="12" name="object 12"/>
          <p:cNvSpPr txBox="1"/>
          <p:nvPr/>
        </p:nvSpPr>
        <p:spPr>
          <a:xfrm>
            <a:off x="400706" y="1927849"/>
            <a:ext cx="2130044" cy="141064"/>
          </a:xfrm>
          <a:prstGeom prst="rect">
            <a:avLst/>
          </a:prstGeom>
        </p:spPr>
        <p:txBody>
          <a:bodyPr vert="horz" wrap="square" lIns="0" tIns="0" rIns="0" bIns="0" rtlCol="0">
            <a:spAutoFit/>
          </a:bodyPr>
          <a:lstStyle/>
          <a:p>
            <a:pPr marL="0" marR="0">
              <a:lnSpc>
                <a:spcPts val="1107"/>
              </a:lnSpc>
              <a:spcBef>
                <a:spcPts val="0"/>
              </a:spcBef>
              <a:spcAft>
                <a:spcPts val="0"/>
              </a:spcAft>
            </a:pPr>
            <a:r>
              <a:rPr sz="1000" dirty="0">
                <a:solidFill>
                  <a:srgbClr val="221E1F"/>
                </a:solidFill>
                <a:latin typeface="Times New Roman" panose="02020603050405020304" pitchFamily="18" charset="0"/>
                <a:cs typeface="Times New Roman" panose="02020603050405020304" pitchFamily="18" charset="0"/>
              </a:rPr>
              <a:t>2. Model xe &amp;</a:t>
            </a:r>
            <a:r>
              <a:rPr sz="1000" spc="-18" dirty="0">
                <a:solidFill>
                  <a:srgbClr val="221E1F"/>
                </a:solidFill>
                <a:latin typeface="Times New Roman" panose="02020603050405020304" pitchFamily="18" charset="0"/>
                <a:cs typeface="Times New Roman" panose="02020603050405020304" pitchFamily="18" charset="0"/>
              </a:rPr>
              <a:t> </a:t>
            </a:r>
            <a:r>
              <a:rPr lang="en-US" sz="1000" spc="-18" dirty="0" err="1">
                <a:solidFill>
                  <a:srgbClr val="221E1F"/>
                </a:solidFill>
                <a:latin typeface="Times New Roman" panose="02020603050405020304" pitchFamily="18" charset="0"/>
                <a:cs typeface="Times New Roman" panose="02020603050405020304" pitchFamily="18" charset="0"/>
              </a:rPr>
              <a:t>đăng</a:t>
            </a:r>
            <a:r>
              <a:rPr lang="en-US" sz="1000" spc="-18" dirty="0">
                <a:solidFill>
                  <a:srgbClr val="221E1F"/>
                </a:solidFill>
                <a:latin typeface="Times New Roman" panose="02020603050405020304" pitchFamily="18" charset="0"/>
                <a:cs typeface="Times New Roman" panose="02020603050405020304" pitchFamily="18" charset="0"/>
              </a:rPr>
              <a:t> </a:t>
            </a:r>
            <a:r>
              <a:rPr lang="en-US" sz="1000" spc="-18" dirty="0" err="1">
                <a:solidFill>
                  <a:srgbClr val="221E1F"/>
                </a:solidFill>
                <a:latin typeface="Times New Roman" panose="02020603050405020304" pitchFamily="18" charset="0"/>
                <a:cs typeface="Times New Roman" panose="02020603050405020304" pitchFamily="18" charset="0"/>
              </a:rPr>
              <a:t>kiểm</a:t>
            </a:r>
            <a:r>
              <a:rPr lang="en-US" sz="1000" spc="-18" dirty="0">
                <a:solidFill>
                  <a:srgbClr val="221E1F"/>
                </a:solidFill>
                <a:latin typeface="Times New Roman" panose="02020603050405020304" pitchFamily="18" charset="0"/>
                <a:cs typeface="Times New Roman" panose="02020603050405020304" pitchFamily="18" charset="0"/>
              </a:rPr>
              <a:t> </a:t>
            </a:r>
            <a:r>
              <a:rPr lang="en-US" sz="1000" spc="-18" dirty="0" err="1">
                <a:solidFill>
                  <a:srgbClr val="221E1F"/>
                </a:solidFill>
                <a:latin typeface="Times New Roman" panose="02020603050405020304" pitchFamily="18" charset="0"/>
                <a:cs typeface="Times New Roman" panose="02020603050405020304" pitchFamily="18" charset="0"/>
              </a:rPr>
              <a:t>xe</a:t>
            </a:r>
            <a:r>
              <a:rPr sz="1000" dirty="0">
                <a:solidFill>
                  <a:srgbClr val="221E1F"/>
                </a:solidFill>
                <a:latin typeface="Times New Roman" panose="02020603050405020304" pitchFamily="18" charset="0"/>
                <a:cs typeface="Times New Roman" panose="02020603050405020304" pitchFamily="18" charset="0"/>
              </a:rPr>
              <a:t>.</a:t>
            </a:r>
          </a:p>
        </p:txBody>
      </p:sp>
      <p:sp>
        <p:nvSpPr>
          <p:cNvPr id="13" name="object 13"/>
          <p:cNvSpPr txBox="1"/>
          <p:nvPr/>
        </p:nvSpPr>
        <p:spPr>
          <a:xfrm>
            <a:off x="400706" y="2110692"/>
            <a:ext cx="1191514" cy="141064"/>
          </a:xfrm>
          <a:prstGeom prst="rect">
            <a:avLst/>
          </a:prstGeom>
        </p:spPr>
        <p:txBody>
          <a:bodyPr vert="horz" wrap="square" lIns="0" tIns="0" rIns="0" bIns="0" rtlCol="0">
            <a:spAutoFit/>
          </a:bodyPr>
          <a:lstStyle/>
          <a:p>
            <a:pPr marL="0" marR="0">
              <a:lnSpc>
                <a:spcPts val="1107"/>
              </a:lnSpc>
              <a:spcBef>
                <a:spcPts val="0"/>
              </a:spcBef>
              <a:spcAft>
                <a:spcPts val="0"/>
              </a:spcAft>
            </a:pPr>
            <a:r>
              <a:rPr sz="1000" dirty="0">
                <a:solidFill>
                  <a:srgbClr val="221E1F"/>
                </a:solidFill>
                <a:latin typeface="Times New Roman" panose="02020603050405020304" pitchFamily="18" charset="0"/>
                <a:cs typeface="Times New Roman" panose="02020603050405020304" pitchFamily="18" charset="0"/>
              </a:rPr>
              <a:t>3. Số khung, số </a:t>
            </a:r>
            <a:r>
              <a:rPr sz="1000" spc="-30" dirty="0">
                <a:solidFill>
                  <a:srgbClr val="221E1F"/>
                </a:solidFill>
                <a:latin typeface="Times New Roman" panose="02020603050405020304" pitchFamily="18" charset="0"/>
                <a:cs typeface="Times New Roman" panose="02020603050405020304" pitchFamily="18" charset="0"/>
              </a:rPr>
              <a:t>máy.</a:t>
            </a:r>
          </a:p>
        </p:txBody>
      </p:sp>
      <p:sp>
        <p:nvSpPr>
          <p:cNvPr id="14" name="object 14"/>
          <p:cNvSpPr txBox="1"/>
          <p:nvPr/>
        </p:nvSpPr>
        <p:spPr>
          <a:xfrm>
            <a:off x="407591" y="2294979"/>
            <a:ext cx="1459865" cy="141064"/>
          </a:xfrm>
          <a:prstGeom prst="rect">
            <a:avLst/>
          </a:prstGeom>
        </p:spPr>
        <p:txBody>
          <a:bodyPr vert="horz" wrap="square" lIns="0" tIns="0" rIns="0" bIns="0" rtlCol="0">
            <a:spAutoFit/>
          </a:bodyPr>
          <a:lstStyle/>
          <a:p>
            <a:pPr marL="0" marR="0">
              <a:lnSpc>
                <a:spcPts val="1107"/>
              </a:lnSpc>
              <a:spcBef>
                <a:spcPts val="0"/>
              </a:spcBef>
              <a:spcAft>
                <a:spcPts val="0"/>
              </a:spcAft>
            </a:pPr>
            <a:r>
              <a:rPr sz="1000" dirty="0">
                <a:solidFill>
                  <a:srgbClr val="221E1F"/>
                </a:solidFill>
                <a:latin typeface="Times New Roman" panose="02020603050405020304" pitchFamily="18" charset="0"/>
                <a:cs typeface="Times New Roman" panose="02020603050405020304" pitchFamily="18" charset="0"/>
              </a:rPr>
              <a:t>4. Số công tơ mét hiện tại.</a:t>
            </a:r>
          </a:p>
        </p:txBody>
      </p:sp>
      <p:sp>
        <p:nvSpPr>
          <p:cNvPr id="15" name="object 15"/>
          <p:cNvSpPr txBox="1"/>
          <p:nvPr/>
        </p:nvSpPr>
        <p:spPr>
          <a:xfrm>
            <a:off x="407591" y="2485479"/>
            <a:ext cx="3188080" cy="141064"/>
          </a:xfrm>
          <a:prstGeom prst="rect">
            <a:avLst/>
          </a:prstGeom>
        </p:spPr>
        <p:txBody>
          <a:bodyPr vert="horz" wrap="square" lIns="0" tIns="0" rIns="0" bIns="0" rtlCol="0">
            <a:spAutoFit/>
          </a:bodyPr>
          <a:lstStyle/>
          <a:p>
            <a:pPr marL="0" marR="0">
              <a:lnSpc>
                <a:spcPts val="1107"/>
              </a:lnSpc>
              <a:spcBef>
                <a:spcPts val="0"/>
              </a:spcBef>
              <a:spcAft>
                <a:spcPts val="0"/>
              </a:spcAft>
            </a:pPr>
            <a:r>
              <a:rPr sz="1000" dirty="0">
                <a:solidFill>
                  <a:srgbClr val="221E1F"/>
                </a:solidFill>
                <a:latin typeface="Times New Roman" panose="02020603050405020304" pitchFamily="18" charset="0"/>
                <a:cs typeface="Times New Roman" panose="02020603050405020304" pitchFamily="18" charset="0"/>
              </a:rPr>
              <a:t>5. Mô tả chính xác </a:t>
            </a:r>
            <a:r>
              <a:rPr sz="1000" dirty="0" err="1">
                <a:solidFill>
                  <a:srgbClr val="221E1F"/>
                </a:solidFill>
                <a:latin typeface="Times New Roman" panose="02020603050405020304" pitchFamily="18" charset="0"/>
                <a:cs typeface="Times New Roman" panose="02020603050405020304" pitchFamily="18" charset="0"/>
              </a:rPr>
              <a:t>về</a:t>
            </a:r>
            <a:r>
              <a:rPr sz="1000" dirty="0">
                <a:solidFill>
                  <a:srgbClr val="221E1F"/>
                </a:solidFill>
                <a:latin typeface="Times New Roman" panose="02020603050405020304" pitchFamily="18" charset="0"/>
                <a:cs typeface="Times New Roman" panose="02020603050405020304" pitchFamily="18" charset="0"/>
              </a:rPr>
              <a:t> </a:t>
            </a:r>
            <a:r>
              <a:rPr lang="en-US" sz="1000" dirty="0" err="1">
                <a:solidFill>
                  <a:srgbClr val="221E1F"/>
                </a:solidFill>
                <a:latin typeface="Times New Roman" panose="02020603050405020304" pitchFamily="18" charset="0"/>
                <a:cs typeface="Times New Roman" panose="02020603050405020304" pitchFamily="18" charset="0"/>
              </a:rPr>
              <a:t>lỗi</a:t>
            </a:r>
            <a:r>
              <a:rPr lang="en-US" sz="1000" dirty="0">
                <a:solidFill>
                  <a:srgbClr val="221E1F"/>
                </a:solidFill>
                <a:latin typeface="Times New Roman" panose="02020603050405020304" pitchFamily="18" charset="0"/>
                <a:cs typeface="Times New Roman" panose="02020603050405020304" pitchFamily="18" charset="0"/>
              </a:rPr>
              <a:t> </a:t>
            </a:r>
            <a:r>
              <a:rPr lang="en-US" sz="1000" dirty="0" err="1">
                <a:solidFill>
                  <a:srgbClr val="221E1F"/>
                </a:solidFill>
                <a:latin typeface="Times New Roman" panose="02020603050405020304" pitchFamily="18" charset="0"/>
                <a:cs typeface="Times New Roman" panose="02020603050405020304" pitchFamily="18" charset="0"/>
              </a:rPr>
              <a:t>kèm</a:t>
            </a:r>
            <a:r>
              <a:rPr lang="en-US" sz="1000" dirty="0">
                <a:solidFill>
                  <a:srgbClr val="221E1F"/>
                </a:solidFill>
                <a:latin typeface="Times New Roman" panose="02020603050405020304" pitchFamily="18" charset="0"/>
                <a:cs typeface="Times New Roman" panose="02020603050405020304" pitchFamily="18" charset="0"/>
              </a:rPr>
              <a:t> </a:t>
            </a:r>
            <a:r>
              <a:rPr lang="en-US" sz="1000" dirty="0" err="1">
                <a:solidFill>
                  <a:srgbClr val="221E1F"/>
                </a:solidFill>
                <a:latin typeface="Times New Roman" panose="02020603050405020304" pitchFamily="18" charset="0"/>
                <a:cs typeface="Times New Roman" panose="02020603050405020304" pitchFamily="18" charset="0"/>
              </a:rPr>
              <a:t>hình</a:t>
            </a:r>
            <a:r>
              <a:rPr lang="en-US" sz="1000" dirty="0">
                <a:solidFill>
                  <a:srgbClr val="221E1F"/>
                </a:solidFill>
                <a:latin typeface="Times New Roman" panose="02020603050405020304" pitchFamily="18" charset="0"/>
                <a:cs typeface="Times New Roman" panose="02020603050405020304" pitchFamily="18" charset="0"/>
              </a:rPr>
              <a:t> </a:t>
            </a:r>
            <a:r>
              <a:rPr lang="en-US" sz="1000" dirty="0" err="1">
                <a:solidFill>
                  <a:srgbClr val="221E1F"/>
                </a:solidFill>
                <a:latin typeface="Times New Roman" panose="02020603050405020304" pitchFamily="18" charset="0"/>
                <a:cs typeface="Times New Roman" panose="02020603050405020304" pitchFamily="18" charset="0"/>
              </a:rPr>
              <a:t>ảnh</a:t>
            </a:r>
            <a:r>
              <a:rPr lang="en-US" sz="1000" dirty="0">
                <a:solidFill>
                  <a:srgbClr val="221E1F"/>
                </a:solidFill>
                <a:latin typeface="Times New Roman" panose="02020603050405020304" pitchFamily="18" charset="0"/>
                <a:cs typeface="Times New Roman" panose="02020603050405020304" pitchFamily="18" charset="0"/>
              </a:rPr>
              <a:t> </a:t>
            </a:r>
            <a:r>
              <a:rPr lang="en-US" sz="1000" dirty="0" err="1">
                <a:solidFill>
                  <a:srgbClr val="221E1F"/>
                </a:solidFill>
                <a:latin typeface="Times New Roman" panose="02020603050405020304" pitchFamily="18" charset="0"/>
                <a:cs typeface="Times New Roman" panose="02020603050405020304" pitchFamily="18" charset="0"/>
              </a:rPr>
              <a:t>và</a:t>
            </a:r>
            <a:r>
              <a:rPr lang="en-US" sz="1000" dirty="0">
                <a:solidFill>
                  <a:srgbClr val="221E1F"/>
                </a:solidFill>
                <a:latin typeface="Times New Roman" panose="02020603050405020304" pitchFamily="18" charset="0"/>
                <a:cs typeface="Times New Roman" panose="02020603050405020304" pitchFamily="18" charset="0"/>
              </a:rPr>
              <a:t> video </a:t>
            </a:r>
            <a:r>
              <a:rPr lang="en-US" sz="1000" dirty="0" err="1">
                <a:solidFill>
                  <a:srgbClr val="221E1F"/>
                </a:solidFill>
                <a:latin typeface="Times New Roman" panose="02020603050405020304" pitchFamily="18" charset="0"/>
                <a:cs typeface="Times New Roman" panose="02020603050405020304" pitchFamily="18" charset="0"/>
              </a:rPr>
              <a:t>sự</a:t>
            </a:r>
            <a:r>
              <a:rPr lang="en-US" sz="1000" dirty="0">
                <a:solidFill>
                  <a:srgbClr val="221E1F"/>
                </a:solidFill>
                <a:latin typeface="Times New Roman" panose="02020603050405020304" pitchFamily="18" charset="0"/>
                <a:cs typeface="Times New Roman" panose="02020603050405020304" pitchFamily="18" charset="0"/>
              </a:rPr>
              <a:t> </a:t>
            </a:r>
            <a:r>
              <a:rPr lang="en-US" sz="1000" dirty="0" err="1">
                <a:solidFill>
                  <a:srgbClr val="221E1F"/>
                </a:solidFill>
                <a:latin typeface="Times New Roman" panose="02020603050405020304" pitchFamily="18" charset="0"/>
                <a:cs typeface="Times New Roman" panose="02020603050405020304" pitchFamily="18" charset="0"/>
              </a:rPr>
              <a:t>cố</a:t>
            </a:r>
            <a:r>
              <a:rPr sz="1000" dirty="0">
                <a:solidFill>
                  <a:srgbClr val="221E1F"/>
                </a:solidFill>
                <a:latin typeface="Times New Roman" panose="02020603050405020304" pitchFamily="18" charset="0"/>
                <a:cs typeface="Times New Roman" panose="02020603050405020304" pitchFamily="18" charset="0"/>
              </a:rPr>
              <a:t>.</a:t>
            </a:r>
          </a:p>
        </p:txBody>
      </p:sp>
      <p:sp>
        <p:nvSpPr>
          <p:cNvPr id="16" name="object 16"/>
          <p:cNvSpPr txBox="1"/>
          <p:nvPr/>
        </p:nvSpPr>
        <p:spPr>
          <a:xfrm>
            <a:off x="407591" y="2675979"/>
            <a:ext cx="6832982" cy="307777"/>
          </a:xfrm>
          <a:prstGeom prst="rect">
            <a:avLst/>
          </a:prstGeom>
        </p:spPr>
        <p:txBody>
          <a:bodyPr vert="horz" wrap="square" lIns="0" tIns="0" rIns="0" bIns="0" rtlCol="0">
            <a:spAutoFit/>
          </a:bodyPr>
          <a:lstStyle/>
          <a:p>
            <a:pPr marL="0" marR="0">
              <a:lnSpc>
                <a:spcPts val="1107"/>
              </a:lnSpc>
              <a:spcBef>
                <a:spcPts val="0"/>
              </a:spcBef>
              <a:spcAft>
                <a:spcPts val="0"/>
              </a:spcAft>
            </a:pPr>
            <a:r>
              <a:rPr sz="1000" dirty="0">
                <a:solidFill>
                  <a:srgbClr val="221E1F"/>
                </a:solidFill>
                <a:latin typeface="Times New Roman" panose="02020603050405020304" pitchFamily="18" charset="0"/>
                <a:cs typeface="Times New Roman" panose="02020603050405020304" pitchFamily="18" charset="0"/>
              </a:rPr>
              <a:t>6. Chú ý</a:t>
            </a:r>
            <a:r>
              <a:rPr sz="1000" spc="-18" dirty="0">
                <a:solidFill>
                  <a:srgbClr val="221E1F"/>
                </a:solidFill>
                <a:latin typeface="Times New Roman" panose="02020603050405020304" pitchFamily="18" charset="0"/>
                <a:cs typeface="Times New Roman" panose="02020603050405020304" pitchFamily="18" charset="0"/>
              </a:rPr>
              <a:t> </a:t>
            </a:r>
            <a:r>
              <a:rPr sz="1000" dirty="0">
                <a:solidFill>
                  <a:srgbClr val="221E1F"/>
                </a:solidFill>
                <a:latin typeface="Times New Roman" panose="02020603050405020304" pitchFamily="18" charset="0"/>
                <a:cs typeface="Times New Roman" panose="02020603050405020304" pitchFamily="18" charset="0"/>
              </a:rPr>
              <a:t>không tự ý</a:t>
            </a:r>
            <a:r>
              <a:rPr sz="1000" spc="-18" dirty="0">
                <a:solidFill>
                  <a:srgbClr val="221E1F"/>
                </a:solidFill>
                <a:latin typeface="Times New Roman" panose="02020603050405020304" pitchFamily="18" charset="0"/>
                <a:cs typeface="Times New Roman" panose="02020603050405020304" pitchFamily="18" charset="0"/>
              </a:rPr>
              <a:t> </a:t>
            </a:r>
            <a:r>
              <a:rPr sz="1000" dirty="0">
                <a:solidFill>
                  <a:srgbClr val="221E1F"/>
                </a:solidFill>
                <a:latin typeface="Times New Roman" panose="02020603050405020304" pitchFamily="18" charset="0"/>
                <a:cs typeface="Times New Roman" panose="02020603050405020304" pitchFamily="18" charset="0"/>
              </a:rPr>
              <a:t>can thiệp trước khi thông báo </a:t>
            </a:r>
            <a:r>
              <a:rPr sz="1000" dirty="0" err="1">
                <a:solidFill>
                  <a:srgbClr val="221E1F"/>
                </a:solidFill>
                <a:latin typeface="Times New Roman" panose="02020603050405020304" pitchFamily="18" charset="0"/>
                <a:cs typeface="Times New Roman" panose="02020603050405020304" pitchFamily="18" charset="0"/>
              </a:rPr>
              <a:t>với</a:t>
            </a:r>
            <a:r>
              <a:rPr sz="1000" dirty="0">
                <a:solidFill>
                  <a:srgbClr val="221E1F"/>
                </a:solidFill>
                <a:latin typeface="Times New Roman" panose="02020603050405020304" pitchFamily="18" charset="0"/>
                <a:cs typeface="Times New Roman" panose="02020603050405020304" pitchFamily="18" charset="0"/>
              </a:rPr>
              <a:t> </a:t>
            </a:r>
            <a:r>
              <a:rPr lang="en-US" sz="1000" dirty="0">
                <a:solidFill>
                  <a:srgbClr val="221E1F"/>
                </a:solidFill>
                <a:latin typeface="Times New Roman" panose="02020603050405020304" pitchFamily="18" charset="0"/>
                <a:cs typeface="Times New Roman" panose="02020603050405020304" pitchFamily="18" charset="0"/>
              </a:rPr>
              <a:t>SHACMAN</a:t>
            </a:r>
            <a:endParaRPr sz="1000" dirty="0">
              <a:solidFill>
                <a:srgbClr val="221E1F"/>
              </a:solidFill>
              <a:latin typeface="Times New Roman" panose="02020603050405020304" pitchFamily="18" charset="0"/>
              <a:cs typeface="Times New Roman" panose="02020603050405020304" pitchFamily="18" charset="0"/>
            </a:endParaRPr>
          </a:p>
          <a:p>
            <a:pPr marL="13080" marR="0">
              <a:lnSpc>
                <a:spcPts val="1107"/>
              </a:lnSpc>
              <a:spcBef>
                <a:spcPts val="226"/>
              </a:spcBef>
              <a:spcAft>
                <a:spcPts val="0"/>
              </a:spcAft>
            </a:pPr>
            <a:r>
              <a:rPr sz="1000" dirty="0">
                <a:solidFill>
                  <a:srgbClr val="221E1F"/>
                </a:solidFill>
                <a:latin typeface="Times New Roman" panose="02020603050405020304" pitchFamily="18" charset="0"/>
                <a:cs typeface="Times New Roman" panose="02020603050405020304" pitchFamily="18" charset="0"/>
              </a:rPr>
              <a:t>Khi</a:t>
            </a:r>
            <a:r>
              <a:rPr sz="1000" spc="-37" dirty="0">
                <a:solidFill>
                  <a:srgbClr val="221E1F"/>
                </a:solidFill>
                <a:latin typeface="Times New Roman" panose="02020603050405020304" pitchFamily="18" charset="0"/>
                <a:cs typeface="Times New Roman" panose="02020603050405020304" pitchFamily="18" charset="0"/>
              </a:rPr>
              <a:t> </a:t>
            </a:r>
            <a:r>
              <a:rPr sz="1000" dirty="0">
                <a:solidFill>
                  <a:srgbClr val="221E1F"/>
                </a:solidFill>
                <a:latin typeface="Times New Roman" panose="02020603050405020304" pitchFamily="18" charset="0"/>
                <a:cs typeface="Times New Roman" panose="02020603050405020304" pitchFamily="18" charset="0"/>
              </a:rPr>
              <a:t>phát</a:t>
            </a:r>
            <a:r>
              <a:rPr sz="1000" spc="-37" dirty="0">
                <a:solidFill>
                  <a:srgbClr val="221E1F"/>
                </a:solidFill>
                <a:latin typeface="Times New Roman" panose="02020603050405020304" pitchFamily="18" charset="0"/>
                <a:cs typeface="Times New Roman" panose="02020603050405020304" pitchFamily="18" charset="0"/>
              </a:rPr>
              <a:t> </a:t>
            </a:r>
            <a:r>
              <a:rPr sz="1000" dirty="0">
                <a:solidFill>
                  <a:srgbClr val="221E1F"/>
                </a:solidFill>
                <a:latin typeface="Times New Roman" panose="02020603050405020304" pitchFamily="18" charset="0"/>
                <a:cs typeface="Times New Roman" panose="02020603050405020304" pitchFamily="18" charset="0"/>
              </a:rPr>
              <a:t>sinh</a:t>
            </a:r>
            <a:r>
              <a:rPr sz="1000" spc="-37" dirty="0">
                <a:solidFill>
                  <a:srgbClr val="221E1F"/>
                </a:solidFill>
                <a:latin typeface="Times New Roman" panose="02020603050405020304" pitchFamily="18" charset="0"/>
                <a:cs typeface="Times New Roman" panose="02020603050405020304" pitchFamily="18" charset="0"/>
              </a:rPr>
              <a:t> </a:t>
            </a:r>
            <a:r>
              <a:rPr sz="1000" dirty="0">
                <a:solidFill>
                  <a:srgbClr val="221E1F"/>
                </a:solidFill>
                <a:latin typeface="Times New Roman" panose="02020603050405020304" pitchFamily="18" charset="0"/>
                <a:cs typeface="Times New Roman" panose="02020603050405020304" pitchFamily="18" charset="0"/>
              </a:rPr>
              <a:t>sự</a:t>
            </a:r>
            <a:r>
              <a:rPr sz="1000" spc="-37" dirty="0">
                <a:solidFill>
                  <a:srgbClr val="221E1F"/>
                </a:solidFill>
                <a:latin typeface="Times New Roman" panose="02020603050405020304" pitchFamily="18" charset="0"/>
                <a:cs typeface="Times New Roman" panose="02020603050405020304" pitchFamily="18" charset="0"/>
              </a:rPr>
              <a:t> </a:t>
            </a:r>
            <a:r>
              <a:rPr sz="1000" dirty="0">
                <a:solidFill>
                  <a:srgbClr val="221E1F"/>
                </a:solidFill>
                <a:latin typeface="Times New Roman" panose="02020603050405020304" pitchFamily="18" charset="0"/>
                <a:cs typeface="Times New Roman" panose="02020603050405020304" pitchFamily="18" charset="0"/>
              </a:rPr>
              <a:t>cố</a:t>
            </a:r>
            <a:r>
              <a:rPr sz="1000" spc="-37" dirty="0">
                <a:solidFill>
                  <a:srgbClr val="221E1F"/>
                </a:solidFill>
                <a:latin typeface="Times New Roman" panose="02020603050405020304" pitchFamily="18" charset="0"/>
                <a:cs typeface="Times New Roman" panose="02020603050405020304" pitchFamily="18" charset="0"/>
              </a:rPr>
              <a:t> </a:t>
            </a:r>
            <a:r>
              <a:rPr sz="1000" dirty="0">
                <a:solidFill>
                  <a:srgbClr val="221E1F"/>
                </a:solidFill>
                <a:latin typeface="Times New Roman" panose="02020603050405020304" pitchFamily="18" charset="0"/>
                <a:cs typeface="Times New Roman" panose="02020603050405020304" pitchFamily="18" charset="0"/>
              </a:rPr>
              <a:t>trong</a:t>
            </a:r>
            <a:r>
              <a:rPr sz="1000" spc="-37" dirty="0">
                <a:solidFill>
                  <a:srgbClr val="221E1F"/>
                </a:solidFill>
                <a:latin typeface="Times New Roman" panose="02020603050405020304" pitchFamily="18" charset="0"/>
                <a:cs typeface="Times New Roman" panose="02020603050405020304" pitchFamily="18" charset="0"/>
              </a:rPr>
              <a:t> </a:t>
            </a:r>
            <a:r>
              <a:rPr sz="1000" dirty="0">
                <a:solidFill>
                  <a:srgbClr val="221E1F"/>
                </a:solidFill>
                <a:latin typeface="Times New Roman" panose="02020603050405020304" pitchFamily="18" charset="0"/>
                <a:cs typeface="Times New Roman" panose="02020603050405020304" pitchFamily="18" charset="0"/>
              </a:rPr>
              <a:t>thời</a:t>
            </a:r>
            <a:r>
              <a:rPr sz="1000" spc="-37" dirty="0">
                <a:solidFill>
                  <a:srgbClr val="221E1F"/>
                </a:solidFill>
                <a:latin typeface="Times New Roman" panose="02020603050405020304" pitchFamily="18" charset="0"/>
                <a:cs typeface="Times New Roman" panose="02020603050405020304" pitchFamily="18" charset="0"/>
              </a:rPr>
              <a:t> </a:t>
            </a:r>
            <a:r>
              <a:rPr sz="1000" dirty="0">
                <a:solidFill>
                  <a:srgbClr val="221E1F"/>
                </a:solidFill>
                <a:latin typeface="Times New Roman" panose="02020603050405020304" pitchFamily="18" charset="0"/>
                <a:cs typeface="Times New Roman" panose="02020603050405020304" pitchFamily="18" charset="0"/>
              </a:rPr>
              <a:t>gian</a:t>
            </a:r>
            <a:r>
              <a:rPr sz="1000" spc="-37" dirty="0">
                <a:solidFill>
                  <a:srgbClr val="221E1F"/>
                </a:solidFill>
                <a:latin typeface="Times New Roman" panose="02020603050405020304" pitchFamily="18" charset="0"/>
                <a:cs typeface="Times New Roman" panose="02020603050405020304" pitchFamily="18" charset="0"/>
              </a:rPr>
              <a:t> </a:t>
            </a:r>
            <a:r>
              <a:rPr sz="1000" dirty="0">
                <a:solidFill>
                  <a:srgbClr val="221E1F"/>
                </a:solidFill>
                <a:latin typeface="Times New Roman" panose="02020603050405020304" pitchFamily="18" charset="0"/>
                <a:cs typeface="Times New Roman" panose="02020603050405020304" pitchFamily="18" charset="0"/>
              </a:rPr>
              <a:t>bảo</a:t>
            </a:r>
            <a:r>
              <a:rPr sz="1000" spc="-37" dirty="0">
                <a:solidFill>
                  <a:srgbClr val="221E1F"/>
                </a:solidFill>
                <a:latin typeface="Times New Roman" panose="02020603050405020304" pitchFamily="18" charset="0"/>
                <a:cs typeface="Times New Roman" panose="02020603050405020304" pitchFamily="18" charset="0"/>
              </a:rPr>
              <a:t> </a:t>
            </a:r>
            <a:r>
              <a:rPr sz="1000" dirty="0">
                <a:solidFill>
                  <a:srgbClr val="221E1F"/>
                </a:solidFill>
                <a:latin typeface="Times New Roman" panose="02020603050405020304" pitchFamily="18" charset="0"/>
                <a:cs typeface="Times New Roman" panose="02020603050405020304" pitchFamily="18" charset="0"/>
              </a:rPr>
              <a:t>hành,</a:t>
            </a:r>
            <a:r>
              <a:rPr sz="1000" spc="-37" dirty="0">
                <a:solidFill>
                  <a:srgbClr val="221E1F"/>
                </a:solidFill>
                <a:latin typeface="Times New Roman" panose="02020603050405020304" pitchFamily="18" charset="0"/>
                <a:cs typeface="Times New Roman" panose="02020603050405020304" pitchFamily="18" charset="0"/>
              </a:rPr>
              <a:t> </a:t>
            </a:r>
            <a:r>
              <a:rPr sz="1000" dirty="0">
                <a:solidFill>
                  <a:srgbClr val="221E1F"/>
                </a:solidFill>
                <a:latin typeface="Times New Roman" panose="02020603050405020304" pitchFamily="18" charset="0"/>
                <a:cs typeface="Times New Roman" panose="02020603050405020304" pitchFamily="18" charset="0"/>
              </a:rPr>
              <a:t>Quý</a:t>
            </a:r>
            <a:r>
              <a:rPr sz="1000" spc="-37" dirty="0">
                <a:solidFill>
                  <a:srgbClr val="221E1F"/>
                </a:solidFill>
                <a:latin typeface="Times New Roman" panose="02020603050405020304" pitchFamily="18" charset="0"/>
                <a:cs typeface="Times New Roman" panose="02020603050405020304" pitchFamily="18" charset="0"/>
              </a:rPr>
              <a:t> </a:t>
            </a:r>
            <a:r>
              <a:rPr sz="1000" dirty="0">
                <a:solidFill>
                  <a:srgbClr val="221E1F"/>
                </a:solidFill>
                <a:latin typeface="Times New Roman" panose="02020603050405020304" pitchFamily="18" charset="0"/>
                <a:cs typeface="Times New Roman" panose="02020603050405020304" pitchFamily="18" charset="0"/>
              </a:rPr>
              <a:t>khách</a:t>
            </a:r>
            <a:r>
              <a:rPr sz="1000" spc="-37" dirty="0">
                <a:solidFill>
                  <a:srgbClr val="221E1F"/>
                </a:solidFill>
                <a:latin typeface="Times New Roman" panose="02020603050405020304" pitchFamily="18" charset="0"/>
                <a:cs typeface="Times New Roman" panose="02020603050405020304" pitchFamily="18" charset="0"/>
              </a:rPr>
              <a:t> </a:t>
            </a:r>
            <a:r>
              <a:rPr sz="1000" dirty="0">
                <a:solidFill>
                  <a:srgbClr val="221E1F"/>
                </a:solidFill>
                <a:latin typeface="Times New Roman" panose="02020603050405020304" pitchFamily="18" charset="0"/>
                <a:cs typeface="Times New Roman" panose="02020603050405020304" pitchFamily="18" charset="0"/>
              </a:rPr>
              <a:t>hàng</a:t>
            </a:r>
            <a:r>
              <a:rPr sz="1000" spc="-37" dirty="0">
                <a:solidFill>
                  <a:srgbClr val="221E1F"/>
                </a:solidFill>
                <a:latin typeface="Times New Roman" panose="02020603050405020304" pitchFamily="18" charset="0"/>
                <a:cs typeface="Times New Roman" panose="02020603050405020304" pitchFamily="18" charset="0"/>
              </a:rPr>
              <a:t> </a:t>
            </a:r>
            <a:r>
              <a:rPr sz="1000" dirty="0">
                <a:solidFill>
                  <a:srgbClr val="221E1F"/>
                </a:solidFill>
                <a:latin typeface="Times New Roman" panose="02020603050405020304" pitchFamily="18" charset="0"/>
                <a:cs typeface="Times New Roman" panose="02020603050405020304" pitchFamily="18" charset="0"/>
              </a:rPr>
              <a:t>vui</a:t>
            </a:r>
            <a:r>
              <a:rPr sz="1000" spc="-37" dirty="0">
                <a:solidFill>
                  <a:srgbClr val="221E1F"/>
                </a:solidFill>
                <a:latin typeface="Times New Roman" panose="02020603050405020304" pitchFamily="18" charset="0"/>
                <a:cs typeface="Times New Roman" panose="02020603050405020304" pitchFamily="18" charset="0"/>
              </a:rPr>
              <a:t> </a:t>
            </a:r>
            <a:r>
              <a:rPr sz="1000" dirty="0">
                <a:solidFill>
                  <a:srgbClr val="221E1F"/>
                </a:solidFill>
                <a:latin typeface="Times New Roman" panose="02020603050405020304" pitchFamily="18" charset="0"/>
                <a:cs typeface="Times New Roman" panose="02020603050405020304" pitchFamily="18" charset="0"/>
              </a:rPr>
              <a:t>lòng</a:t>
            </a:r>
            <a:r>
              <a:rPr sz="1000" spc="-37" dirty="0">
                <a:solidFill>
                  <a:srgbClr val="221E1F"/>
                </a:solidFill>
                <a:latin typeface="Times New Roman" panose="02020603050405020304" pitchFamily="18" charset="0"/>
                <a:cs typeface="Times New Roman" panose="02020603050405020304" pitchFamily="18" charset="0"/>
              </a:rPr>
              <a:t> </a:t>
            </a:r>
            <a:r>
              <a:rPr sz="1000" dirty="0">
                <a:solidFill>
                  <a:srgbClr val="221E1F"/>
                </a:solidFill>
                <a:latin typeface="Times New Roman" panose="02020603050405020304" pitchFamily="18" charset="0"/>
                <a:cs typeface="Times New Roman" panose="02020603050405020304" pitchFamily="18" charset="0"/>
              </a:rPr>
              <a:t>liên</a:t>
            </a:r>
            <a:r>
              <a:rPr sz="1000" spc="-37" dirty="0">
                <a:solidFill>
                  <a:srgbClr val="221E1F"/>
                </a:solidFill>
                <a:latin typeface="Times New Roman" panose="02020603050405020304" pitchFamily="18" charset="0"/>
                <a:cs typeface="Times New Roman" panose="02020603050405020304" pitchFamily="18" charset="0"/>
              </a:rPr>
              <a:t> </a:t>
            </a:r>
            <a:r>
              <a:rPr sz="1000" dirty="0">
                <a:solidFill>
                  <a:srgbClr val="221E1F"/>
                </a:solidFill>
                <a:latin typeface="Times New Roman" panose="02020603050405020304" pitchFamily="18" charset="0"/>
                <a:cs typeface="Times New Roman" panose="02020603050405020304" pitchFamily="18" charset="0"/>
              </a:rPr>
              <a:t>hệ</a:t>
            </a:r>
            <a:r>
              <a:rPr sz="1000" spc="-37" dirty="0">
                <a:solidFill>
                  <a:srgbClr val="221E1F"/>
                </a:solidFill>
                <a:latin typeface="Times New Roman" panose="02020603050405020304" pitchFamily="18" charset="0"/>
                <a:cs typeface="Times New Roman" panose="02020603050405020304" pitchFamily="18" charset="0"/>
              </a:rPr>
              <a:t> </a:t>
            </a:r>
            <a:r>
              <a:rPr sz="1000" dirty="0">
                <a:solidFill>
                  <a:srgbClr val="221E1F"/>
                </a:solidFill>
                <a:latin typeface="Times New Roman" panose="02020603050405020304" pitchFamily="18" charset="0"/>
                <a:cs typeface="Times New Roman" panose="02020603050405020304" pitchFamily="18" charset="0"/>
              </a:rPr>
              <a:t>tổng</a:t>
            </a:r>
            <a:r>
              <a:rPr sz="1000" spc="-37" dirty="0">
                <a:solidFill>
                  <a:srgbClr val="221E1F"/>
                </a:solidFill>
                <a:latin typeface="Times New Roman" panose="02020603050405020304" pitchFamily="18" charset="0"/>
                <a:cs typeface="Times New Roman" panose="02020603050405020304" pitchFamily="18" charset="0"/>
              </a:rPr>
              <a:t> </a:t>
            </a:r>
            <a:r>
              <a:rPr sz="1000" dirty="0">
                <a:solidFill>
                  <a:srgbClr val="221E1F"/>
                </a:solidFill>
                <a:latin typeface="Times New Roman" panose="02020603050405020304" pitchFamily="18" charset="0"/>
                <a:cs typeface="Times New Roman" panose="02020603050405020304" pitchFamily="18" charset="0"/>
              </a:rPr>
              <a:t>đài</a:t>
            </a:r>
            <a:r>
              <a:rPr sz="1000" spc="-37" dirty="0">
                <a:solidFill>
                  <a:srgbClr val="221E1F"/>
                </a:solidFill>
                <a:latin typeface="Times New Roman" panose="02020603050405020304" pitchFamily="18" charset="0"/>
                <a:cs typeface="Times New Roman" panose="02020603050405020304" pitchFamily="18" charset="0"/>
              </a:rPr>
              <a:t> </a:t>
            </a:r>
            <a:r>
              <a:rPr sz="1000" dirty="0">
                <a:solidFill>
                  <a:srgbClr val="221E1F"/>
                </a:solidFill>
                <a:latin typeface="Times New Roman" panose="02020603050405020304" pitchFamily="18" charset="0"/>
                <a:cs typeface="Times New Roman" panose="02020603050405020304" pitchFamily="18" charset="0"/>
              </a:rPr>
              <a:t>1800888800</a:t>
            </a:r>
            <a:r>
              <a:rPr sz="1000" spc="-37" dirty="0">
                <a:solidFill>
                  <a:srgbClr val="221E1F"/>
                </a:solidFill>
                <a:latin typeface="Times New Roman" panose="02020603050405020304" pitchFamily="18" charset="0"/>
                <a:cs typeface="Times New Roman" panose="02020603050405020304" pitchFamily="18" charset="0"/>
              </a:rPr>
              <a:t> </a:t>
            </a:r>
            <a:r>
              <a:rPr sz="1000" dirty="0">
                <a:solidFill>
                  <a:srgbClr val="221E1F"/>
                </a:solidFill>
                <a:latin typeface="Times New Roman" panose="02020603050405020304" pitchFamily="18" charset="0"/>
                <a:cs typeface="Times New Roman" panose="02020603050405020304" pitchFamily="18" charset="0"/>
              </a:rPr>
              <a:t>và</a:t>
            </a:r>
            <a:r>
              <a:rPr sz="1000" spc="-37" dirty="0">
                <a:solidFill>
                  <a:srgbClr val="221E1F"/>
                </a:solidFill>
                <a:latin typeface="Times New Roman" panose="02020603050405020304" pitchFamily="18" charset="0"/>
                <a:cs typeface="Times New Roman" panose="02020603050405020304" pitchFamily="18" charset="0"/>
              </a:rPr>
              <a:t> </a:t>
            </a:r>
            <a:r>
              <a:rPr sz="1000" dirty="0">
                <a:solidFill>
                  <a:srgbClr val="221E1F"/>
                </a:solidFill>
                <a:latin typeface="Times New Roman" panose="02020603050405020304" pitchFamily="18" charset="0"/>
                <a:cs typeface="Times New Roman" panose="02020603050405020304" pitchFamily="18" charset="0"/>
              </a:rPr>
              <a:t>làm</a:t>
            </a:r>
            <a:r>
              <a:rPr sz="1000" spc="-37" dirty="0">
                <a:solidFill>
                  <a:srgbClr val="221E1F"/>
                </a:solidFill>
                <a:latin typeface="Times New Roman" panose="02020603050405020304" pitchFamily="18" charset="0"/>
                <a:cs typeface="Times New Roman" panose="02020603050405020304" pitchFamily="18" charset="0"/>
              </a:rPr>
              <a:t> </a:t>
            </a:r>
            <a:r>
              <a:rPr sz="1000" dirty="0">
                <a:solidFill>
                  <a:srgbClr val="221E1F"/>
                </a:solidFill>
                <a:latin typeface="Times New Roman" panose="02020603050405020304" pitchFamily="18" charset="0"/>
                <a:cs typeface="Times New Roman" panose="02020603050405020304" pitchFamily="18" charset="0"/>
              </a:rPr>
              <a:t>theo</a:t>
            </a:r>
            <a:r>
              <a:rPr sz="1000" spc="-37" dirty="0">
                <a:solidFill>
                  <a:srgbClr val="221E1F"/>
                </a:solidFill>
                <a:latin typeface="Times New Roman" panose="02020603050405020304" pitchFamily="18" charset="0"/>
                <a:cs typeface="Times New Roman" panose="02020603050405020304" pitchFamily="18" charset="0"/>
              </a:rPr>
              <a:t> </a:t>
            </a:r>
            <a:r>
              <a:rPr sz="1000" dirty="0">
                <a:solidFill>
                  <a:srgbClr val="221E1F"/>
                </a:solidFill>
                <a:latin typeface="Times New Roman" panose="02020603050405020304" pitchFamily="18" charset="0"/>
                <a:cs typeface="Times New Roman" panose="02020603050405020304" pitchFamily="18" charset="0"/>
              </a:rPr>
              <a:t>hướng</a:t>
            </a:r>
            <a:r>
              <a:rPr sz="1000" spc="-37" dirty="0">
                <a:solidFill>
                  <a:srgbClr val="221E1F"/>
                </a:solidFill>
                <a:latin typeface="Times New Roman" panose="02020603050405020304" pitchFamily="18" charset="0"/>
                <a:cs typeface="Times New Roman" panose="02020603050405020304" pitchFamily="18" charset="0"/>
              </a:rPr>
              <a:t> </a:t>
            </a:r>
            <a:r>
              <a:rPr sz="1000" dirty="0">
                <a:solidFill>
                  <a:srgbClr val="221E1F"/>
                </a:solidFill>
                <a:latin typeface="Times New Roman" panose="02020603050405020304" pitchFamily="18" charset="0"/>
                <a:cs typeface="Times New Roman" panose="02020603050405020304" pitchFamily="18" charset="0"/>
              </a:rPr>
              <a:t>dẫn.</a:t>
            </a:r>
            <a:r>
              <a:rPr sz="1000" spc="-37" dirty="0">
                <a:solidFill>
                  <a:srgbClr val="221E1F"/>
                </a:solidFill>
                <a:latin typeface="Times New Roman" panose="02020603050405020304" pitchFamily="18" charset="0"/>
                <a:cs typeface="Times New Roman" panose="02020603050405020304" pitchFamily="18" charset="0"/>
              </a:rPr>
              <a:t> </a:t>
            </a:r>
            <a:r>
              <a:rPr sz="1000" dirty="0">
                <a:solidFill>
                  <a:srgbClr val="221E1F"/>
                </a:solidFill>
                <a:latin typeface="Times New Roman" panose="02020603050405020304" pitchFamily="18" charset="0"/>
                <a:cs typeface="Times New Roman" panose="02020603050405020304" pitchFamily="18" charset="0"/>
              </a:rPr>
              <a:t>Quý</a:t>
            </a:r>
            <a:r>
              <a:rPr sz="1000" spc="-37" dirty="0">
                <a:solidFill>
                  <a:srgbClr val="221E1F"/>
                </a:solidFill>
                <a:latin typeface="Times New Roman" panose="02020603050405020304" pitchFamily="18" charset="0"/>
                <a:cs typeface="Times New Roman" panose="02020603050405020304" pitchFamily="18" charset="0"/>
              </a:rPr>
              <a:t> </a:t>
            </a:r>
            <a:r>
              <a:rPr sz="1000" dirty="0">
                <a:solidFill>
                  <a:srgbClr val="221E1F"/>
                </a:solidFill>
                <a:latin typeface="Times New Roman" panose="02020603050405020304" pitchFamily="18" charset="0"/>
                <a:cs typeface="Times New Roman" panose="02020603050405020304" pitchFamily="18" charset="0"/>
              </a:rPr>
              <a:t>khách</a:t>
            </a:r>
          </a:p>
        </p:txBody>
      </p:sp>
      <p:sp>
        <p:nvSpPr>
          <p:cNvPr id="17" name="object 17"/>
          <p:cNvSpPr txBox="1"/>
          <p:nvPr/>
        </p:nvSpPr>
        <p:spPr>
          <a:xfrm>
            <a:off x="420672" y="3035897"/>
            <a:ext cx="6819011" cy="940742"/>
          </a:xfrm>
          <a:prstGeom prst="rect">
            <a:avLst/>
          </a:prstGeom>
        </p:spPr>
        <p:txBody>
          <a:bodyPr vert="horz" wrap="square" lIns="0" tIns="0" rIns="0" bIns="0" rtlCol="0">
            <a:spAutoFit/>
          </a:bodyPr>
          <a:lstStyle/>
          <a:p>
            <a:pPr>
              <a:lnSpc>
                <a:spcPts val="1107"/>
              </a:lnSpc>
            </a:pPr>
            <a:r>
              <a:rPr sz="1000" dirty="0">
                <a:solidFill>
                  <a:srgbClr val="221E1F"/>
                </a:solidFill>
                <a:latin typeface="Times New Roman" panose="02020603050405020304" pitchFamily="18" charset="0"/>
                <a:cs typeface="Times New Roman" panose="02020603050405020304" pitchFamily="18" charset="0"/>
              </a:rPr>
              <a:t>cũng có thể đưa xe cùng sổ bảo hành đến ngay chi nhánh, đại lý ủy quyền, trạm bảo hành </a:t>
            </a:r>
            <a:r>
              <a:rPr sz="1000" dirty="0" err="1">
                <a:solidFill>
                  <a:srgbClr val="221E1F"/>
                </a:solidFill>
                <a:latin typeface="Times New Roman" panose="02020603050405020304" pitchFamily="18" charset="0"/>
                <a:cs typeface="Times New Roman" panose="02020603050405020304" pitchFamily="18" charset="0"/>
              </a:rPr>
              <a:t>của</a:t>
            </a:r>
            <a:r>
              <a:rPr sz="1000" dirty="0">
                <a:solidFill>
                  <a:srgbClr val="221E1F"/>
                </a:solidFill>
                <a:latin typeface="Times New Roman" panose="02020603050405020304" pitchFamily="18" charset="0"/>
                <a:cs typeface="Times New Roman" panose="02020603050405020304" pitchFamily="18" charset="0"/>
              </a:rPr>
              <a:t> </a:t>
            </a:r>
            <a:r>
              <a:rPr lang="en-US" sz="1000" dirty="0">
                <a:solidFill>
                  <a:srgbClr val="221E1F"/>
                </a:solidFill>
                <a:latin typeface="Times New Roman" panose="02020603050405020304" pitchFamily="18" charset="0"/>
                <a:cs typeface="Times New Roman" panose="02020603050405020304" pitchFamily="18" charset="0"/>
              </a:rPr>
              <a:t>SHACMAN</a:t>
            </a:r>
            <a:r>
              <a:rPr sz="1000" dirty="0">
                <a:solidFill>
                  <a:srgbClr val="221E1F"/>
                </a:solidFill>
                <a:latin typeface="Times New Roman" panose="02020603050405020304" pitchFamily="18" charset="0"/>
                <a:cs typeface="Times New Roman" panose="02020603050405020304" pitchFamily="18" charset="0"/>
              </a:rPr>
              <a:t> (đối với xe có thể đưa đến</a:t>
            </a:r>
          </a:p>
          <a:p>
            <a:pPr marL="0" marR="0">
              <a:lnSpc>
                <a:spcPts val="1107"/>
              </a:lnSpc>
              <a:spcBef>
                <a:spcPts val="392"/>
              </a:spcBef>
              <a:spcAft>
                <a:spcPts val="0"/>
              </a:spcAft>
            </a:pPr>
            <a:r>
              <a:rPr sz="1000" dirty="0">
                <a:solidFill>
                  <a:srgbClr val="221E1F"/>
                </a:solidFill>
                <a:latin typeface="Times New Roman" panose="02020603050405020304" pitchFamily="18" charset="0"/>
                <a:cs typeface="Times New Roman" panose="02020603050405020304" pitchFamily="18" charset="0"/>
              </a:rPr>
              <a:t>trạm</a:t>
            </a:r>
            <a:r>
              <a:rPr sz="1000" spc="11" dirty="0">
                <a:solidFill>
                  <a:srgbClr val="221E1F"/>
                </a:solidFill>
                <a:latin typeface="Times New Roman" panose="02020603050405020304" pitchFamily="18" charset="0"/>
                <a:cs typeface="Times New Roman" panose="02020603050405020304" pitchFamily="18" charset="0"/>
              </a:rPr>
              <a:t> </a:t>
            </a:r>
            <a:r>
              <a:rPr sz="1000" dirty="0">
                <a:solidFill>
                  <a:srgbClr val="221E1F"/>
                </a:solidFill>
                <a:latin typeface="Times New Roman" panose="02020603050405020304" pitchFamily="18" charset="0"/>
                <a:cs typeface="Times New Roman" panose="02020603050405020304" pitchFamily="18" charset="0"/>
              </a:rPr>
              <a:t>bảo</a:t>
            </a:r>
            <a:r>
              <a:rPr sz="1000" spc="11" dirty="0">
                <a:solidFill>
                  <a:srgbClr val="221E1F"/>
                </a:solidFill>
                <a:latin typeface="Times New Roman" panose="02020603050405020304" pitchFamily="18" charset="0"/>
                <a:cs typeface="Times New Roman" panose="02020603050405020304" pitchFamily="18" charset="0"/>
              </a:rPr>
              <a:t> </a:t>
            </a:r>
            <a:r>
              <a:rPr sz="1000" dirty="0">
                <a:solidFill>
                  <a:srgbClr val="221E1F"/>
                </a:solidFill>
                <a:latin typeface="Times New Roman" panose="02020603050405020304" pitchFamily="18" charset="0"/>
                <a:cs typeface="Times New Roman" panose="02020603050405020304" pitchFamily="18" charset="0"/>
              </a:rPr>
              <a:t>hành),</a:t>
            </a:r>
            <a:r>
              <a:rPr sz="1000" spc="11" dirty="0">
                <a:solidFill>
                  <a:srgbClr val="221E1F"/>
                </a:solidFill>
                <a:latin typeface="Times New Roman" panose="02020603050405020304" pitchFamily="18" charset="0"/>
                <a:cs typeface="Times New Roman" panose="02020603050405020304" pitchFamily="18" charset="0"/>
              </a:rPr>
              <a:t> </a:t>
            </a:r>
            <a:r>
              <a:rPr sz="1000" dirty="0">
                <a:solidFill>
                  <a:srgbClr val="221E1F"/>
                </a:solidFill>
                <a:latin typeface="Times New Roman" panose="02020603050405020304" pitchFamily="18" charset="0"/>
                <a:cs typeface="Times New Roman" panose="02020603050405020304" pitchFamily="18" charset="0"/>
              </a:rPr>
              <a:t>chúng</a:t>
            </a:r>
            <a:r>
              <a:rPr sz="1000" spc="10" dirty="0">
                <a:solidFill>
                  <a:srgbClr val="221E1F"/>
                </a:solidFill>
                <a:latin typeface="Times New Roman" panose="02020603050405020304" pitchFamily="18" charset="0"/>
                <a:cs typeface="Times New Roman" panose="02020603050405020304" pitchFamily="18" charset="0"/>
              </a:rPr>
              <a:t> </a:t>
            </a:r>
            <a:r>
              <a:rPr sz="1000" dirty="0">
                <a:solidFill>
                  <a:srgbClr val="221E1F"/>
                </a:solidFill>
                <a:latin typeface="Times New Roman" panose="02020603050405020304" pitchFamily="18" charset="0"/>
                <a:cs typeface="Times New Roman" panose="02020603050405020304" pitchFamily="18" charset="0"/>
              </a:rPr>
              <a:t>tôi</a:t>
            </a:r>
            <a:r>
              <a:rPr sz="1000" spc="10" dirty="0">
                <a:solidFill>
                  <a:srgbClr val="221E1F"/>
                </a:solidFill>
                <a:latin typeface="Times New Roman" panose="02020603050405020304" pitchFamily="18" charset="0"/>
                <a:cs typeface="Times New Roman" panose="02020603050405020304" pitchFamily="18" charset="0"/>
              </a:rPr>
              <a:t> </a:t>
            </a:r>
            <a:r>
              <a:rPr sz="1000" dirty="0">
                <a:solidFill>
                  <a:srgbClr val="221E1F"/>
                </a:solidFill>
                <a:latin typeface="Times New Roman" panose="02020603050405020304" pitchFamily="18" charset="0"/>
                <a:cs typeface="Times New Roman" panose="02020603050405020304" pitchFamily="18" charset="0"/>
              </a:rPr>
              <a:t>sẽ</a:t>
            </a:r>
            <a:r>
              <a:rPr sz="1000" spc="11" dirty="0">
                <a:solidFill>
                  <a:srgbClr val="221E1F"/>
                </a:solidFill>
                <a:latin typeface="Times New Roman" panose="02020603050405020304" pitchFamily="18" charset="0"/>
                <a:cs typeface="Times New Roman" panose="02020603050405020304" pitchFamily="18" charset="0"/>
              </a:rPr>
              <a:t> </a:t>
            </a:r>
            <a:r>
              <a:rPr sz="1000" dirty="0">
                <a:solidFill>
                  <a:srgbClr val="221E1F"/>
                </a:solidFill>
                <a:latin typeface="Times New Roman" panose="02020603050405020304" pitchFamily="18" charset="0"/>
                <a:cs typeface="Times New Roman" panose="02020603050405020304" pitchFamily="18" charset="0"/>
              </a:rPr>
              <a:t>phục</a:t>
            </a:r>
            <a:r>
              <a:rPr sz="1000" spc="10" dirty="0">
                <a:solidFill>
                  <a:srgbClr val="221E1F"/>
                </a:solidFill>
                <a:latin typeface="Times New Roman" panose="02020603050405020304" pitchFamily="18" charset="0"/>
                <a:cs typeface="Times New Roman" panose="02020603050405020304" pitchFamily="18" charset="0"/>
              </a:rPr>
              <a:t> </a:t>
            </a:r>
            <a:r>
              <a:rPr sz="1000" dirty="0">
                <a:solidFill>
                  <a:srgbClr val="221E1F"/>
                </a:solidFill>
                <a:latin typeface="Times New Roman" panose="02020603050405020304" pitchFamily="18" charset="0"/>
                <a:cs typeface="Times New Roman" panose="02020603050405020304" pitchFamily="18" charset="0"/>
              </a:rPr>
              <a:t>vụ</a:t>
            </a:r>
            <a:r>
              <a:rPr sz="1000" spc="11" dirty="0">
                <a:solidFill>
                  <a:srgbClr val="221E1F"/>
                </a:solidFill>
                <a:latin typeface="Times New Roman" panose="02020603050405020304" pitchFamily="18" charset="0"/>
                <a:cs typeface="Times New Roman" panose="02020603050405020304" pitchFamily="18" charset="0"/>
              </a:rPr>
              <a:t> </a:t>
            </a:r>
            <a:r>
              <a:rPr sz="1000" dirty="0">
                <a:solidFill>
                  <a:srgbClr val="221E1F"/>
                </a:solidFill>
                <a:latin typeface="Times New Roman" panose="02020603050405020304" pitchFamily="18" charset="0"/>
                <a:cs typeface="Times New Roman" panose="02020603050405020304" pitchFamily="18" charset="0"/>
              </a:rPr>
              <a:t>Quý</a:t>
            </a:r>
            <a:r>
              <a:rPr sz="1000" spc="11" dirty="0">
                <a:solidFill>
                  <a:srgbClr val="221E1F"/>
                </a:solidFill>
                <a:latin typeface="Times New Roman" panose="02020603050405020304" pitchFamily="18" charset="0"/>
                <a:cs typeface="Times New Roman" panose="02020603050405020304" pitchFamily="18" charset="0"/>
              </a:rPr>
              <a:t> </a:t>
            </a:r>
            <a:r>
              <a:rPr sz="1000" dirty="0">
                <a:solidFill>
                  <a:srgbClr val="221E1F"/>
                </a:solidFill>
                <a:latin typeface="Times New Roman" panose="02020603050405020304" pitchFamily="18" charset="0"/>
                <a:cs typeface="Times New Roman" panose="02020603050405020304" pitchFamily="18" charset="0"/>
              </a:rPr>
              <a:t>khách</a:t>
            </a:r>
            <a:r>
              <a:rPr sz="1000" spc="10" dirty="0">
                <a:solidFill>
                  <a:srgbClr val="221E1F"/>
                </a:solidFill>
                <a:latin typeface="Times New Roman" panose="02020603050405020304" pitchFamily="18" charset="0"/>
                <a:cs typeface="Times New Roman" panose="02020603050405020304" pitchFamily="18" charset="0"/>
              </a:rPr>
              <a:t> </a:t>
            </a:r>
            <a:r>
              <a:rPr sz="1000" dirty="0">
                <a:solidFill>
                  <a:srgbClr val="221E1F"/>
                </a:solidFill>
                <a:latin typeface="Times New Roman" panose="02020603050405020304" pitchFamily="18" charset="0"/>
                <a:cs typeface="Times New Roman" panose="02020603050405020304" pitchFamily="18" charset="0"/>
              </a:rPr>
              <a:t>nhanh</a:t>
            </a:r>
            <a:r>
              <a:rPr sz="1000" spc="11" dirty="0">
                <a:solidFill>
                  <a:srgbClr val="221E1F"/>
                </a:solidFill>
                <a:latin typeface="Times New Roman" panose="02020603050405020304" pitchFamily="18" charset="0"/>
                <a:cs typeface="Times New Roman" panose="02020603050405020304" pitchFamily="18" charset="0"/>
              </a:rPr>
              <a:t> </a:t>
            </a:r>
            <a:r>
              <a:rPr sz="1000" dirty="0">
                <a:solidFill>
                  <a:srgbClr val="221E1F"/>
                </a:solidFill>
                <a:latin typeface="Times New Roman" panose="02020603050405020304" pitchFamily="18" charset="0"/>
                <a:cs typeface="Times New Roman" panose="02020603050405020304" pitchFamily="18" charset="0"/>
              </a:rPr>
              <a:t>chóng</a:t>
            </a:r>
            <a:r>
              <a:rPr sz="1000" spc="11" dirty="0">
                <a:solidFill>
                  <a:srgbClr val="221E1F"/>
                </a:solidFill>
                <a:latin typeface="Times New Roman" panose="02020603050405020304" pitchFamily="18" charset="0"/>
                <a:cs typeface="Times New Roman" panose="02020603050405020304" pitchFamily="18" charset="0"/>
              </a:rPr>
              <a:t> </a:t>
            </a:r>
            <a:r>
              <a:rPr sz="1000" dirty="0">
                <a:solidFill>
                  <a:srgbClr val="221E1F"/>
                </a:solidFill>
                <a:latin typeface="Times New Roman" panose="02020603050405020304" pitchFamily="18" charset="0"/>
                <a:cs typeface="Times New Roman" panose="02020603050405020304" pitchFamily="18" charset="0"/>
              </a:rPr>
              <a:t>và</a:t>
            </a:r>
            <a:r>
              <a:rPr sz="1000" spc="10" dirty="0">
                <a:solidFill>
                  <a:srgbClr val="221E1F"/>
                </a:solidFill>
                <a:latin typeface="Times New Roman" panose="02020603050405020304" pitchFamily="18" charset="0"/>
                <a:cs typeface="Times New Roman" panose="02020603050405020304" pitchFamily="18" charset="0"/>
              </a:rPr>
              <a:t> </a:t>
            </a:r>
            <a:r>
              <a:rPr sz="1000" dirty="0">
                <a:solidFill>
                  <a:srgbClr val="221E1F"/>
                </a:solidFill>
                <a:latin typeface="Times New Roman" panose="02020603050405020304" pitchFamily="18" charset="0"/>
                <a:cs typeface="Times New Roman" panose="02020603050405020304" pitchFamily="18" charset="0"/>
              </a:rPr>
              <a:t>hiệu</a:t>
            </a:r>
            <a:r>
              <a:rPr sz="1000" spc="10" dirty="0">
                <a:solidFill>
                  <a:srgbClr val="221E1F"/>
                </a:solidFill>
                <a:latin typeface="Times New Roman" panose="02020603050405020304" pitchFamily="18" charset="0"/>
                <a:cs typeface="Times New Roman" panose="02020603050405020304" pitchFamily="18" charset="0"/>
              </a:rPr>
              <a:t> </a:t>
            </a:r>
            <a:r>
              <a:rPr sz="1000" dirty="0">
                <a:solidFill>
                  <a:srgbClr val="221E1F"/>
                </a:solidFill>
                <a:latin typeface="Times New Roman" panose="02020603050405020304" pitchFamily="18" charset="0"/>
                <a:cs typeface="Times New Roman" panose="02020603050405020304" pitchFamily="18" charset="0"/>
              </a:rPr>
              <a:t>quả</a:t>
            </a:r>
            <a:r>
              <a:rPr sz="1000" spc="10" dirty="0">
                <a:solidFill>
                  <a:srgbClr val="221E1F"/>
                </a:solidFill>
                <a:latin typeface="Times New Roman" panose="02020603050405020304" pitchFamily="18" charset="0"/>
                <a:cs typeface="Times New Roman" panose="02020603050405020304" pitchFamily="18" charset="0"/>
              </a:rPr>
              <a:t> </a:t>
            </a:r>
            <a:r>
              <a:rPr sz="1000" dirty="0">
                <a:solidFill>
                  <a:srgbClr val="221E1F"/>
                </a:solidFill>
                <a:latin typeface="Times New Roman" panose="02020603050405020304" pitchFamily="18" charset="0"/>
                <a:cs typeface="Times New Roman" panose="02020603050405020304" pitchFamily="18" charset="0"/>
              </a:rPr>
              <a:t>nhất.</a:t>
            </a:r>
            <a:r>
              <a:rPr sz="1000" spc="11" dirty="0">
                <a:solidFill>
                  <a:srgbClr val="221E1F"/>
                </a:solidFill>
                <a:latin typeface="Times New Roman" panose="02020603050405020304" pitchFamily="18" charset="0"/>
                <a:cs typeface="Times New Roman" panose="02020603050405020304" pitchFamily="18" charset="0"/>
              </a:rPr>
              <a:t> </a:t>
            </a:r>
            <a:r>
              <a:rPr sz="1000" dirty="0">
                <a:solidFill>
                  <a:srgbClr val="221E1F"/>
                </a:solidFill>
                <a:latin typeface="Times New Roman" panose="02020603050405020304" pitchFamily="18" charset="0"/>
                <a:cs typeface="Times New Roman" panose="02020603050405020304" pitchFamily="18" charset="0"/>
              </a:rPr>
              <a:t>Đối</a:t>
            </a:r>
            <a:r>
              <a:rPr sz="1000" spc="11" dirty="0">
                <a:solidFill>
                  <a:srgbClr val="221E1F"/>
                </a:solidFill>
                <a:latin typeface="Times New Roman" panose="02020603050405020304" pitchFamily="18" charset="0"/>
                <a:cs typeface="Times New Roman" panose="02020603050405020304" pitchFamily="18" charset="0"/>
              </a:rPr>
              <a:t> </a:t>
            </a:r>
            <a:r>
              <a:rPr sz="1000" dirty="0">
                <a:solidFill>
                  <a:srgbClr val="221E1F"/>
                </a:solidFill>
                <a:latin typeface="Times New Roman" panose="02020603050405020304" pitchFamily="18" charset="0"/>
                <a:cs typeface="Times New Roman" panose="02020603050405020304" pitchFamily="18" charset="0"/>
              </a:rPr>
              <a:t>với</a:t>
            </a:r>
            <a:r>
              <a:rPr sz="1000" spc="11" dirty="0">
                <a:solidFill>
                  <a:srgbClr val="221E1F"/>
                </a:solidFill>
                <a:latin typeface="Times New Roman" panose="02020603050405020304" pitchFamily="18" charset="0"/>
                <a:cs typeface="Times New Roman" panose="02020603050405020304" pitchFamily="18" charset="0"/>
              </a:rPr>
              <a:t> </a:t>
            </a:r>
            <a:r>
              <a:rPr sz="1000" dirty="0">
                <a:solidFill>
                  <a:srgbClr val="221E1F"/>
                </a:solidFill>
                <a:latin typeface="Times New Roman" panose="02020603050405020304" pitchFamily="18" charset="0"/>
                <a:cs typeface="Times New Roman" panose="02020603050405020304" pitchFamily="18" charset="0"/>
              </a:rPr>
              <a:t>những</a:t>
            </a:r>
            <a:r>
              <a:rPr sz="1000" spc="11" dirty="0">
                <a:solidFill>
                  <a:srgbClr val="221E1F"/>
                </a:solidFill>
                <a:latin typeface="Times New Roman" panose="02020603050405020304" pitchFamily="18" charset="0"/>
                <a:cs typeface="Times New Roman" panose="02020603050405020304" pitchFamily="18" charset="0"/>
              </a:rPr>
              <a:t> </a:t>
            </a:r>
            <a:r>
              <a:rPr sz="1000" dirty="0">
                <a:solidFill>
                  <a:srgbClr val="221E1F"/>
                </a:solidFill>
                <a:latin typeface="Times New Roman" panose="02020603050405020304" pitchFamily="18" charset="0"/>
                <a:cs typeface="Times New Roman" panose="02020603050405020304" pitchFamily="18" charset="0"/>
              </a:rPr>
              <a:t>xe</a:t>
            </a:r>
            <a:r>
              <a:rPr sz="1000" spc="11" dirty="0">
                <a:solidFill>
                  <a:srgbClr val="221E1F"/>
                </a:solidFill>
                <a:latin typeface="Times New Roman" panose="02020603050405020304" pitchFamily="18" charset="0"/>
                <a:cs typeface="Times New Roman" panose="02020603050405020304" pitchFamily="18" charset="0"/>
              </a:rPr>
              <a:t> </a:t>
            </a:r>
            <a:r>
              <a:rPr sz="1000" dirty="0">
                <a:solidFill>
                  <a:srgbClr val="221E1F"/>
                </a:solidFill>
                <a:latin typeface="Times New Roman" panose="02020603050405020304" pitchFamily="18" charset="0"/>
                <a:cs typeface="Times New Roman" panose="02020603050405020304" pitchFamily="18" charset="0"/>
              </a:rPr>
              <a:t>không</a:t>
            </a:r>
            <a:r>
              <a:rPr sz="1000" spc="11" dirty="0">
                <a:solidFill>
                  <a:srgbClr val="221E1F"/>
                </a:solidFill>
                <a:latin typeface="Times New Roman" panose="02020603050405020304" pitchFamily="18" charset="0"/>
                <a:cs typeface="Times New Roman" panose="02020603050405020304" pitchFamily="18" charset="0"/>
              </a:rPr>
              <a:t> </a:t>
            </a:r>
            <a:r>
              <a:rPr sz="1000" dirty="0">
                <a:solidFill>
                  <a:srgbClr val="221E1F"/>
                </a:solidFill>
                <a:latin typeface="Times New Roman" panose="02020603050405020304" pitchFamily="18" charset="0"/>
                <a:cs typeface="Times New Roman" panose="02020603050405020304" pitchFamily="18" charset="0"/>
              </a:rPr>
              <a:t>thể</a:t>
            </a:r>
            <a:r>
              <a:rPr sz="1000" spc="11" dirty="0">
                <a:solidFill>
                  <a:srgbClr val="221E1F"/>
                </a:solidFill>
                <a:latin typeface="Times New Roman" panose="02020603050405020304" pitchFamily="18" charset="0"/>
                <a:cs typeface="Times New Roman" panose="02020603050405020304" pitchFamily="18" charset="0"/>
              </a:rPr>
              <a:t> </a:t>
            </a:r>
            <a:r>
              <a:rPr sz="1000" dirty="0">
                <a:solidFill>
                  <a:srgbClr val="221E1F"/>
                </a:solidFill>
                <a:latin typeface="Times New Roman" panose="02020603050405020304" pitchFamily="18" charset="0"/>
                <a:cs typeface="Times New Roman" panose="02020603050405020304" pitchFamily="18" charset="0"/>
              </a:rPr>
              <a:t>đưa</a:t>
            </a:r>
            <a:r>
              <a:rPr sz="1000" spc="11" dirty="0">
                <a:solidFill>
                  <a:srgbClr val="221E1F"/>
                </a:solidFill>
                <a:latin typeface="Times New Roman" panose="02020603050405020304" pitchFamily="18" charset="0"/>
                <a:cs typeface="Times New Roman" panose="02020603050405020304" pitchFamily="18" charset="0"/>
              </a:rPr>
              <a:t> </a:t>
            </a:r>
            <a:r>
              <a:rPr sz="1000" dirty="0">
                <a:solidFill>
                  <a:srgbClr val="221E1F"/>
                </a:solidFill>
                <a:latin typeface="Times New Roman" panose="02020603050405020304" pitchFamily="18" charset="0"/>
                <a:cs typeface="Times New Roman" panose="02020603050405020304" pitchFamily="18" charset="0"/>
              </a:rPr>
              <a:t>đến</a:t>
            </a:r>
            <a:r>
              <a:rPr sz="1000" spc="11" dirty="0">
                <a:solidFill>
                  <a:srgbClr val="221E1F"/>
                </a:solidFill>
                <a:latin typeface="Times New Roman" panose="02020603050405020304" pitchFamily="18" charset="0"/>
                <a:cs typeface="Times New Roman" panose="02020603050405020304" pitchFamily="18" charset="0"/>
              </a:rPr>
              <a:t> </a:t>
            </a:r>
            <a:r>
              <a:rPr sz="1000" dirty="0">
                <a:solidFill>
                  <a:srgbClr val="221E1F"/>
                </a:solidFill>
                <a:latin typeface="Times New Roman" panose="02020603050405020304" pitchFamily="18" charset="0"/>
                <a:cs typeface="Times New Roman" panose="02020603050405020304" pitchFamily="18" charset="0"/>
              </a:rPr>
              <a:t>trạm</a:t>
            </a:r>
            <a:r>
              <a:rPr sz="1000" spc="11" dirty="0">
                <a:solidFill>
                  <a:srgbClr val="221E1F"/>
                </a:solidFill>
                <a:latin typeface="Times New Roman" panose="02020603050405020304" pitchFamily="18" charset="0"/>
                <a:cs typeface="Times New Roman" panose="02020603050405020304" pitchFamily="18" charset="0"/>
              </a:rPr>
              <a:t> </a:t>
            </a:r>
            <a:r>
              <a:rPr sz="1000" dirty="0">
                <a:solidFill>
                  <a:srgbClr val="221E1F"/>
                </a:solidFill>
                <a:latin typeface="Times New Roman" panose="02020603050405020304" pitchFamily="18" charset="0"/>
                <a:cs typeface="Times New Roman" panose="02020603050405020304" pitchFamily="18" charset="0"/>
              </a:rPr>
              <a:t>bảo</a:t>
            </a:r>
            <a:r>
              <a:rPr sz="1000" spc="11" dirty="0">
                <a:solidFill>
                  <a:srgbClr val="221E1F"/>
                </a:solidFill>
                <a:latin typeface="Times New Roman" panose="02020603050405020304" pitchFamily="18" charset="0"/>
                <a:cs typeface="Times New Roman" panose="02020603050405020304" pitchFamily="18" charset="0"/>
              </a:rPr>
              <a:t> </a:t>
            </a:r>
            <a:r>
              <a:rPr sz="1000" dirty="0">
                <a:solidFill>
                  <a:srgbClr val="221E1F"/>
                </a:solidFill>
                <a:latin typeface="Times New Roman" panose="02020603050405020304" pitchFamily="18" charset="0"/>
                <a:cs typeface="Times New Roman" panose="02020603050405020304" pitchFamily="18" charset="0"/>
              </a:rPr>
              <a:t>hành,</a:t>
            </a:r>
          </a:p>
          <a:p>
            <a:pPr marL="0" marR="0">
              <a:lnSpc>
                <a:spcPts val="1107"/>
              </a:lnSpc>
              <a:spcBef>
                <a:spcPts val="392"/>
              </a:spcBef>
              <a:spcAft>
                <a:spcPts val="0"/>
              </a:spcAft>
            </a:pPr>
            <a:r>
              <a:rPr sz="1000" dirty="0">
                <a:solidFill>
                  <a:srgbClr val="221E1F"/>
                </a:solidFill>
                <a:latin typeface="Times New Roman" panose="02020603050405020304" pitchFamily="18" charset="0"/>
                <a:cs typeface="Times New Roman" panose="02020603050405020304" pitchFamily="18" charset="0"/>
              </a:rPr>
              <a:t>Quý khách chỉ cần liên hệ tổng đài 1800888800 và làm theo hướng dẫn để được cung cấp dịch vụ bảo hành tận nơi.</a:t>
            </a:r>
            <a:r>
              <a:rPr sz="1000" spc="-27" dirty="0">
                <a:solidFill>
                  <a:srgbClr val="221E1F"/>
                </a:solidFill>
                <a:latin typeface="Times New Roman" panose="02020603050405020304" pitchFamily="18" charset="0"/>
                <a:cs typeface="Times New Roman" panose="02020603050405020304" pitchFamily="18" charset="0"/>
              </a:rPr>
              <a:t> </a:t>
            </a:r>
            <a:r>
              <a:rPr sz="1000" spc="-18" dirty="0">
                <a:solidFill>
                  <a:srgbClr val="221E1F"/>
                </a:solidFill>
                <a:latin typeface="Times New Roman" panose="02020603050405020304" pitchFamily="18" charset="0"/>
                <a:cs typeface="Times New Roman" panose="02020603050405020304" pitchFamily="18" charset="0"/>
              </a:rPr>
              <a:t>Trong</a:t>
            </a:r>
            <a:r>
              <a:rPr sz="1000" dirty="0">
                <a:solidFill>
                  <a:srgbClr val="221E1F"/>
                </a:solidFill>
                <a:latin typeface="Times New Roman" panose="02020603050405020304" pitchFamily="18" charset="0"/>
                <a:cs typeface="Times New Roman" panose="02020603050405020304" pitchFamily="18" charset="0"/>
              </a:rPr>
              <a:t> trường hợp</a:t>
            </a:r>
          </a:p>
          <a:p>
            <a:pPr marL="0" marR="0">
              <a:lnSpc>
                <a:spcPts val="1107"/>
              </a:lnSpc>
              <a:spcBef>
                <a:spcPts val="392"/>
              </a:spcBef>
              <a:spcAft>
                <a:spcPts val="0"/>
              </a:spcAft>
            </a:pPr>
            <a:r>
              <a:rPr sz="1000" dirty="0">
                <a:solidFill>
                  <a:srgbClr val="221E1F"/>
                </a:solidFill>
                <a:latin typeface="Times New Roman" panose="02020603050405020304" pitchFamily="18" charset="0"/>
                <a:cs typeface="Times New Roman" panose="02020603050405020304" pitchFamily="18" charset="0"/>
              </a:rPr>
              <a:t>xe</a:t>
            </a:r>
            <a:r>
              <a:rPr sz="1000" spc="23" dirty="0">
                <a:solidFill>
                  <a:srgbClr val="221E1F"/>
                </a:solidFill>
                <a:latin typeface="Times New Roman" panose="02020603050405020304" pitchFamily="18" charset="0"/>
                <a:cs typeface="Times New Roman" panose="02020603050405020304" pitchFamily="18" charset="0"/>
              </a:rPr>
              <a:t> </a:t>
            </a:r>
            <a:r>
              <a:rPr sz="1000" dirty="0">
                <a:solidFill>
                  <a:srgbClr val="221E1F"/>
                </a:solidFill>
                <a:latin typeface="Times New Roman" panose="02020603050405020304" pitchFamily="18" charset="0"/>
                <a:cs typeface="Times New Roman" panose="02020603050405020304" pitchFamily="18" charset="0"/>
              </a:rPr>
              <a:t>không</a:t>
            </a:r>
            <a:r>
              <a:rPr sz="1000" spc="23" dirty="0">
                <a:solidFill>
                  <a:srgbClr val="221E1F"/>
                </a:solidFill>
                <a:latin typeface="Times New Roman" panose="02020603050405020304" pitchFamily="18" charset="0"/>
                <a:cs typeface="Times New Roman" panose="02020603050405020304" pitchFamily="18" charset="0"/>
              </a:rPr>
              <a:t> </a:t>
            </a:r>
            <a:r>
              <a:rPr sz="1000" dirty="0">
                <a:solidFill>
                  <a:srgbClr val="221E1F"/>
                </a:solidFill>
                <a:latin typeface="Times New Roman" panose="02020603050405020304" pitchFamily="18" charset="0"/>
                <a:cs typeface="Times New Roman" panose="02020603050405020304" pitchFamily="18" charset="0"/>
              </a:rPr>
              <a:t>còn</a:t>
            </a:r>
            <a:r>
              <a:rPr sz="1000" spc="23" dirty="0">
                <a:solidFill>
                  <a:srgbClr val="221E1F"/>
                </a:solidFill>
                <a:latin typeface="Times New Roman" panose="02020603050405020304" pitchFamily="18" charset="0"/>
                <a:cs typeface="Times New Roman" panose="02020603050405020304" pitchFamily="18" charset="0"/>
              </a:rPr>
              <a:t> </a:t>
            </a:r>
            <a:r>
              <a:rPr sz="1000" dirty="0">
                <a:solidFill>
                  <a:srgbClr val="221E1F"/>
                </a:solidFill>
                <a:latin typeface="Times New Roman" panose="02020603050405020304" pitchFamily="18" charset="0"/>
                <a:cs typeface="Times New Roman" panose="02020603050405020304" pitchFamily="18" charset="0"/>
              </a:rPr>
              <a:t>đủ</a:t>
            </a:r>
            <a:r>
              <a:rPr sz="1000" spc="23" dirty="0">
                <a:solidFill>
                  <a:srgbClr val="221E1F"/>
                </a:solidFill>
                <a:latin typeface="Times New Roman" panose="02020603050405020304" pitchFamily="18" charset="0"/>
                <a:cs typeface="Times New Roman" panose="02020603050405020304" pitchFamily="18" charset="0"/>
              </a:rPr>
              <a:t> </a:t>
            </a:r>
            <a:r>
              <a:rPr sz="1000" dirty="0">
                <a:solidFill>
                  <a:srgbClr val="221E1F"/>
                </a:solidFill>
                <a:latin typeface="Times New Roman" panose="02020603050405020304" pitchFamily="18" charset="0"/>
                <a:cs typeface="Times New Roman" panose="02020603050405020304" pitchFamily="18" charset="0"/>
              </a:rPr>
              <a:t>tiêu</a:t>
            </a:r>
            <a:r>
              <a:rPr sz="1000" spc="23" dirty="0">
                <a:solidFill>
                  <a:srgbClr val="221E1F"/>
                </a:solidFill>
                <a:latin typeface="Times New Roman" panose="02020603050405020304" pitchFamily="18" charset="0"/>
                <a:cs typeface="Times New Roman" panose="02020603050405020304" pitchFamily="18" charset="0"/>
              </a:rPr>
              <a:t> </a:t>
            </a:r>
            <a:r>
              <a:rPr sz="1000" dirty="0">
                <a:solidFill>
                  <a:srgbClr val="221E1F"/>
                </a:solidFill>
                <a:latin typeface="Times New Roman" panose="02020603050405020304" pitchFamily="18" charset="0"/>
                <a:cs typeface="Times New Roman" panose="02020603050405020304" pitchFamily="18" charset="0"/>
              </a:rPr>
              <a:t>chí</a:t>
            </a:r>
            <a:r>
              <a:rPr sz="1000" spc="23" dirty="0">
                <a:solidFill>
                  <a:srgbClr val="221E1F"/>
                </a:solidFill>
                <a:latin typeface="Times New Roman" panose="02020603050405020304" pitchFamily="18" charset="0"/>
                <a:cs typeface="Times New Roman" panose="02020603050405020304" pitchFamily="18" charset="0"/>
              </a:rPr>
              <a:t> </a:t>
            </a:r>
            <a:r>
              <a:rPr sz="1000" dirty="0">
                <a:solidFill>
                  <a:srgbClr val="221E1F"/>
                </a:solidFill>
                <a:latin typeface="Times New Roman" panose="02020603050405020304" pitchFamily="18" charset="0"/>
                <a:cs typeface="Times New Roman" panose="02020603050405020304" pitchFamily="18" charset="0"/>
              </a:rPr>
              <a:t>nhận</a:t>
            </a:r>
            <a:r>
              <a:rPr sz="1000" spc="23" dirty="0">
                <a:solidFill>
                  <a:srgbClr val="221E1F"/>
                </a:solidFill>
                <a:latin typeface="Times New Roman" panose="02020603050405020304" pitchFamily="18" charset="0"/>
                <a:cs typeface="Times New Roman" panose="02020603050405020304" pitchFamily="18" charset="0"/>
              </a:rPr>
              <a:t> </a:t>
            </a:r>
            <a:r>
              <a:rPr sz="1000" dirty="0">
                <a:solidFill>
                  <a:srgbClr val="221E1F"/>
                </a:solidFill>
                <a:latin typeface="Times New Roman" panose="02020603050405020304" pitchFamily="18" charset="0"/>
                <a:cs typeface="Times New Roman" panose="02020603050405020304" pitchFamily="18" charset="0"/>
              </a:rPr>
              <a:t>bảo</a:t>
            </a:r>
            <a:r>
              <a:rPr sz="1000" spc="23" dirty="0">
                <a:solidFill>
                  <a:srgbClr val="221E1F"/>
                </a:solidFill>
                <a:latin typeface="Times New Roman" panose="02020603050405020304" pitchFamily="18" charset="0"/>
                <a:cs typeface="Times New Roman" panose="02020603050405020304" pitchFamily="18" charset="0"/>
              </a:rPr>
              <a:t> </a:t>
            </a:r>
            <a:r>
              <a:rPr sz="1000" dirty="0">
                <a:solidFill>
                  <a:srgbClr val="221E1F"/>
                </a:solidFill>
                <a:latin typeface="Times New Roman" panose="02020603050405020304" pitchFamily="18" charset="0"/>
                <a:cs typeface="Times New Roman" panose="02020603050405020304" pitchFamily="18" charset="0"/>
              </a:rPr>
              <a:t>hành,</a:t>
            </a:r>
            <a:r>
              <a:rPr sz="1000" spc="23" dirty="0">
                <a:solidFill>
                  <a:srgbClr val="221E1F"/>
                </a:solidFill>
                <a:latin typeface="Times New Roman" panose="02020603050405020304" pitchFamily="18" charset="0"/>
                <a:cs typeface="Times New Roman" panose="02020603050405020304" pitchFamily="18" charset="0"/>
              </a:rPr>
              <a:t> </a:t>
            </a:r>
            <a:r>
              <a:rPr sz="1000" dirty="0">
                <a:solidFill>
                  <a:srgbClr val="221E1F"/>
                </a:solidFill>
                <a:latin typeface="Times New Roman" panose="02020603050405020304" pitchFamily="18" charset="0"/>
                <a:cs typeface="Times New Roman" panose="02020603050405020304" pitchFamily="18" charset="0"/>
              </a:rPr>
              <a:t>chúng</a:t>
            </a:r>
            <a:r>
              <a:rPr sz="1000" spc="23" dirty="0">
                <a:solidFill>
                  <a:srgbClr val="221E1F"/>
                </a:solidFill>
                <a:latin typeface="Times New Roman" panose="02020603050405020304" pitchFamily="18" charset="0"/>
                <a:cs typeface="Times New Roman" panose="02020603050405020304" pitchFamily="18" charset="0"/>
              </a:rPr>
              <a:t> </a:t>
            </a:r>
            <a:r>
              <a:rPr sz="1000" dirty="0">
                <a:solidFill>
                  <a:srgbClr val="221E1F"/>
                </a:solidFill>
                <a:latin typeface="Times New Roman" panose="02020603050405020304" pitchFamily="18" charset="0"/>
                <a:cs typeface="Times New Roman" panose="02020603050405020304" pitchFamily="18" charset="0"/>
              </a:rPr>
              <a:t>tôi</a:t>
            </a:r>
            <a:r>
              <a:rPr sz="1000" spc="23" dirty="0">
                <a:solidFill>
                  <a:srgbClr val="221E1F"/>
                </a:solidFill>
                <a:latin typeface="Times New Roman" panose="02020603050405020304" pitchFamily="18" charset="0"/>
                <a:cs typeface="Times New Roman" panose="02020603050405020304" pitchFamily="18" charset="0"/>
              </a:rPr>
              <a:t> </a:t>
            </a:r>
            <a:r>
              <a:rPr sz="1000" dirty="0">
                <a:solidFill>
                  <a:srgbClr val="221E1F"/>
                </a:solidFill>
                <a:latin typeface="Times New Roman" panose="02020603050405020304" pitchFamily="18" charset="0"/>
                <a:cs typeface="Times New Roman" panose="02020603050405020304" pitchFamily="18" charset="0"/>
              </a:rPr>
              <a:t>cung</a:t>
            </a:r>
            <a:r>
              <a:rPr sz="1000" spc="23" dirty="0">
                <a:solidFill>
                  <a:srgbClr val="221E1F"/>
                </a:solidFill>
                <a:latin typeface="Times New Roman" panose="02020603050405020304" pitchFamily="18" charset="0"/>
                <a:cs typeface="Times New Roman" panose="02020603050405020304" pitchFamily="18" charset="0"/>
              </a:rPr>
              <a:t> </a:t>
            </a:r>
            <a:r>
              <a:rPr sz="1000" dirty="0">
                <a:solidFill>
                  <a:srgbClr val="221E1F"/>
                </a:solidFill>
                <a:latin typeface="Times New Roman" panose="02020603050405020304" pitchFamily="18" charset="0"/>
                <a:cs typeface="Times New Roman" panose="02020603050405020304" pitchFamily="18" charset="0"/>
              </a:rPr>
              <a:t>cấp</a:t>
            </a:r>
            <a:r>
              <a:rPr sz="1000" spc="23" dirty="0">
                <a:solidFill>
                  <a:srgbClr val="221E1F"/>
                </a:solidFill>
                <a:latin typeface="Times New Roman" panose="02020603050405020304" pitchFamily="18" charset="0"/>
                <a:cs typeface="Times New Roman" panose="02020603050405020304" pitchFamily="18" charset="0"/>
              </a:rPr>
              <a:t> </a:t>
            </a:r>
            <a:r>
              <a:rPr sz="1000" dirty="0">
                <a:solidFill>
                  <a:srgbClr val="221E1F"/>
                </a:solidFill>
                <a:latin typeface="Times New Roman" panose="02020603050405020304" pitchFamily="18" charset="0"/>
                <a:cs typeface="Times New Roman" panose="02020603050405020304" pitchFamily="18" charset="0"/>
              </a:rPr>
              <a:t>tới</a:t>
            </a:r>
            <a:r>
              <a:rPr sz="1000" spc="23" dirty="0">
                <a:solidFill>
                  <a:srgbClr val="221E1F"/>
                </a:solidFill>
                <a:latin typeface="Times New Roman" panose="02020603050405020304" pitchFamily="18" charset="0"/>
                <a:cs typeface="Times New Roman" panose="02020603050405020304" pitchFamily="18" charset="0"/>
              </a:rPr>
              <a:t> </a:t>
            </a:r>
            <a:r>
              <a:rPr sz="1000" dirty="0">
                <a:solidFill>
                  <a:srgbClr val="221E1F"/>
                </a:solidFill>
                <a:latin typeface="Times New Roman" panose="02020603050405020304" pitchFamily="18" charset="0"/>
                <a:cs typeface="Times New Roman" panose="02020603050405020304" pitchFamily="18" charset="0"/>
              </a:rPr>
              <a:t>Quý</a:t>
            </a:r>
            <a:r>
              <a:rPr sz="1000" spc="23" dirty="0">
                <a:solidFill>
                  <a:srgbClr val="221E1F"/>
                </a:solidFill>
                <a:latin typeface="Times New Roman" panose="02020603050405020304" pitchFamily="18" charset="0"/>
                <a:cs typeface="Times New Roman" panose="02020603050405020304" pitchFamily="18" charset="0"/>
              </a:rPr>
              <a:t> </a:t>
            </a:r>
            <a:r>
              <a:rPr sz="1000" dirty="0">
                <a:solidFill>
                  <a:srgbClr val="221E1F"/>
                </a:solidFill>
                <a:latin typeface="Times New Roman" panose="02020603050405020304" pitchFamily="18" charset="0"/>
                <a:cs typeface="Times New Roman" panose="02020603050405020304" pitchFamily="18" charset="0"/>
              </a:rPr>
              <a:t>khách</a:t>
            </a:r>
            <a:r>
              <a:rPr sz="1000" spc="23" dirty="0">
                <a:solidFill>
                  <a:srgbClr val="221E1F"/>
                </a:solidFill>
                <a:latin typeface="Times New Roman" panose="02020603050405020304" pitchFamily="18" charset="0"/>
                <a:cs typeface="Times New Roman" panose="02020603050405020304" pitchFamily="18" charset="0"/>
              </a:rPr>
              <a:t> </a:t>
            </a:r>
            <a:r>
              <a:rPr sz="1000" dirty="0">
                <a:solidFill>
                  <a:srgbClr val="221E1F"/>
                </a:solidFill>
                <a:latin typeface="Times New Roman" panose="02020603050405020304" pitchFamily="18" charset="0"/>
                <a:cs typeface="Times New Roman" panose="02020603050405020304" pitchFamily="18" charset="0"/>
              </a:rPr>
              <a:t>dịch</a:t>
            </a:r>
            <a:r>
              <a:rPr sz="1000" spc="23" dirty="0">
                <a:solidFill>
                  <a:srgbClr val="221E1F"/>
                </a:solidFill>
                <a:latin typeface="Times New Roman" panose="02020603050405020304" pitchFamily="18" charset="0"/>
                <a:cs typeface="Times New Roman" panose="02020603050405020304" pitchFamily="18" charset="0"/>
              </a:rPr>
              <a:t> </a:t>
            </a:r>
            <a:r>
              <a:rPr sz="1000" dirty="0">
                <a:solidFill>
                  <a:srgbClr val="221E1F"/>
                </a:solidFill>
                <a:latin typeface="Times New Roman" panose="02020603050405020304" pitchFamily="18" charset="0"/>
                <a:cs typeface="Times New Roman" panose="02020603050405020304" pitchFamily="18" charset="0"/>
              </a:rPr>
              <a:t>vụ</a:t>
            </a:r>
            <a:r>
              <a:rPr sz="1000" spc="23" dirty="0">
                <a:solidFill>
                  <a:srgbClr val="221E1F"/>
                </a:solidFill>
                <a:latin typeface="Times New Roman" panose="02020603050405020304" pitchFamily="18" charset="0"/>
                <a:cs typeface="Times New Roman" panose="02020603050405020304" pitchFamily="18" charset="0"/>
              </a:rPr>
              <a:t> </a:t>
            </a:r>
            <a:r>
              <a:rPr sz="1000" dirty="0">
                <a:solidFill>
                  <a:srgbClr val="221E1F"/>
                </a:solidFill>
                <a:latin typeface="Times New Roman" panose="02020603050405020304" pitchFamily="18" charset="0"/>
                <a:cs typeface="Times New Roman" panose="02020603050405020304" pitchFamily="18" charset="0"/>
              </a:rPr>
              <a:t>sửa</a:t>
            </a:r>
            <a:r>
              <a:rPr sz="1000" spc="23" dirty="0">
                <a:solidFill>
                  <a:srgbClr val="221E1F"/>
                </a:solidFill>
                <a:latin typeface="Times New Roman" panose="02020603050405020304" pitchFamily="18" charset="0"/>
                <a:cs typeface="Times New Roman" panose="02020603050405020304" pitchFamily="18" charset="0"/>
              </a:rPr>
              <a:t> </a:t>
            </a:r>
            <a:r>
              <a:rPr sz="1000" dirty="0">
                <a:solidFill>
                  <a:srgbClr val="221E1F"/>
                </a:solidFill>
                <a:latin typeface="Times New Roman" panose="02020603050405020304" pitchFamily="18" charset="0"/>
                <a:cs typeface="Times New Roman" panose="02020603050405020304" pitchFamily="18" charset="0"/>
              </a:rPr>
              <a:t>chữa</a:t>
            </a:r>
            <a:r>
              <a:rPr sz="1000" spc="23" dirty="0">
                <a:solidFill>
                  <a:srgbClr val="221E1F"/>
                </a:solidFill>
                <a:latin typeface="Times New Roman" panose="02020603050405020304" pitchFamily="18" charset="0"/>
                <a:cs typeface="Times New Roman" panose="02020603050405020304" pitchFamily="18" charset="0"/>
              </a:rPr>
              <a:t> </a:t>
            </a:r>
            <a:r>
              <a:rPr sz="1000" dirty="0">
                <a:solidFill>
                  <a:srgbClr val="221E1F"/>
                </a:solidFill>
                <a:latin typeface="Times New Roman" panose="02020603050405020304" pitchFamily="18" charset="0"/>
                <a:cs typeface="Times New Roman" panose="02020603050405020304" pitchFamily="18" charset="0"/>
              </a:rPr>
              <a:t>mọi</a:t>
            </a:r>
            <a:r>
              <a:rPr sz="1000" spc="23" dirty="0">
                <a:solidFill>
                  <a:srgbClr val="221E1F"/>
                </a:solidFill>
                <a:latin typeface="Times New Roman" panose="02020603050405020304" pitchFamily="18" charset="0"/>
                <a:cs typeface="Times New Roman" panose="02020603050405020304" pitchFamily="18" charset="0"/>
              </a:rPr>
              <a:t> </a:t>
            </a:r>
            <a:r>
              <a:rPr sz="1000" dirty="0">
                <a:solidFill>
                  <a:srgbClr val="221E1F"/>
                </a:solidFill>
                <a:latin typeface="Times New Roman" panose="02020603050405020304" pitchFamily="18" charset="0"/>
                <a:cs typeface="Times New Roman" panose="02020603050405020304" pitchFamily="18" charset="0"/>
              </a:rPr>
              <a:t>lúc,</a:t>
            </a:r>
            <a:r>
              <a:rPr sz="1000" spc="23" dirty="0">
                <a:solidFill>
                  <a:srgbClr val="221E1F"/>
                </a:solidFill>
                <a:latin typeface="Times New Roman" panose="02020603050405020304" pitchFamily="18" charset="0"/>
                <a:cs typeface="Times New Roman" panose="02020603050405020304" pitchFamily="18" charset="0"/>
              </a:rPr>
              <a:t> </a:t>
            </a:r>
            <a:r>
              <a:rPr sz="1000" dirty="0">
                <a:solidFill>
                  <a:srgbClr val="221E1F"/>
                </a:solidFill>
                <a:latin typeface="Times New Roman" panose="02020603050405020304" pitchFamily="18" charset="0"/>
                <a:cs typeface="Times New Roman" panose="02020603050405020304" pitchFamily="18" charset="0"/>
              </a:rPr>
              <a:t>mọi</a:t>
            </a:r>
            <a:r>
              <a:rPr sz="1000" spc="23" dirty="0">
                <a:solidFill>
                  <a:srgbClr val="221E1F"/>
                </a:solidFill>
                <a:latin typeface="Times New Roman" panose="02020603050405020304" pitchFamily="18" charset="0"/>
                <a:cs typeface="Times New Roman" panose="02020603050405020304" pitchFamily="18" charset="0"/>
              </a:rPr>
              <a:t> </a:t>
            </a:r>
            <a:r>
              <a:rPr sz="1000" dirty="0">
                <a:solidFill>
                  <a:srgbClr val="221E1F"/>
                </a:solidFill>
                <a:latin typeface="Times New Roman" panose="02020603050405020304" pitchFamily="18" charset="0"/>
                <a:cs typeface="Times New Roman" panose="02020603050405020304" pitchFamily="18" charset="0"/>
              </a:rPr>
              <a:t>nơi</a:t>
            </a:r>
            <a:r>
              <a:rPr sz="1000" spc="23" dirty="0">
                <a:solidFill>
                  <a:srgbClr val="221E1F"/>
                </a:solidFill>
                <a:latin typeface="Times New Roman" panose="02020603050405020304" pitchFamily="18" charset="0"/>
                <a:cs typeface="Times New Roman" panose="02020603050405020304" pitchFamily="18" charset="0"/>
              </a:rPr>
              <a:t> </a:t>
            </a:r>
            <a:r>
              <a:rPr sz="1000" dirty="0">
                <a:solidFill>
                  <a:srgbClr val="221E1F"/>
                </a:solidFill>
                <a:latin typeface="Times New Roman" panose="02020603050405020304" pitchFamily="18" charset="0"/>
                <a:cs typeface="Times New Roman" panose="02020603050405020304" pitchFamily="18" charset="0"/>
              </a:rPr>
              <a:t>và</a:t>
            </a:r>
            <a:r>
              <a:rPr sz="1000" spc="23" dirty="0">
                <a:solidFill>
                  <a:srgbClr val="221E1F"/>
                </a:solidFill>
                <a:latin typeface="Times New Roman" panose="02020603050405020304" pitchFamily="18" charset="0"/>
                <a:cs typeface="Times New Roman" panose="02020603050405020304" pitchFamily="18" charset="0"/>
              </a:rPr>
              <a:t> </a:t>
            </a:r>
            <a:r>
              <a:rPr sz="1000" dirty="0">
                <a:solidFill>
                  <a:srgbClr val="221E1F"/>
                </a:solidFill>
                <a:latin typeface="Times New Roman" panose="02020603050405020304" pitchFamily="18" charset="0"/>
                <a:cs typeface="Times New Roman" panose="02020603050405020304" pitchFamily="18" charset="0"/>
              </a:rPr>
              <a:t>hỗ</a:t>
            </a:r>
            <a:r>
              <a:rPr sz="1000" spc="23" dirty="0">
                <a:solidFill>
                  <a:srgbClr val="221E1F"/>
                </a:solidFill>
                <a:latin typeface="Times New Roman" panose="02020603050405020304" pitchFamily="18" charset="0"/>
                <a:cs typeface="Times New Roman" panose="02020603050405020304" pitchFamily="18" charset="0"/>
              </a:rPr>
              <a:t> </a:t>
            </a:r>
            <a:r>
              <a:rPr sz="1000" dirty="0">
                <a:solidFill>
                  <a:srgbClr val="221E1F"/>
                </a:solidFill>
                <a:latin typeface="Times New Roman" panose="02020603050405020304" pitchFamily="18" charset="0"/>
                <a:cs typeface="Times New Roman" panose="02020603050405020304" pitchFamily="18" charset="0"/>
              </a:rPr>
              <a:t>trợ</a:t>
            </a:r>
            <a:r>
              <a:rPr sz="1000" spc="23" dirty="0">
                <a:solidFill>
                  <a:srgbClr val="221E1F"/>
                </a:solidFill>
                <a:latin typeface="Times New Roman" panose="02020603050405020304" pitchFamily="18" charset="0"/>
                <a:cs typeface="Times New Roman" panose="02020603050405020304" pitchFamily="18" charset="0"/>
              </a:rPr>
              <a:t> </a:t>
            </a:r>
            <a:r>
              <a:rPr sz="1000" dirty="0">
                <a:solidFill>
                  <a:srgbClr val="221E1F"/>
                </a:solidFill>
                <a:latin typeface="Times New Roman" panose="02020603050405020304" pitchFamily="18" charset="0"/>
                <a:cs typeface="Times New Roman" panose="02020603050405020304" pitchFamily="18" charset="0"/>
              </a:rPr>
              <a:t>tối</a:t>
            </a:r>
            <a:r>
              <a:rPr sz="1000" spc="23" dirty="0">
                <a:solidFill>
                  <a:srgbClr val="221E1F"/>
                </a:solidFill>
                <a:latin typeface="Times New Roman" panose="02020603050405020304" pitchFamily="18" charset="0"/>
                <a:cs typeface="Times New Roman" panose="02020603050405020304" pitchFamily="18" charset="0"/>
              </a:rPr>
              <a:t> </a:t>
            </a:r>
            <a:r>
              <a:rPr sz="1000" dirty="0">
                <a:solidFill>
                  <a:srgbClr val="221E1F"/>
                </a:solidFill>
                <a:latin typeface="Times New Roman" panose="02020603050405020304" pitchFamily="18" charset="0"/>
                <a:cs typeface="Times New Roman" panose="02020603050405020304" pitchFamily="18" charset="0"/>
              </a:rPr>
              <a:t>đa</a:t>
            </a:r>
            <a:r>
              <a:rPr sz="1000" spc="23" dirty="0">
                <a:solidFill>
                  <a:srgbClr val="221E1F"/>
                </a:solidFill>
                <a:latin typeface="Times New Roman" panose="02020603050405020304" pitchFamily="18" charset="0"/>
                <a:cs typeface="Times New Roman" panose="02020603050405020304" pitchFamily="18" charset="0"/>
              </a:rPr>
              <a:t> </a:t>
            </a:r>
            <a:r>
              <a:rPr sz="1000" dirty="0">
                <a:solidFill>
                  <a:srgbClr val="221E1F"/>
                </a:solidFill>
                <a:latin typeface="Times New Roman" panose="02020603050405020304" pitchFamily="18" charset="0"/>
                <a:cs typeface="Times New Roman" panose="02020603050405020304" pitchFamily="18" charset="0"/>
              </a:rPr>
              <a:t>về</a:t>
            </a:r>
            <a:r>
              <a:rPr sz="1000" spc="23" dirty="0">
                <a:solidFill>
                  <a:srgbClr val="221E1F"/>
                </a:solidFill>
                <a:latin typeface="Times New Roman" panose="02020603050405020304" pitchFamily="18" charset="0"/>
                <a:cs typeface="Times New Roman" panose="02020603050405020304" pitchFamily="18" charset="0"/>
              </a:rPr>
              <a:t> </a:t>
            </a:r>
            <a:r>
              <a:rPr sz="1000" dirty="0">
                <a:solidFill>
                  <a:srgbClr val="221E1F"/>
                </a:solidFill>
                <a:latin typeface="Times New Roman" panose="02020603050405020304" pitchFamily="18" charset="0"/>
                <a:cs typeface="Times New Roman" panose="02020603050405020304" pitchFamily="18" charset="0"/>
              </a:rPr>
              <a:t>kỹ</a:t>
            </a:r>
          </a:p>
          <a:p>
            <a:pPr marL="0" marR="0">
              <a:lnSpc>
                <a:spcPts val="1107"/>
              </a:lnSpc>
              <a:spcBef>
                <a:spcPts val="392"/>
              </a:spcBef>
              <a:spcAft>
                <a:spcPts val="0"/>
              </a:spcAft>
            </a:pPr>
            <a:r>
              <a:rPr sz="1000" dirty="0">
                <a:solidFill>
                  <a:srgbClr val="221E1F"/>
                </a:solidFill>
                <a:latin typeface="Times New Roman" panose="02020603050405020304" pitchFamily="18" charset="0"/>
                <a:cs typeface="Times New Roman" panose="02020603050405020304" pitchFamily="18" charset="0"/>
              </a:rPr>
              <a:t>thuật, nhân công, phụ tùng cho quý khách.</a:t>
            </a:r>
          </a:p>
        </p:txBody>
      </p:sp>
      <p:sp>
        <p:nvSpPr>
          <p:cNvPr id="18" name="object 18"/>
          <p:cNvSpPr txBox="1"/>
          <p:nvPr/>
        </p:nvSpPr>
        <p:spPr>
          <a:xfrm>
            <a:off x="420672" y="3988397"/>
            <a:ext cx="6820789" cy="333425"/>
          </a:xfrm>
          <a:prstGeom prst="rect">
            <a:avLst/>
          </a:prstGeom>
        </p:spPr>
        <p:txBody>
          <a:bodyPr vert="horz" wrap="square" lIns="0" tIns="0" rIns="0" bIns="0" rtlCol="0">
            <a:spAutoFit/>
          </a:bodyPr>
          <a:lstStyle/>
          <a:p>
            <a:pPr>
              <a:lnSpc>
                <a:spcPts val="1107"/>
              </a:lnSpc>
            </a:pPr>
            <a:r>
              <a:rPr lang="en-US" sz="1000" dirty="0">
                <a:solidFill>
                  <a:srgbClr val="221E1F"/>
                </a:solidFill>
                <a:latin typeface="Times New Roman" panose="02020603050405020304" pitchFamily="18" charset="0"/>
                <a:cs typeface="Times New Roman" panose="02020603050405020304" pitchFamily="18" charset="0"/>
              </a:rPr>
              <a:t>SHACMAN</a:t>
            </a:r>
            <a:r>
              <a:rPr sz="1000" spc="-40" dirty="0">
                <a:solidFill>
                  <a:srgbClr val="221E1F"/>
                </a:solidFill>
                <a:latin typeface="Times New Roman" panose="02020603050405020304" pitchFamily="18" charset="0"/>
                <a:cs typeface="Times New Roman" panose="02020603050405020304" pitchFamily="18" charset="0"/>
              </a:rPr>
              <a:t> </a:t>
            </a:r>
            <a:r>
              <a:rPr sz="1000" dirty="0">
                <a:solidFill>
                  <a:srgbClr val="221E1F"/>
                </a:solidFill>
                <a:latin typeface="Times New Roman" panose="02020603050405020304" pitchFamily="18" charset="0"/>
                <a:cs typeface="Times New Roman" panose="02020603050405020304" pitchFamily="18" charset="0"/>
              </a:rPr>
              <a:t>cam</a:t>
            </a:r>
            <a:r>
              <a:rPr sz="1000" spc="-40" dirty="0">
                <a:solidFill>
                  <a:srgbClr val="221E1F"/>
                </a:solidFill>
                <a:latin typeface="Times New Roman" panose="02020603050405020304" pitchFamily="18" charset="0"/>
                <a:cs typeface="Times New Roman" panose="02020603050405020304" pitchFamily="18" charset="0"/>
              </a:rPr>
              <a:t> </a:t>
            </a:r>
            <a:r>
              <a:rPr sz="1000" dirty="0">
                <a:solidFill>
                  <a:srgbClr val="221E1F"/>
                </a:solidFill>
                <a:latin typeface="Times New Roman" panose="02020603050405020304" pitchFamily="18" charset="0"/>
                <a:cs typeface="Times New Roman" panose="02020603050405020304" pitchFamily="18" charset="0"/>
              </a:rPr>
              <a:t>kết</a:t>
            </a:r>
            <a:r>
              <a:rPr sz="1000" spc="-40" dirty="0">
                <a:solidFill>
                  <a:srgbClr val="221E1F"/>
                </a:solidFill>
                <a:latin typeface="Times New Roman" panose="02020603050405020304" pitchFamily="18" charset="0"/>
                <a:cs typeface="Times New Roman" panose="02020603050405020304" pitchFamily="18" charset="0"/>
              </a:rPr>
              <a:t> </a:t>
            </a:r>
            <a:r>
              <a:rPr sz="1000" dirty="0">
                <a:solidFill>
                  <a:srgbClr val="221E1F"/>
                </a:solidFill>
                <a:latin typeface="Times New Roman" panose="02020603050405020304" pitchFamily="18" charset="0"/>
                <a:cs typeface="Times New Roman" panose="02020603050405020304" pitchFamily="18" charset="0"/>
              </a:rPr>
              <a:t>cung</a:t>
            </a:r>
            <a:r>
              <a:rPr sz="1000" spc="-40" dirty="0">
                <a:solidFill>
                  <a:srgbClr val="221E1F"/>
                </a:solidFill>
                <a:latin typeface="Times New Roman" panose="02020603050405020304" pitchFamily="18" charset="0"/>
                <a:cs typeface="Times New Roman" panose="02020603050405020304" pitchFamily="18" charset="0"/>
              </a:rPr>
              <a:t> </a:t>
            </a:r>
            <a:r>
              <a:rPr sz="1000" dirty="0">
                <a:solidFill>
                  <a:srgbClr val="221E1F"/>
                </a:solidFill>
                <a:latin typeface="Times New Roman" panose="02020603050405020304" pitchFamily="18" charset="0"/>
                <a:cs typeface="Times New Roman" panose="02020603050405020304" pitchFamily="18" charset="0"/>
              </a:rPr>
              <a:t>cấp</a:t>
            </a:r>
            <a:r>
              <a:rPr sz="1000" spc="-40" dirty="0">
                <a:solidFill>
                  <a:srgbClr val="221E1F"/>
                </a:solidFill>
                <a:latin typeface="Times New Roman" panose="02020603050405020304" pitchFamily="18" charset="0"/>
                <a:cs typeface="Times New Roman" panose="02020603050405020304" pitchFamily="18" charset="0"/>
              </a:rPr>
              <a:t> </a:t>
            </a:r>
            <a:r>
              <a:rPr sz="1000" dirty="0">
                <a:solidFill>
                  <a:srgbClr val="221E1F"/>
                </a:solidFill>
                <a:latin typeface="Times New Roman" panose="02020603050405020304" pitchFamily="18" charset="0"/>
                <a:cs typeface="Times New Roman" panose="02020603050405020304" pitchFamily="18" charset="0"/>
              </a:rPr>
              <a:t>cho</a:t>
            </a:r>
            <a:r>
              <a:rPr sz="1000" spc="-40" dirty="0">
                <a:solidFill>
                  <a:srgbClr val="221E1F"/>
                </a:solidFill>
                <a:latin typeface="Times New Roman" panose="02020603050405020304" pitchFamily="18" charset="0"/>
                <a:cs typeface="Times New Roman" panose="02020603050405020304" pitchFamily="18" charset="0"/>
              </a:rPr>
              <a:t> </a:t>
            </a:r>
            <a:r>
              <a:rPr sz="1000" dirty="0">
                <a:solidFill>
                  <a:srgbClr val="221E1F"/>
                </a:solidFill>
                <a:latin typeface="Times New Roman" panose="02020603050405020304" pitchFamily="18" charset="0"/>
                <a:cs typeface="Times New Roman" panose="02020603050405020304" pitchFamily="18" charset="0"/>
              </a:rPr>
              <a:t>Quý</a:t>
            </a:r>
            <a:r>
              <a:rPr sz="1000" spc="-40" dirty="0">
                <a:solidFill>
                  <a:srgbClr val="221E1F"/>
                </a:solidFill>
                <a:latin typeface="Times New Roman" panose="02020603050405020304" pitchFamily="18" charset="0"/>
                <a:cs typeface="Times New Roman" panose="02020603050405020304" pitchFamily="18" charset="0"/>
              </a:rPr>
              <a:t> </a:t>
            </a:r>
            <a:r>
              <a:rPr sz="1000" dirty="0">
                <a:solidFill>
                  <a:srgbClr val="221E1F"/>
                </a:solidFill>
                <a:latin typeface="Times New Roman" panose="02020603050405020304" pitchFamily="18" charset="0"/>
                <a:cs typeface="Times New Roman" panose="02020603050405020304" pitchFamily="18" charset="0"/>
              </a:rPr>
              <a:t>khách</a:t>
            </a:r>
            <a:r>
              <a:rPr sz="1000" spc="-40" dirty="0">
                <a:solidFill>
                  <a:srgbClr val="221E1F"/>
                </a:solidFill>
                <a:latin typeface="Times New Roman" panose="02020603050405020304" pitchFamily="18" charset="0"/>
                <a:cs typeface="Times New Roman" panose="02020603050405020304" pitchFamily="18" charset="0"/>
              </a:rPr>
              <a:t> </a:t>
            </a:r>
            <a:r>
              <a:rPr sz="1000" dirty="0">
                <a:solidFill>
                  <a:srgbClr val="221E1F"/>
                </a:solidFill>
                <a:latin typeface="Times New Roman" panose="02020603050405020304" pitchFamily="18" charset="0"/>
                <a:cs typeface="Times New Roman" panose="02020603050405020304" pitchFamily="18" charset="0"/>
              </a:rPr>
              <a:t>hàng</a:t>
            </a:r>
            <a:r>
              <a:rPr sz="1000" spc="-40" dirty="0">
                <a:solidFill>
                  <a:srgbClr val="221E1F"/>
                </a:solidFill>
                <a:latin typeface="Times New Roman" panose="02020603050405020304" pitchFamily="18" charset="0"/>
                <a:cs typeface="Times New Roman" panose="02020603050405020304" pitchFamily="18" charset="0"/>
              </a:rPr>
              <a:t> </a:t>
            </a:r>
            <a:r>
              <a:rPr sz="1000" dirty="0">
                <a:solidFill>
                  <a:srgbClr val="221E1F"/>
                </a:solidFill>
                <a:latin typeface="Times New Roman" panose="02020603050405020304" pitchFamily="18" charset="0"/>
                <a:cs typeface="Times New Roman" panose="02020603050405020304" pitchFamily="18" charset="0"/>
              </a:rPr>
              <a:t>lựa</a:t>
            </a:r>
            <a:r>
              <a:rPr sz="1000" spc="-40" dirty="0">
                <a:solidFill>
                  <a:srgbClr val="221E1F"/>
                </a:solidFill>
                <a:latin typeface="Times New Roman" panose="02020603050405020304" pitchFamily="18" charset="0"/>
                <a:cs typeface="Times New Roman" panose="02020603050405020304" pitchFamily="18" charset="0"/>
              </a:rPr>
              <a:t> </a:t>
            </a:r>
            <a:r>
              <a:rPr sz="1000" dirty="0">
                <a:solidFill>
                  <a:srgbClr val="221E1F"/>
                </a:solidFill>
                <a:latin typeface="Times New Roman" panose="02020603050405020304" pitchFamily="18" charset="0"/>
                <a:cs typeface="Times New Roman" panose="02020603050405020304" pitchFamily="18" charset="0"/>
              </a:rPr>
              <a:t>chọn</a:t>
            </a:r>
            <a:r>
              <a:rPr sz="1000" spc="-40" dirty="0">
                <a:solidFill>
                  <a:srgbClr val="221E1F"/>
                </a:solidFill>
                <a:latin typeface="Times New Roman" panose="02020603050405020304" pitchFamily="18" charset="0"/>
                <a:cs typeface="Times New Roman" panose="02020603050405020304" pitchFamily="18" charset="0"/>
              </a:rPr>
              <a:t> </a:t>
            </a:r>
            <a:r>
              <a:rPr sz="1000" dirty="0">
                <a:solidFill>
                  <a:srgbClr val="221E1F"/>
                </a:solidFill>
                <a:latin typeface="Times New Roman" panose="02020603050405020304" pitchFamily="18" charset="0"/>
                <a:cs typeface="Times New Roman" panose="02020603050405020304" pitchFamily="18" charset="0"/>
              </a:rPr>
              <a:t>tốt</a:t>
            </a:r>
            <a:r>
              <a:rPr sz="1000" spc="-40" dirty="0">
                <a:solidFill>
                  <a:srgbClr val="221E1F"/>
                </a:solidFill>
                <a:latin typeface="Times New Roman" panose="02020603050405020304" pitchFamily="18" charset="0"/>
                <a:cs typeface="Times New Roman" panose="02020603050405020304" pitchFamily="18" charset="0"/>
              </a:rPr>
              <a:t> </a:t>
            </a:r>
            <a:r>
              <a:rPr sz="1000" dirty="0">
                <a:solidFill>
                  <a:srgbClr val="221E1F"/>
                </a:solidFill>
                <a:latin typeface="Times New Roman" panose="02020603050405020304" pitchFamily="18" charset="0"/>
                <a:cs typeface="Times New Roman" panose="02020603050405020304" pitchFamily="18" charset="0"/>
              </a:rPr>
              <a:t>nhất</a:t>
            </a:r>
            <a:r>
              <a:rPr sz="1000" spc="-40" dirty="0">
                <a:solidFill>
                  <a:srgbClr val="221E1F"/>
                </a:solidFill>
                <a:latin typeface="Times New Roman" panose="02020603050405020304" pitchFamily="18" charset="0"/>
                <a:cs typeface="Times New Roman" panose="02020603050405020304" pitchFamily="18" charset="0"/>
              </a:rPr>
              <a:t> </a:t>
            </a:r>
            <a:r>
              <a:rPr sz="1000" dirty="0">
                <a:solidFill>
                  <a:srgbClr val="221E1F"/>
                </a:solidFill>
                <a:latin typeface="Times New Roman" panose="02020603050405020304" pitchFamily="18" charset="0"/>
                <a:cs typeface="Times New Roman" panose="02020603050405020304" pitchFamily="18" charset="0"/>
              </a:rPr>
              <a:t>cùng</a:t>
            </a:r>
            <a:r>
              <a:rPr sz="1000" spc="-40" dirty="0">
                <a:solidFill>
                  <a:srgbClr val="221E1F"/>
                </a:solidFill>
                <a:latin typeface="Times New Roman" panose="02020603050405020304" pitchFamily="18" charset="0"/>
                <a:cs typeface="Times New Roman" panose="02020603050405020304" pitchFamily="18" charset="0"/>
              </a:rPr>
              <a:t> </a:t>
            </a:r>
            <a:r>
              <a:rPr sz="1000" dirty="0">
                <a:solidFill>
                  <a:srgbClr val="221E1F"/>
                </a:solidFill>
                <a:latin typeface="Times New Roman" panose="02020603050405020304" pitchFamily="18" charset="0"/>
                <a:cs typeface="Times New Roman" panose="02020603050405020304" pitchFamily="18" charset="0"/>
              </a:rPr>
              <a:t>chính</a:t>
            </a:r>
            <a:r>
              <a:rPr sz="1000" spc="-40" dirty="0">
                <a:solidFill>
                  <a:srgbClr val="221E1F"/>
                </a:solidFill>
                <a:latin typeface="Times New Roman" panose="02020603050405020304" pitchFamily="18" charset="0"/>
                <a:cs typeface="Times New Roman" panose="02020603050405020304" pitchFamily="18" charset="0"/>
              </a:rPr>
              <a:t> </a:t>
            </a:r>
            <a:r>
              <a:rPr sz="1000" dirty="0">
                <a:solidFill>
                  <a:srgbClr val="221E1F"/>
                </a:solidFill>
                <a:latin typeface="Times New Roman" panose="02020603050405020304" pitchFamily="18" charset="0"/>
                <a:cs typeface="Times New Roman" panose="02020603050405020304" pitchFamily="18" charset="0"/>
              </a:rPr>
              <a:t>sách</a:t>
            </a:r>
            <a:r>
              <a:rPr sz="1000" spc="-40" dirty="0">
                <a:solidFill>
                  <a:srgbClr val="221E1F"/>
                </a:solidFill>
                <a:latin typeface="Times New Roman" panose="02020603050405020304" pitchFamily="18" charset="0"/>
                <a:cs typeface="Times New Roman" panose="02020603050405020304" pitchFamily="18" charset="0"/>
              </a:rPr>
              <a:t> </a:t>
            </a:r>
            <a:r>
              <a:rPr sz="1000" dirty="0">
                <a:solidFill>
                  <a:srgbClr val="221E1F"/>
                </a:solidFill>
                <a:latin typeface="Times New Roman" panose="02020603050405020304" pitchFamily="18" charset="0"/>
                <a:cs typeface="Times New Roman" panose="02020603050405020304" pitchFamily="18" charset="0"/>
              </a:rPr>
              <a:t>bảo</a:t>
            </a:r>
            <a:r>
              <a:rPr sz="1000" spc="-40" dirty="0">
                <a:solidFill>
                  <a:srgbClr val="221E1F"/>
                </a:solidFill>
                <a:latin typeface="Times New Roman" panose="02020603050405020304" pitchFamily="18" charset="0"/>
                <a:cs typeface="Times New Roman" panose="02020603050405020304" pitchFamily="18" charset="0"/>
              </a:rPr>
              <a:t> </a:t>
            </a:r>
            <a:r>
              <a:rPr sz="1000" dirty="0">
                <a:solidFill>
                  <a:srgbClr val="221E1F"/>
                </a:solidFill>
                <a:latin typeface="Times New Roman" panose="02020603050405020304" pitchFamily="18" charset="0"/>
                <a:cs typeface="Times New Roman" panose="02020603050405020304" pitchFamily="18" charset="0"/>
              </a:rPr>
              <a:t>hành,</a:t>
            </a:r>
            <a:r>
              <a:rPr sz="1000" spc="-40" dirty="0">
                <a:solidFill>
                  <a:srgbClr val="221E1F"/>
                </a:solidFill>
                <a:latin typeface="Times New Roman" panose="02020603050405020304" pitchFamily="18" charset="0"/>
                <a:cs typeface="Times New Roman" panose="02020603050405020304" pitchFamily="18" charset="0"/>
              </a:rPr>
              <a:t> </a:t>
            </a:r>
            <a:r>
              <a:rPr sz="1000" dirty="0">
                <a:solidFill>
                  <a:srgbClr val="221E1F"/>
                </a:solidFill>
                <a:latin typeface="Times New Roman" panose="02020603050405020304" pitchFamily="18" charset="0"/>
                <a:cs typeface="Times New Roman" panose="02020603050405020304" pitchFamily="18" charset="0"/>
              </a:rPr>
              <a:t>bào</a:t>
            </a:r>
            <a:r>
              <a:rPr sz="1000" spc="-40" dirty="0">
                <a:solidFill>
                  <a:srgbClr val="221E1F"/>
                </a:solidFill>
                <a:latin typeface="Times New Roman" panose="02020603050405020304" pitchFamily="18" charset="0"/>
                <a:cs typeface="Times New Roman" panose="02020603050405020304" pitchFamily="18" charset="0"/>
              </a:rPr>
              <a:t> </a:t>
            </a:r>
            <a:r>
              <a:rPr sz="1000" dirty="0">
                <a:solidFill>
                  <a:srgbClr val="221E1F"/>
                </a:solidFill>
                <a:latin typeface="Times New Roman" panose="02020603050405020304" pitchFamily="18" charset="0"/>
                <a:cs typeface="Times New Roman" panose="02020603050405020304" pitchFamily="18" charset="0"/>
              </a:rPr>
              <a:t>dưỡng</a:t>
            </a:r>
            <a:r>
              <a:rPr sz="1000" spc="-40" dirty="0">
                <a:solidFill>
                  <a:srgbClr val="221E1F"/>
                </a:solidFill>
                <a:latin typeface="Times New Roman" panose="02020603050405020304" pitchFamily="18" charset="0"/>
                <a:cs typeface="Times New Roman" panose="02020603050405020304" pitchFamily="18" charset="0"/>
              </a:rPr>
              <a:t> </a:t>
            </a:r>
            <a:r>
              <a:rPr sz="1000" dirty="0">
                <a:solidFill>
                  <a:srgbClr val="221E1F"/>
                </a:solidFill>
                <a:latin typeface="Times New Roman" panose="02020603050405020304" pitchFamily="18" charset="0"/>
                <a:cs typeface="Times New Roman" panose="02020603050405020304" pitchFamily="18" charset="0"/>
              </a:rPr>
              <a:t>chuyên</a:t>
            </a:r>
            <a:r>
              <a:rPr sz="1000" spc="-40" dirty="0">
                <a:solidFill>
                  <a:srgbClr val="221E1F"/>
                </a:solidFill>
                <a:latin typeface="Times New Roman" panose="02020603050405020304" pitchFamily="18" charset="0"/>
                <a:cs typeface="Times New Roman" panose="02020603050405020304" pitchFamily="18" charset="0"/>
              </a:rPr>
              <a:t> </a:t>
            </a:r>
            <a:r>
              <a:rPr sz="1000" dirty="0">
                <a:solidFill>
                  <a:srgbClr val="221E1F"/>
                </a:solidFill>
                <a:latin typeface="Times New Roman" panose="02020603050405020304" pitchFamily="18" charset="0"/>
                <a:cs typeface="Times New Roman" panose="02020603050405020304" pitchFamily="18" charset="0"/>
              </a:rPr>
              <a:t>nghiệp,</a:t>
            </a:r>
            <a:r>
              <a:rPr sz="1000" spc="-40" dirty="0">
                <a:solidFill>
                  <a:srgbClr val="221E1F"/>
                </a:solidFill>
                <a:latin typeface="Times New Roman" panose="02020603050405020304" pitchFamily="18" charset="0"/>
                <a:cs typeface="Times New Roman" panose="02020603050405020304" pitchFamily="18" charset="0"/>
              </a:rPr>
              <a:t> </a:t>
            </a:r>
            <a:r>
              <a:rPr sz="1000" dirty="0">
                <a:solidFill>
                  <a:srgbClr val="221E1F"/>
                </a:solidFill>
                <a:latin typeface="Times New Roman" panose="02020603050405020304" pitchFamily="18" charset="0"/>
                <a:cs typeface="Times New Roman" panose="02020603050405020304" pitchFamily="18" charset="0"/>
              </a:rPr>
              <a:t>dịch</a:t>
            </a:r>
            <a:r>
              <a:rPr sz="1000" spc="-40" dirty="0">
                <a:solidFill>
                  <a:srgbClr val="221E1F"/>
                </a:solidFill>
                <a:latin typeface="Times New Roman" panose="02020603050405020304" pitchFamily="18" charset="0"/>
                <a:cs typeface="Times New Roman" panose="02020603050405020304" pitchFamily="18" charset="0"/>
              </a:rPr>
              <a:t> </a:t>
            </a:r>
            <a:r>
              <a:rPr sz="1000" dirty="0">
                <a:solidFill>
                  <a:srgbClr val="221E1F"/>
                </a:solidFill>
                <a:latin typeface="Times New Roman" panose="02020603050405020304" pitchFamily="18" charset="0"/>
                <a:cs typeface="Times New Roman" panose="02020603050405020304" pitchFamily="18" charset="0"/>
              </a:rPr>
              <a:t>vụ</a:t>
            </a:r>
            <a:r>
              <a:rPr sz="1000" spc="-40" dirty="0">
                <a:solidFill>
                  <a:srgbClr val="221E1F"/>
                </a:solidFill>
                <a:latin typeface="Times New Roman" panose="02020603050405020304" pitchFamily="18" charset="0"/>
                <a:cs typeface="Times New Roman" panose="02020603050405020304" pitchFamily="18" charset="0"/>
              </a:rPr>
              <a:t> </a:t>
            </a:r>
            <a:r>
              <a:rPr sz="1000" dirty="0">
                <a:solidFill>
                  <a:srgbClr val="221E1F"/>
                </a:solidFill>
                <a:latin typeface="Times New Roman" panose="02020603050405020304" pitchFamily="18" charset="0"/>
                <a:cs typeface="Times New Roman" panose="02020603050405020304" pitchFamily="18" charset="0"/>
              </a:rPr>
              <a:t>phụ</a:t>
            </a:r>
          </a:p>
          <a:p>
            <a:pPr marL="0" marR="0">
              <a:lnSpc>
                <a:spcPts val="1107"/>
              </a:lnSpc>
              <a:spcBef>
                <a:spcPts val="392"/>
              </a:spcBef>
              <a:spcAft>
                <a:spcPts val="0"/>
              </a:spcAft>
            </a:pPr>
            <a:r>
              <a:rPr sz="1000" dirty="0">
                <a:solidFill>
                  <a:srgbClr val="221E1F"/>
                </a:solidFill>
                <a:latin typeface="Times New Roman" panose="02020603050405020304" pitchFamily="18" charset="0"/>
                <a:cs typeface="Times New Roman" panose="02020603050405020304" pitchFamily="18" charset="0"/>
              </a:rPr>
              <a:t>tùng đầy đủ và chính hãng trên phạm vi toàn quốc. Chúng tôi tin tưởng sẽ làm hài lòng Quý khách.</a:t>
            </a:r>
          </a:p>
        </p:txBody>
      </p:sp>
      <p:sp>
        <p:nvSpPr>
          <p:cNvPr id="19" name="object 19"/>
          <p:cNvSpPr txBox="1"/>
          <p:nvPr/>
        </p:nvSpPr>
        <p:spPr>
          <a:xfrm>
            <a:off x="7103811" y="4712052"/>
            <a:ext cx="201903" cy="101566"/>
          </a:xfrm>
          <a:prstGeom prst="rect">
            <a:avLst/>
          </a:prstGeom>
        </p:spPr>
        <p:txBody>
          <a:bodyPr vert="horz" wrap="square" lIns="0" tIns="0" rIns="0" bIns="0" rtlCol="0">
            <a:spAutoFit/>
          </a:bodyPr>
          <a:lstStyle/>
          <a:p>
            <a:pPr marL="0" marR="0">
              <a:lnSpc>
                <a:spcPts val="850"/>
              </a:lnSpc>
              <a:spcBef>
                <a:spcPts val="0"/>
              </a:spcBef>
              <a:spcAft>
                <a:spcPts val="0"/>
              </a:spcAft>
            </a:pPr>
            <a:r>
              <a:rPr sz="600" spc="12" dirty="0">
                <a:solidFill>
                  <a:srgbClr val="FFFFFF"/>
                </a:solidFill>
                <a:latin typeface="WTHKIR+UTM-Avo"/>
                <a:cs typeface="WTHKIR+UTM-Avo"/>
              </a:rPr>
              <a:t>2</a:t>
            </a:r>
            <a:r>
              <a:rPr lang="en-US" sz="600" spc="12" dirty="0">
                <a:solidFill>
                  <a:srgbClr val="FFFFFF"/>
                </a:solidFill>
                <a:latin typeface="WTHKIR+UTM-Avo"/>
                <a:cs typeface="WTHKIR+UTM-Avo"/>
              </a:rPr>
              <a:t>7</a:t>
            </a:r>
            <a:endParaRPr sz="600" spc="12" dirty="0">
              <a:solidFill>
                <a:srgbClr val="FFFFFF"/>
              </a:solidFill>
              <a:latin typeface="WTHKIR+UTM-Avo"/>
              <a:cs typeface="WTHKIR+UTM-Avo"/>
            </a:endParaRPr>
          </a:p>
        </p:txBody>
      </p:sp>
      <p:sp>
        <p:nvSpPr>
          <p:cNvPr id="20" name="object 20"/>
          <p:cNvSpPr txBox="1"/>
          <p:nvPr/>
        </p:nvSpPr>
        <p:spPr>
          <a:xfrm>
            <a:off x="4383354" y="4813618"/>
            <a:ext cx="2824958" cy="227090"/>
          </a:xfrm>
          <a:prstGeom prst="rect">
            <a:avLst/>
          </a:prstGeom>
        </p:spPr>
        <p:txBody>
          <a:bodyPr vert="horz" wrap="square" lIns="0" tIns="0" rIns="0" bIns="0" rtlCol="0">
            <a:spAutoFit/>
          </a:bodyPr>
          <a:lstStyle/>
          <a:p>
            <a:pPr marL="0" marR="0">
              <a:lnSpc>
                <a:spcPts val="1488"/>
              </a:lnSpc>
              <a:spcBef>
                <a:spcPts val="0"/>
              </a:spcBef>
              <a:spcAft>
                <a:spcPts val="0"/>
              </a:spcAft>
            </a:pPr>
            <a:r>
              <a:rPr sz="1000" spc="12" dirty="0">
                <a:solidFill>
                  <a:srgbClr val="005AAA"/>
                </a:solidFill>
                <a:latin typeface="JWOCJC+UTMAvoBold"/>
                <a:cs typeface="JWOCJC+UTMAvoBold"/>
              </a:rPr>
              <a:t>CÔNG</a:t>
            </a:r>
            <a:r>
              <a:rPr sz="1000" spc="64" dirty="0">
                <a:solidFill>
                  <a:srgbClr val="005AAA"/>
                </a:solidFill>
                <a:latin typeface="JWOCJC+UTMAvoBold"/>
                <a:cs typeface="JWOCJC+UTMAvoBold"/>
              </a:rPr>
              <a:t> </a:t>
            </a:r>
            <a:r>
              <a:rPr sz="1000" dirty="0">
                <a:solidFill>
                  <a:srgbClr val="005AAA"/>
                </a:solidFill>
                <a:latin typeface="JWOCJC+UTMAvoBold"/>
                <a:cs typeface="JWOCJC+UTMAvoBold"/>
              </a:rPr>
              <a:t>TY</a:t>
            </a:r>
            <a:r>
              <a:rPr sz="1000" spc="65" dirty="0">
                <a:solidFill>
                  <a:srgbClr val="005AAA"/>
                </a:solidFill>
                <a:latin typeface="JWOCJC+UTMAvoBold"/>
                <a:cs typeface="JWOCJC+UTMAvoBold"/>
              </a:rPr>
              <a:t> </a:t>
            </a:r>
            <a:r>
              <a:rPr sz="1000" spc="12" dirty="0">
                <a:solidFill>
                  <a:srgbClr val="005AAA"/>
                </a:solidFill>
                <a:latin typeface="JWOCJC+UTMAvoBold"/>
                <a:cs typeface="JWOCJC+UTMAvoBold"/>
              </a:rPr>
              <a:t>CỔ</a:t>
            </a:r>
            <a:r>
              <a:rPr sz="1000" spc="63" dirty="0">
                <a:solidFill>
                  <a:srgbClr val="005AAA"/>
                </a:solidFill>
                <a:latin typeface="JWOCJC+UTMAvoBold"/>
                <a:cs typeface="JWOCJC+UTMAvoBold"/>
              </a:rPr>
              <a:t> </a:t>
            </a:r>
            <a:r>
              <a:rPr sz="1000" spc="10" dirty="0">
                <a:solidFill>
                  <a:srgbClr val="005AAA"/>
                </a:solidFill>
                <a:latin typeface="JWOCJC+UTMAvoBold"/>
                <a:cs typeface="JWOCJC+UTMAvoBold"/>
              </a:rPr>
              <a:t>PHẦN</a:t>
            </a:r>
            <a:r>
              <a:rPr sz="1000" spc="64" dirty="0">
                <a:solidFill>
                  <a:srgbClr val="005AAA"/>
                </a:solidFill>
                <a:latin typeface="JWOCJC+UTMAvoBold"/>
                <a:cs typeface="JWOCJC+UTMAvoBold"/>
              </a:rPr>
              <a:t> </a:t>
            </a:r>
            <a:r>
              <a:rPr sz="1000" dirty="0">
                <a:solidFill>
                  <a:srgbClr val="005AAA"/>
                </a:solidFill>
                <a:latin typeface="JWOCJC+UTMAvoBold"/>
                <a:cs typeface="JWOCJC+UTMAvoBold"/>
              </a:rPr>
              <a:t>SHACMAN</a:t>
            </a:r>
            <a:r>
              <a:rPr sz="1000" spc="66" dirty="0">
                <a:solidFill>
                  <a:srgbClr val="005AAA"/>
                </a:solidFill>
                <a:latin typeface="JWOCJC+UTMAvoBold"/>
                <a:cs typeface="JWOCJC+UTMAvoBold"/>
              </a:rPr>
              <a:t> </a:t>
            </a:r>
            <a:r>
              <a:rPr sz="1000" dirty="0">
                <a:solidFill>
                  <a:srgbClr val="005AAA"/>
                </a:solidFill>
                <a:latin typeface="JWOCJC+UTMAvoBold"/>
                <a:cs typeface="JWOCJC+UTMAvoBold"/>
              </a:rPr>
              <a:t>VIỆT</a:t>
            </a:r>
            <a:r>
              <a:rPr sz="1000" spc="63" dirty="0">
                <a:solidFill>
                  <a:srgbClr val="005AAA"/>
                </a:solidFill>
                <a:latin typeface="JWOCJC+UTMAvoBold"/>
                <a:cs typeface="JWOCJC+UTMAvoBold"/>
              </a:rPr>
              <a:t> </a:t>
            </a:r>
            <a:r>
              <a:rPr sz="1000" spc="11" dirty="0">
                <a:solidFill>
                  <a:srgbClr val="005AAA"/>
                </a:solidFill>
                <a:latin typeface="JWOCJC+UTMAvoBold"/>
                <a:cs typeface="JWOCJC+UTMAvoBold"/>
              </a:rPr>
              <a:t>NAM</a:t>
            </a: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 name="object 1"/>
          <p:cNvSpPr/>
          <p:nvPr/>
        </p:nvSpPr>
        <p:spPr>
          <a:xfrm>
            <a:off x="408630" y="316552"/>
            <a:ext cx="6797802" cy="12700"/>
          </a:xfrm>
          <a:prstGeom prst="rect">
            <a:avLst/>
          </a:prstGeom>
          <a:blipFill>
            <a:blip r:embed="rId2" cstate="print"/>
            <a:stretch>
              <a:fillRect/>
            </a:stretch>
          </a:blipFill>
        </p:spPr>
        <p:txBody>
          <a:bodyPr wrap="square" lIns="0" tIns="0" rIns="0" bIns="0" rtlCol="0">
            <a:spAutoFit/>
          </a:bodyPr>
          <a:lstStyle/>
          <a:p>
            <a:endParaRPr/>
          </a:p>
        </p:txBody>
      </p:sp>
      <p:sp>
        <p:nvSpPr>
          <p:cNvPr id="2" name="object 2"/>
          <p:cNvSpPr/>
          <p:nvPr/>
        </p:nvSpPr>
        <p:spPr>
          <a:xfrm>
            <a:off x="6407062" y="171166"/>
            <a:ext cx="792553" cy="85737"/>
          </a:xfrm>
          <a:prstGeom prst="rect">
            <a:avLst/>
          </a:prstGeom>
          <a:blipFill>
            <a:blip r:embed="rId3" cstate="print"/>
            <a:stretch>
              <a:fillRect/>
            </a:stretch>
          </a:blipFill>
        </p:spPr>
        <p:txBody>
          <a:bodyPr wrap="square" lIns="0" tIns="0" rIns="0" bIns="0" rtlCol="0">
            <a:spAutoFit/>
          </a:bodyPr>
          <a:lstStyle/>
          <a:p>
            <a:endParaRPr/>
          </a:p>
        </p:txBody>
      </p:sp>
      <p:sp>
        <p:nvSpPr>
          <p:cNvPr id="3" name="object 3"/>
          <p:cNvSpPr/>
          <p:nvPr/>
        </p:nvSpPr>
        <p:spPr>
          <a:xfrm>
            <a:off x="350001" y="4693401"/>
            <a:ext cx="7206498" cy="370569"/>
          </a:xfrm>
          <a:prstGeom prst="rect">
            <a:avLst/>
          </a:prstGeom>
          <a:blipFill>
            <a:blip r:embed="rId4" cstate="print"/>
            <a:stretch>
              <a:fillRect/>
            </a:stretch>
          </a:blipFill>
        </p:spPr>
        <p:txBody>
          <a:bodyPr wrap="square" lIns="0" tIns="0" rIns="0" bIns="0" rtlCol="0">
            <a:spAutoFit/>
          </a:bodyPr>
          <a:lstStyle/>
          <a:p>
            <a:endParaRPr/>
          </a:p>
        </p:txBody>
      </p:sp>
      <p:sp>
        <p:nvSpPr>
          <p:cNvPr id="4" name="object 4"/>
          <p:cNvSpPr/>
          <p:nvPr/>
        </p:nvSpPr>
        <p:spPr>
          <a:xfrm>
            <a:off x="2505445" y="1979493"/>
            <a:ext cx="1153119" cy="229298"/>
          </a:xfrm>
          <a:prstGeom prst="rect">
            <a:avLst/>
          </a:prstGeom>
          <a:blipFill>
            <a:blip r:embed="rId5" cstate="print"/>
            <a:stretch>
              <a:fillRect/>
            </a:stretch>
          </a:blipFill>
        </p:spPr>
        <p:txBody>
          <a:bodyPr wrap="square" lIns="0" tIns="0" rIns="0" bIns="0" rtlCol="0">
            <a:spAutoFit/>
          </a:bodyPr>
          <a:lstStyle/>
          <a:p>
            <a:endParaRPr/>
          </a:p>
        </p:txBody>
      </p:sp>
      <p:sp>
        <p:nvSpPr>
          <p:cNvPr id="5" name="object 5"/>
          <p:cNvSpPr/>
          <p:nvPr/>
        </p:nvSpPr>
        <p:spPr>
          <a:xfrm>
            <a:off x="4018284" y="1995472"/>
            <a:ext cx="606821" cy="204190"/>
          </a:xfrm>
          <a:prstGeom prst="rect">
            <a:avLst/>
          </a:prstGeom>
          <a:blipFill>
            <a:blip r:embed="rId6" cstate="print"/>
            <a:stretch>
              <a:fillRect/>
            </a:stretch>
          </a:blipFill>
        </p:spPr>
        <p:txBody>
          <a:bodyPr wrap="square" lIns="0" tIns="0" rIns="0" bIns="0" rtlCol="0">
            <a:spAutoFit/>
          </a:bodyPr>
          <a:lstStyle/>
          <a:p>
            <a:endParaRPr/>
          </a:p>
        </p:txBody>
      </p:sp>
      <p:sp>
        <p:nvSpPr>
          <p:cNvPr id="6" name="object 6"/>
          <p:cNvSpPr/>
          <p:nvPr/>
        </p:nvSpPr>
        <p:spPr>
          <a:xfrm>
            <a:off x="3698906" y="2003455"/>
            <a:ext cx="637081" cy="197345"/>
          </a:xfrm>
          <a:prstGeom prst="rect">
            <a:avLst/>
          </a:prstGeom>
          <a:blipFill>
            <a:blip r:embed="rId7" cstate="print"/>
            <a:stretch>
              <a:fillRect/>
            </a:stretch>
          </a:blipFill>
        </p:spPr>
        <p:txBody>
          <a:bodyPr wrap="square" lIns="0" tIns="0" rIns="0" bIns="0" rtlCol="0">
            <a:spAutoFit/>
          </a:bodyPr>
          <a:lstStyle/>
          <a:p>
            <a:endParaRPr/>
          </a:p>
        </p:txBody>
      </p:sp>
      <p:sp>
        <p:nvSpPr>
          <p:cNvPr id="7" name="object 7"/>
          <p:cNvSpPr/>
          <p:nvPr/>
        </p:nvSpPr>
        <p:spPr>
          <a:xfrm>
            <a:off x="3034939" y="878691"/>
            <a:ext cx="1016965" cy="1034643"/>
          </a:xfrm>
          <a:prstGeom prst="rect">
            <a:avLst/>
          </a:prstGeom>
          <a:blipFill>
            <a:blip r:embed="rId8" cstate="print"/>
            <a:stretch>
              <a:fillRect/>
            </a:stretch>
          </a:blipFill>
        </p:spPr>
        <p:txBody>
          <a:bodyPr wrap="square" lIns="0" tIns="0" rIns="0" bIns="0" rtlCol="0">
            <a:spAutoFit/>
          </a:bodyPr>
          <a:lstStyle/>
          <a:p>
            <a:endParaRPr/>
          </a:p>
        </p:txBody>
      </p:sp>
      <p:sp>
        <p:nvSpPr>
          <p:cNvPr id="9" name="object 9"/>
          <p:cNvSpPr txBox="1"/>
          <p:nvPr/>
        </p:nvSpPr>
        <p:spPr>
          <a:xfrm>
            <a:off x="415354" y="144170"/>
            <a:ext cx="3477986" cy="162352"/>
          </a:xfrm>
          <a:prstGeom prst="rect">
            <a:avLst/>
          </a:prstGeom>
        </p:spPr>
        <p:txBody>
          <a:bodyPr vert="horz" wrap="square" lIns="0" tIns="0" rIns="0" bIns="0" rtlCol="0">
            <a:spAutoFit/>
          </a:bodyPr>
          <a:lstStyle/>
          <a:p>
            <a:pPr marL="0" marR="0">
              <a:lnSpc>
                <a:spcPts val="1380"/>
              </a:lnSpc>
              <a:spcBef>
                <a:spcPts val="0"/>
              </a:spcBef>
              <a:spcAft>
                <a:spcPts val="0"/>
              </a:spcAft>
            </a:pPr>
            <a:r>
              <a:rPr sz="1000" spc="15" dirty="0">
                <a:solidFill>
                  <a:srgbClr val="005AAA"/>
                </a:solidFill>
                <a:latin typeface="JWOCJC+UTMAvoBold" panose="020B0604020202020204"/>
                <a:cs typeface="EBFWQV+UTMBanqueBold"/>
              </a:rPr>
              <a:t>SỔ</a:t>
            </a:r>
            <a:r>
              <a:rPr sz="1000" spc="35" dirty="0">
                <a:solidFill>
                  <a:srgbClr val="005AAA"/>
                </a:solidFill>
                <a:latin typeface="JWOCJC+UTMAvoBold" panose="020B0604020202020204"/>
                <a:cs typeface="EBFWQV+UTMBanqueBold"/>
              </a:rPr>
              <a:t> </a:t>
            </a:r>
            <a:r>
              <a:rPr sz="1000" spc="15" dirty="0">
                <a:solidFill>
                  <a:srgbClr val="005AAA"/>
                </a:solidFill>
                <a:latin typeface="JWOCJC+UTMAvoBold" panose="020B0604020202020204"/>
                <a:cs typeface="EBFWQV+UTMBanqueBold"/>
              </a:rPr>
              <a:t>BẢO</a:t>
            </a:r>
            <a:r>
              <a:rPr sz="1000" spc="35" dirty="0">
                <a:solidFill>
                  <a:srgbClr val="005AAA"/>
                </a:solidFill>
                <a:latin typeface="JWOCJC+UTMAvoBold" panose="020B0604020202020204"/>
                <a:cs typeface="EBFWQV+UTMBanqueBold"/>
              </a:rPr>
              <a:t> </a:t>
            </a:r>
            <a:r>
              <a:rPr sz="1000" spc="15" dirty="0">
                <a:solidFill>
                  <a:srgbClr val="005AAA"/>
                </a:solidFill>
                <a:latin typeface="JWOCJC+UTMAvoBold" panose="020B0604020202020204"/>
                <a:cs typeface="EBFWQV+UTMBanqueBold"/>
              </a:rPr>
              <a:t>HÀNH</a:t>
            </a:r>
            <a:r>
              <a:rPr sz="1000" spc="34" dirty="0">
                <a:solidFill>
                  <a:srgbClr val="005AAA"/>
                </a:solidFill>
                <a:latin typeface="JWOCJC+UTMAvoBold" panose="020B0604020202020204"/>
                <a:cs typeface="EBFWQV+UTMBanqueBold"/>
              </a:rPr>
              <a:t> </a:t>
            </a:r>
            <a:r>
              <a:rPr sz="1000" spc="14" dirty="0">
                <a:solidFill>
                  <a:srgbClr val="005AAA"/>
                </a:solidFill>
                <a:latin typeface="JWOCJC+UTMAvoBold" panose="020B0604020202020204"/>
                <a:cs typeface="EBFWQV+UTMBanqueBold"/>
              </a:rPr>
              <a:t>VÀ</a:t>
            </a:r>
            <a:r>
              <a:rPr sz="1000" spc="35" dirty="0">
                <a:solidFill>
                  <a:srgbClr val="005AAA"/>
                </a:solidFill>
                <a:latin typeface="JWOCJC+UTMAvoBold" panose="020B0604020202020204"/>
                <a:cs typeface="EBFWQV+UTMBanqueBold"/>
              </a:rPr>
              <a:t> </a:t>
            </a:r>
            <a:r>
              <a:rPr sz="1000" spc="15" dirty="0">
                <a:solidFill>
                  <a:srgbClr val="005AAA"/>
                </a:solidFill>
                <a:latin typeface="JWOCJC+UTMAvoBold" panose="020B0604020202020204"/>
                <a:cs typeface="EBFWQV+UTMBanqueBold"/>
              </a:rPr>
              <a:t>BẢO</a:t>
            </a:r>
            <a:r>
              <a:rPr sz="1000" spc="35" dirty="0">
                <a:solidFill>
                  <a:srgbClr val="005AAA"/>
                </a:solidFill>
                <a:latin typeface="JWOCJC+UTMAvoBold" panose="020B0604020202020204"/>
                <a:cs typeface="EBFWQV+UTMBanqueBold"/>
              </a:rPr>
              <a:t> </a:t>
            </a:r>
            <a:r>
              <a:rPr sz="1000" spc="15" dirty="0">
                <a:solidFill>
                  <a:srgbClr val="005AAA"/>
                </a:solidFill>
                <a:latin typeface="JWOCJC+UTMAvoBold" panose="020B0604020202020204"/>
                <a:cs typeface="EBFWQV+UTMBanqueBold"/>
              </a:rPr>
              <a:t>DƯỠNG</a:t>
            </a:r>
            <a:r>
              <a:rPr sz="1000" spc="34" dirty="0">
                <a:solidFill>
                  <a:srgbClr val="005AAA"/>
                </a:solidFill>
                <a:latin typeface="JWOCJC+UTMAvoBold" panose="020B0604020202020204"/>
                <a:cs typeface="EBFWQV+UTMBanqueBold"/>
              </a:rPr>
              <a:t> </a:t>
            </a:r>
            <a:r>
              <a:rPr sz="1000" spc="15" dirty="0">
                <a:solidFill>
                  <a:srgbClr val="005AAA"/>
                </a:solidFill>
                <a:latin typeface="JWOCJC+UTMAvoBold" panose="020B0604020202020204"/>
                <a:cs typeface="EBFWQV+UTMBanqueBold"/>
              </a:rPr>
              <a:t>SHACMAN</a:t>
            </a:r>
          </a:p>
        </p:txBody>
      </p:sp>
      <p:sp>
        <p:nvSpPr>
          <p:cNvPr id="10" name="object 10"/>
          <p:cNvSpPr txBox="1"/>
          <p:nvPr/>
        </p:nvSpPr>
        <p:spPr>
          <a:xfrm>
            <a:off x="1276362" y="2463208"/>
            <a:ext cx="4702105" cy="256480"/>
          </a:xfrm>
          <a:prstGeom prst="rect">
            <a:avLst/>
          </a:prstGeom>
        </p:spPr>
        <p:txBody>
          <a:bodyPr vert="horz" wrap="square" lIns="0" tIns="0" rIns="0" bIns="0" rtlCol="0">
            <a:spAutoFit/>
          </a:bodyPr>
          <a:lstStyle/>
          <a:p>
            <a:pPr marL="0" marR="0">
              <a:lnSpc>
                <a:spcPts val="1970"/>
              </a:lnSpc>
              <a:spcBef>
                <a:spcPts val="0"/>
              </a:spcBef>
              <a:spcAft>
                <a:spcPts val="0"/>
              </a:spcAft>
            </a:pPr>
            <a:r>
              <a:rPr sz="1800" b="1" spc="-15" dirty="0">
                <a:solidFill>
                  <a:srgbClr val="221E1F"/>
                </a:solidFill>
                <a:latin typeface="Times New Roman" panose="02020603050405020304" pitchFamily="18" charset="0"/>
                <a:cs typeface="Times New Roman" panose="02020603050405020304" pitchFamily="18" charset="0"/>
              </a:rPr>
              <a:t>CÔNG</a:t>
            </a:r>
            <a:r>
              <a:rPr sz="1800" b="1" spc="-37" dirty="0">
                <a:solidFill>
                  <a:srgbClr val="221E1F"/>
                </a:solidFill>
                <a:latin typeface="Times New Roman" panose="02020603050405020304" pitchFamily="18" charset="0"/>
                <a:cs typeface="Times New Roman" panose="02020603050405020304" pitchFamily="18" charset="0"/>
              </a:rPr>
              <a:t> </a:t>
            </a:r>
            <a:r>
              <a:rPr sz="1800" b="1" spc="-14" dirty="0">
                <a:solidFill>
                  <a:srgbClr val="221E1F"/>
                </a:solidFill>
                <a:latin typeface="Times New Roman" panose="02020603050405020304" pitchFamily="18" charset="0"/>
                <a:cs typeface="Times New Roman" panose="02020603050405020304" pitchFamily="18" charset="0"/>
              </a:rPr>
              <a:t>TY</a:t>
            </a:r>
            <a:r>
              <a:rPr sz="1800" b="1" spc="-70" dirty="0">
                <a:solidFill>
                  <a:srgbClr val="221E1F"/>
                </a:solidFill>
                <a:latin typeface="Times New Roman" panose="02020603050405020304" pitchFamily="18" charset="0"/>
                <a:cs typeface="Times New Roman" panose="02020603050405020304" pitchFamily="18" charset="0"/>
              </a:rPr>
              <a:t> </a:t>
            </a:r>
            <a:r>
              <a:rPr sz="1800" b="1" spc="-15" dirty="0">
                <a:solidFill>
                  <a:srgbClr val="221E1F"/>
                </a:solidFill>
                <a:latin typeface="Times New Roman" panose="02020603050405020304" pitchFamily="18" charset="0"/>
                <a:cs typeface="Times New Roman" panose="02020603050405020304" pitchFamily="18" charset="0"/>
              </a:rPr>
              <a:t>CỔ</a:t>
            </a:r>
            <a:r>
              <a:rPr sz="1800" b="1" dirty="0">
                <a:solidFill>
                  <a:srgbClr val="221E1F"/>
                </a:solidFill>
                <a:latin typeface="Times New Roman" panose="02020603050405020304" pitchFamily="18" charset="0"/>
                <a:cs typeface="Times New Roman" panose="02020603050405020304" pitchFamily="18" charset="0"/>
              </a:rPr>
              <a:t> </a:t>
            </a:r>
            <a:r>
              <a:rPr sz="1800" b="1" spc="-14" dirty="0">
                <a:solidFill>
                  <a:srgbClr val="221E1F"/>
                </a:solidFill>
                <a:latin typeface="Times New Roman" panose="02020603050405020304" pitchFamily="18" charset="0"/>
                <a:cs typeface="Times New Roman" panose="02020603050405020304" pitchFamily="18" charset="0"/>
              </a:rPr>
              <a:t>PHẦN</a:t>
            </a:r>
            <a:r>
              <a:rPr sz="1800" b="1" dirty="0">
                <a:solidFill>
                  <a:srgbClr val="221E1F"/>
                </a:solidFill>
                <a:latin typeface="Times New Roman" panose="02020603050405020304" pitchFamily="18" charset="0"/>
                <a:cs typeface="Times New Roman" panose="02020603050405020304" pitchFamily="18" charset="0"/>
              </a:rPr>
              <a:t> </a:t>
            </a:r>
            <a:r>
              <a:rPr sz="1800" b="1" spc="-15" dirty="0">
                <a:solidFill>
                  <a:srgbClr val="221E1F"/>
                </a:solidFill>
                <a:latin typeface="Times New Roman" panose="02020603050405020304" pitchFamily="18" charset="0"/>
                <a:cs typeface="Times New Roman" panose="02020603050405020304" pitchFamily="18" charset="0"/>
              </a:rPr>
              <a:t>SHACMAN</a:t>
            </a:r>
            <a:r>
              <a:rPr sz="1800" b="1" spc="-37" dirty="0">
                <a:solidFill>
                  <a:srgbClr val="221E1F"/>
                </a:solidFill>
                <a:latin typeface="Times New Roman" panose="02020603050405020304" pitchFamily="18" charset="0"/>
                <a:cs typeface="Times New Roman" panose="02020603050405020304" pitchFamily="18" charset="0"/>
              </a:rPr>
              <a:t> </a:t>
            </a:r>
            <a:r>
              <a:rPr sz="1800" b="1" spc="-11" dirty="0">
                <a:solidFill>
                  <a:srgbClr val="221E1F"/>
                </a:solidFill>
                <a:latin typeface="Times New Roman" panose="02020603050405020304" pitchFamily="18" charset="0"/>
                <a:cs typeface="Times New Roman" panose="02020603050405020304" pitchFamily="18" charset="0"/>
              </a:rPr>
              <a:t>VIỆT</a:t>
            </a:r>
            <a:r>
              <a:rPr sz="1800" b="1" spc="-37" dirty="0">
                <a:solidFill>
                  <a:srgbClr val="221E1F"/>
                </a:solidFill>
                <a:latin typeface="Times New Roman" panose="02020603050405020304" pitchFamily="18" charset="0"/>
                <a:cs typeface="Times New Roman" panose="02020603050405020304" pitchFamily="18" charset="0"/>
              </a:rPr>
              <a:t> </a:t>
            </a:r>
            <a:r>
              <a:rPr sz="1800" b="1" spc="-15" dirty="0">
                <a:solidFill>
                  <a:srgbClr val="221E1F"/>
                </a:solidFill>
                <a:latin typeface="Times New Roman" panose="02020603050405020304" pitchFamily="18" charset="0"/>
                <a:cs typeface="Times New Roman" panose="02020603050405020304" pitchFamily="18" charset="0"/>
              </a:rPr>
              <a:t>NAM</a:t>
            </a:r>
          </a:p>
        </p:txBody>
      </p:sp>
      <p:sp>
        <p:nvSpPr>
          <p:cNvPr id="11" name="object 11"/>
          <p:cNvSpPr txBox="1"/>
          <p:nvPr/>
        </p:nvSpPr>
        <p:spPr>
          <a:xfrm>
            <a:off x="1595258" y="2757016"/>
            <a:ext cx="4063636" cy="256480"/>
          </a:xfrm>
          <a:prstGeom prst="rect">
            <a:avLst/>
          </a:prstGeom>
        </p:spPr>
        <p:txBody>
          <a:bodyPr vert="horz" wrap="square" lIns="0" tIns="0" rIns="0" bIns="0" rtlCol="0">
            <a:spAutoFit/>
          </a:bodyPr>
          <a:lstStyle/>
          <a:p>
            <a:pPr marL="0" marR="0">
              <a:lnSpc>
                <a:spcPts val="1970"/>
              </a:lnSpc>
              <a:spcBef>
                <a:spcPts val="0"/>
              </a:spcBef>
              <a:spcAft>
                <a:spcPts val="0"/>
              </a:spcAft>
            </a:pPr>
            <a:r>
              <a:rPr sz="1800" b="1" spc="-15" dirty="0">
                <a:solidFill>
                  <a:srgbClr val="221E1F"/>
                </a:solidFill>
                <a:latin typeface="Times New Roman" panose="02020603050405020304" pitchFamily="18" charset="0"/>
                <a:cs typeface="Times New Roman" panose="02020603050405020304" pitchFamily="18" charset="0"/>
              </a:rPr>
              <a:t>ĐẠI</a:t>
            </a:r>
            <a:r>
              <a:rPr sz="1800" b="1" dirty="0">
                <a:solidFill>
                  <a:srgbClr val="221E1F"/>
                </a:solidFill>
                <a:latin typeface="Times New Roman" panose="02020603050405020304" pitchFamily="18" charset="0"/>
                <a:cs typeface="Times New Roman" panose="02020603050405020304" pitchFamily="18" charset="0"/>
              </a:rPr>
              <a:t> </a:t>
            </a:r>
            <a:r>
              <a:rPr sz="1800" b="1" spc="-11" dirty="0">
                <a:solidFill>
                  <a:srgbClr val="221E1F"/>
                </a:solidFill>
                <a:latin typeface="Times New Roman" panose="02020603050405020304" pitchFamily="18" charset="0"/>
                <a:cs typeface="Times New Roman" panose="02020603050405020304" pitchFamily="18" charset="0"/>
              </a:rPr>
              <a:t>DIỆN</a:t>
            </a:r>
            <a:r>
              <a:rPr sz="1800" b="1" dirty="0">
                <a:solidFill>
                  <a:srgbClr val="221E1F"/>
                </a:solidFill>
                <a:latin typeface="Times New Roman" panose="02020603050405020304" pitchFamily="18" charset="0"/>
                <a:cs typeface="Times New Roman" panose="02020603050405020304" pitchFamily="18" charset="0"/>
              </a:rPr>
              <a:t> </a:t>
            </a:r>
            <a:r>
              <a:rPr sz="1800" b="1" spc="-15" dirty="0">
                <a:solidFill>
                  <a:srgbClr val="221E1F"/>
                </a:solidFill>
                <a:latin typeface="Times New Roman" panose="02020603050405020304" pitchFamily="18" charset="0"/>
                <a:cs typeface="Times New Roman" panose="02020603050405020304" pitchFamily="18" charset="0"/>
              </a:rPr>
              <a:t>SHACMAN</a:t>
            </a:r>
            <a:r>
              <a:rPr sz="1800" b="1" spc="-37" dirty="0">
                <a:solidFill>
                  <a:srgbClr val="221E1F"/>
                </a:solidFill>
                <a:latin typeface="Times New Roman" panose="02020603050405020304" pitchFamily="18" charset="0"/>
                <a:cs typeface="Times New Roman" panose="02020603050405020304" pitchFamily="18" charset="0"/>
              </a:rPr>
              <a:t> </a:t>
            </a:r>
            <a:r>
              <a:rPr sz="1800" b="1" spc="-14" dirty="0">
                <a:solidFill>
                  <a:srgbClr val="221E1F"/>
                </a:solidFill>
                <a:latin typeface="Times New Roman" panose="02020603050405020304" pitchFamily="18" charset="0"/>
                <a:cs typeface="Times New Roman" panose="02020603050405020304" pitchFamily="18" charset="0"/>
              </a:rPr>
              <a:t>TẠI</a:t>
            </a:r>
            <a:r>
              <a:rPr sz="1800" b="1" spc="-31" dirty="0">
                <a:solidFill>
                  <a:srgbClr val="221E1F"/>
                </a:solidFill>
                <a:latin typeface="Times New Roman" panose="02020603050405020304" pitchFamily="18" charset="0"/>
                <a:cs typeface="Times New Roman" panose="02020603050405020304" pitchFamily="18" charset="0"/>
              </a:rPr>
              <a:t> </a:t>
            </a:r>
            <a:r>
              <a:rPr sz="1800" b="1" spc="-11" dirty="0">
                <a:solidFill>
                  <a:srgbClr val="221E1F"/>
                </a:solidFill>
                <a:latin typeface="Times New Roman" panose="02020603050405020304" pitchFamily="18" charset="0"/>
                <a:cs typeface="Times New Roman" panose="02020603050405020304" pitchFamily="18" charset="0"/>
              </a:rPr>
              <a:t>VIỆT</a:t>
            </a:r>
            <a:r>
              <a:rPr sz="1800" b="1" spc="-37" dirty="0">
                <a:solidFill>
                  <a:srgbClr val="221E1F"/>
                </a:solidFill>
                <a:latin typeface="Times New Roman" panose="02020603050405020304" pitchFamily="18" charset="0"/>
                <a:cs typeface="Times New Roman" panose="02020603050405020304" pitchFamily="18" charset="0"/>
              </a:rPr>
              <a:t> </a:t>
            </a:r>
            <a:r>
              <a:rPr sz="1800" b="1" spc="-15" dirty="0">
                <a:solidFill>
                  <a:srgbClr val="221E1F"/>
                </a:solidFill>
                <a:latin typeface="Times New Roman" panose="02020603050405020304" pitchFamily="18" charset="0"/>
                <a:cs typeface="Times New Roman" panose="02020603050405020304" pitchFamily="18" charset="0"/>
              </a:rPr>
              <a:t>NAM</a:t>
            </a:r>
          </a:p>
        </p:txBody>
      </p:sp>
      <p:sp>
        <p:nvSpPr>
          <p:cNvPr id="12" name="object 12"/>
          <p:cNvSpPr txBox="1"/>
          <p:nvPr/>
        </p:nvSpPr>
        <p:spPr>
          <a:xfrm>
            <a:off x="1525748" y="3352991"/>
            <a:ext cx="4095939" cy="461665"/>
          </a:xfrm>
          <a:prstGeom prst="rect">
            <a:avLst/>
          </a:prstGeom>
        </p:spPr>
        <p:txBody>
          <a:bodyPr vert="horz" wrap="square" lIns="0" tIns="0" rIns="0" bIns="0" rtlCol="0">
            <a:spAutoFit/>
          </a:bodyPr>
          <a:lstStyle/>
          <a:p>
            <a:pPr marL="0" marR="0">
              <a:lnSpc>
                <a:spcPts val="3556"/>
              </a:lnSpc>
              <a:spcBef>
                <a:spcPts val="0"/>
              </a:spcBef>
              <a:spcAft>
                <a:spcPts val="0"/>
              </a:spcAft>
            </a:pPr>
            <a:r>
              <a:rPr sz="3200" spc="169" dirty="0">
                <a:solidFill>
                  <a:srgbClr val="EE1C23"/>
                </a:solidFill>
                <a:latin typeface="Times New Roman" panose="02020603050405020304" pitchFamily="18" charset="0"/>
                <a:cs typeface="Times New Roman" panose="02020603050405020304" pitchFamily="18" charset="0"/>
              </a:rPr>
              <a:t>Hotline:</a:t>
            </a:r>
            <a:r>
              <a:rPr sz="3200" spc="164" dirty="0">
                <a:solidFill>
                  <a:srgbClr val="EE1C23"/>
                </a:solidFill>
                <a:latin typeface="Times New Roman" panose="02020603050405020304" pitchFamily="18" charset="0"/>
                <a:cs typeface="Times New Roman" panose="02020603050405020304" pitchFamily="18" charset="0"/>
              </a:rPr>
              <a:t> </a:t>
            </a:r>
            <a:r>
              <a:rPr sz="3200" spc="170" dirty="0">
                <a:solidFill>
                  <a:srgbClr val="EE1C23"/>
                </a:solidFill>
                <a:latin typeface="Times New Roman" panose="02020603050405020304" pitchFamily="18" charset="0"/>
                <a:cs typeface="Times New Roman" panose="02020603050405020304" pitchFamily="18" charset="0"/>
              </a:rPr>
              <a:t>1800888800</a:t>
            </a:r>
          </a:p>
        </p:txBody>
      </p:sp>
      <p:sp>
        <p:nvSpPr>
          <p:cNvPr id="13" name="object 13"/>
          <p:cNvSpPr txBox="1"/>
          <p:nvPr/>
        </p:nvSpPr>
        <p:spPr>
          <a:xfrm>
            <a:off x="373508" y="4721577"/>
            <a:ext cx="201903" cy="101566"/>
          </a:xfrm>
          <a:prstGeom prst="rect">
            <a:avLst/>
          </a:prstGeom>
        </p:spPr>
        <p:txBody>
          <a:bodyPr vert="horz" wrap="square" lIns="0" tIns="0" rIns="0" bIns="0" rtlCol="0">
            <a:spAutoFit/>
          </a:bodyPr>
          <a:lstStyle/>
          <a:p>
            <a:pPr marL="0" marR="0">
              <a:lnSpc>
                <a:spcPts val="850"/>
              </a:lnSpc>
              <a:spcBef>
                <a:spcPts val="0"/>
              </a:spcBef>
              <a:spcAft>
                <a:spcPts val="0"/>
              </a:spcAft>
            </a:pPr>
            <a:r>
              <a:rPr lang="en-US" sz="600" spc="12" dirty="0">
                <a:solidFill>
                  <a:srgbClr val="FFFFFF"/>
                </a:solidFill>
                <a:latin typeface="WTHKIR+UTM-Avo"/>
                <a:cs typeface="WTHKIR+UTM-Avo"/>
              </a:rPr>
              <a:t>28</a:t>
            </a:r>
            <a:endParaRPr sz="600" spc="12" dirty="0">
              <a:solidFill>
                <a:srgbClr val="FFFFFF"/>
              </a:solidFill>
              <a:latin typeface="WTHKIR+UTM-Avo"/>
              <a:cs typeface="WTHKIR+UTM-Avo"/>
            </a:endParaRPr>
          </a:p>
        </p:txBody>
      </p:sp>
      <p:sp>
        <p:nvSpPr>
          <p:cNvPr id="14" name="object 14"/>
          <p:cNvSpPr txBox="1"/>
          <p:nvPr/>
        </p:nvSpPr>
        <p:spPr>
          <a:xfrm>
            <a:off x="522485" y="4813618"/>
            <a:ext cx="2824958" cy="227090"/>
          </a:xfrm>
          <a:prstGeom prst="rect">
            <a:avLst/>
          </a:prstGeom>
        </p:spPr>
        <p:txBody>
          <a:bodyPr vert="horz" wrap="square" lIns="0" tIns="0" rIns="0" bIns="0" rtlCol="0">
            <a:spAutoFit/>
          </a:bodyPr>
          <a:lstStyle/>
          <a:p>
            <a:pPr marL="0" marR="0">
              <a:lnSpc>
                <a:spcPts val="1488"/>
              </a:lnSpc>
              <a:spcBef>
                <a:spcPts val="0"/>
              </a:spcBef>
              <a:spcAft>
                <a:spcPts val="0"/>
              </a:spcAft>
            </a:pPr>
            <a:r>
              <a:rPr sz="1000" spc="12" dirty="0">
                <a:solidFill>
                  <a:srgbClr val="005AAA"/>
                </a:solidFill>
                <a:latin typeface="JWOCJC+UTMAvoBold"/>
                <a:cs typeface="JWOCJC+UTMAvoBold"/>
              </a:rPr>
              <a:t>CÔNG</a:t>
            </a:r>
            <a:r>
              <a:rPr sz="1000" spc="64" dirty="0">
                <a:solidFill>
                  <a:srgbClr val="005AAA"/>
                </a:solidFill>
                <a:latin typeface="JWOCJC+UTMAvoBold"/>
                <a:cs typeface="JWOCJC+UTMAvoBold"/>
              </a:rPr>
              <a:t> </a:t>
            </a:r>
            <a:r>
              <a:rPr sz="1000" dirty="0">
                <a:solidFill>
                  <a:srgbClr val="005AAA"/>
                </a:solidFill>
                <a:latin typeface="JWOCJC+UTMAvoBold"/>
                <a:cs typeface="JWOCJC+UTMAvoBold"/>
              </a:rPr>
              <a:t>TY</a:t>
            </a:r>
            <a:r>
              <a:rPr sz="1000" spc="65" dirty="0">
                <a:solidFill>
                  <a:srgbClr val="005AAA"/>
                </a:solidFill>
                <a:latin typeface="JWOCJC+UTMAvoBold"/>
                <a:cs typeface="JWOCJC+UTMAvoBold"/>
              </a:rPr>
              <a:t> </a:t>
            </a:r>
            <a:r>
              <a:rPr sz="1000" spc="12" dirty="0">
                <a:solidFill>
                  <a:srgbClr val="005AAA"/>
                </a:solidFill>
                <a:latin typeface="JWOCJC+UTMAvoBold"/>
                <a:cs typeface="JWOCJC+UTMAvoBold"/>
              </a:rPr>
              <a:t>CỔ</a:t>
            </a:r>
            <a:r>
              <a:rPr sz="1000" spc="63" dirty="0">
                <a:solidFill>
                  <a:srgbClr val="005AAA"/>
                </a:solidFill>
                <a:latin typeface="JWOCJC+UTMAvoBold"/>
                <a:cs typeface="JWOCJC+UTMAvoBold"/>
              </a:rPr>
              <a:t> </a:t>
            </a:r>
            <a:r>
              <a:rPr sz="1000" spc="10" dirty="0">
                <a:solidFill>
                  <a:srgbClr val="005AAA"/>
                </a:solidFill>
                <a:latin typeface="JWOCJC+UTMAvoBold"/>
                <a:cs typeface="JWOCJC+UTMAvoBold"/>
              </a:rPr>
              <a:t>PHẦN</a:t>
            </a:r>
            <a:r>
              <a:rPr sz="1000" spc="64" dirty="0">
                <a:solidFill>
                  <a:srgbClr val="005AAA"/>
                </a:solidFill>
                <a:latin typeface="JWOCJC+UTMAvoBold"/>
                <a:cs typeface="JWOCJC+UTMAvoBold"/>
              </a:rPr>
              <a:t> </a:t>
            </a:r>
            <a:r>
              <a:rPr sz="1000" dirty="0">
                <a:solidFill>
                  <a:srgbClr val="005AAA"/>
                </a:solidFill>
                <a:latin typeface="JWOCJC+UTMAvoBold"/>
                <a:cs typeface="JWOCJC+UTMAvoBold"/>
              </a:rPr>
              <a:t>SHACMAN</a:t>
            </a:r>
            <a:r>
              <a:rPr sz="1000" spc="66" dirty="0">
                <a:solidFill>
                  <a:srgbClr val="005AAA"/>
                </a:solidFill>
                <a:latin typeface="JWOCJC+UTMAvoBold"/>
                <a:cs typeface="JWOCJC+UTMAvoBold"/>
              </a:rPr>
              <a:t> </a:t>
            </a:r>
            <a:r>
              <a:rPr sz="1000" dirty="0">
                <a:solidFill>
                  <a:srgbClr val="005AAA"/>
                </a:solidFill>
                <a:latin typeface="JWOCJC+UTMAvoBold"/>
                <a:cs typeface="JWOCJC+UTMAvoBold"/>
              </a:rPr>
              <a:t>VIỆT</a:t>
            </a:r>
            <a:r>
              <a:rPr sz="1000" spc="63" dirty="0">
                <a:solidFill>
                  <a:srgbClr val="005AAA"/>
                </a:solidFill>
                <a:latin typeface="JWOCJC+UTMAvoBold"/>
                <a:cs typeface="JWOCJC+UTMAvoBold"/>
              </a:rPr>
              <a:t> </a:t>
            </a:r>
            <a:r>
              <a:rPr sz="1000" spc="11" dirty="0">
                <a:solidFill>
                  <a:srgbClr val="005AAA"/>
                </a:solidFill>
                <a:latin typeface="JWOCJC+UTMAvoBold"/>
                <a:cs typeface="JWOCJC+UTMAvoBold"/>
              </a:rPr>
              <a:t>NAM</a:t>
            </a: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8EDE65E4-B5EF-368E-EF0C-66BD12A38DA4}"/>
            </a:ext>
          </a:extLst>
        </p:cNvPr>
        <p:cNvGrpSpPr/>
        <p:nvPr/>
      </p:nvGrpSpPr>
      <p:grpSpPr>
        <a:xfrm>
          <a:off x="0" y="0"/>
          <a:ext cx="0" cy="0"/>
          <a:chOff x="0" y="0"/>
          <a:chExt cx="0" cy="0"/>
        </a:xfrm>
      </p:grpSpPr>
      <p:sp>
        <p:nvSpPr>
          <p:cNvPr id="8" name="object 1">
            <a:extLst>
              <a:ext uri="{FF2B5EF4-FFF2-40B4-BE49-F238E27FC236}">
                <a16:creationId xmlns:a16="http://schemas.microsoft.com/office/drawing/2014/main" id="{B5C78547-0823-B47E-0030-E589F2FB816F}"/>
              </a:ext>
            </a:extLst>
          </p:cNvPr>
          <p:cNvSpPr/>
          <p:nvPr/>
        </p:nvSpPr>
        <p:spPr>
          <a:xfrm>
            <a:off x="408630" y="316552"/>
            <a:ext cx="6797802" cy="12700"/>
          </a:xfrm>
          <a:prstGeom prst="rect">
            <a:avLst/>
          </a:prstGeom>
          <a:blipFill>
            <a:blip r:embed="rId2" cstate="print"/>
            <a:stretch>
              <a:fillRect/>
            </a:stretch>
          </a:blipFill>
        </p:spPr>
        <p:txBody>
          <a:bodyPr wrap="square" lIns="0" tIns="0" rIns="0" bIns="0" rtlCol="0">
            <a:spAutoFit/>
          </a:bodyPr>
          <a:lstStyle/>
          <a:p>
            <a:endParaRPr/>
          </a:p>
        </p:txBody>
      </p:sp>
      <p:sp>
        <p:nvSpPr>
          <p:cNvPr id="2" name="object 2">
            <a:extLst>
              <a:ext uri="{FF2B5EF4-FFF2-40B4-BE49-F238E27FC236}">
                <a16:creationId xmlns:a16="http://schemas.microsoft.com/office/drawing/2014/main" id="{38E9327F-822A-DEF4-5619-7BA656579CA5}"/>
              </a:ext>
            </a:extLst>
          </p:cNvPr>
          <p:cNvSpPr/>
          <p:nvPr/>
        </p:nvSpPr>
        <p:spPr>
          <a:xfrm>
            <a:off x="6407062" y="171166"/>
            <a:ext cx="792553" cy="85737"/>
          </a:xfrm>
          <a:prstGeom prst="rect">
            <a:avLst/>
          </a:prstGeom>
          <a:blipFill>
            <a:blip r:embed="rId3" cstate="print"/>
            <a:stretch>
              <a:fillRect/>
            </a:stretch>
          </a:blipFill>
        </p:spPr>
        <p:txBody>
          <a:bodyPr wrap="square" lIns="0" tIns="0" rIns="0" bIns="0" rtlCol="0">
            <a:spAutoFit/>
          </a:bodyPr>
          <a:lstStyle/>
          <a:p>
            <a:endParaRPr/>
          </a:p>
        </p:txBody>
      </p:sp>
      <p:sp>
        <p:nvSpPr>
          <p:cNvPr id="9" name="object 9">
            <a:extLst>
              <a:ext uri="{FF2B5EF4-FFF2-40B4-BE49-F238E27FC236}">
                <a16:creationId xmlns:a16="http://schemas.microsoft.com/office/drawing/2014/main" id="{854D14C7-7BC1-9CF4-26A5-E4DF08E3EE64}"/>
              </a:ext>
            </a:extLst>
          </p:cNvPr>
          <p:cNvSpPr txBox="1"/>
          <p:nvPr/>
        </p:nvSpPr>
        <p:spPr>
          <a:xfrm>
            <a:off x="415354" y="144170"/>
            <a:ext cx="3477986" cy="162352"/>
          </a:xfrm>
          <a:prstGeom prst="rect">
            <a:avLst/>
          </a:prstGeom>
        </p:spPr>
        <p:txBody>
          <a:bodyPr vert="horz" wrap="square" lIns="0" tIns="0" rIns="0" bIns="0" rtlCol="0">
            <a:spAutoFit/>
          </a:bodyPr>
          <a:lstStyle/>
          <a:p>
            <a:pPr marL="0" marR="0">
              <a:lnSpc>
                <a:spcPts val="1380"/>
              </a:lnSpc>
              <a:spcBef>
                <a:spcPts val="0"/>
              </a:spcBef>
              <a:spcAft>
                <a:spcPts val="0"/>
              </a:spcAft>
            </a:pPr>
            <a:r>
              <a:rPr sz="1000" spc="15" dirty="0">
                <a:solidFill>
                  <a:srgbClr val="005AAA"/>
                </a:solidFill>
                <a:latin typeface="JWOCJC+UTMAvoBold" panose="020B0604020202020204"/>
                <a:cs typeface="EBFWQV+UTMBanqueBold"/>
              </a:rPr>
              <a:t>SỔ</a:t>
            </a:r>
            <a:r>
              <a:rPr sz="1000" spc="35" dirty="0">
                <a:solidFill>
                  <a:srgbClr val="005AAA"/>
                </a:solidFill>
                <a:latin typeface="JWOCJC+UTMAvoBold" panose="020B0604020202020204"/>
                <a:cs typeface="EBFWQV+UTMBanqueBold"/>
              </a:rPr>
              <a:t> </a:t>
            </a:r>
            <a:r>
              <a:rPr sz="1000" spc="15" dirty="0">
                <a:solidFill>
                  <a:srgbClr val="005AAA"/>
                </a:solidFill>
                <a:latin typeface="JWOCJC+UTMAvoBold" panose="020B0604020202020204"/>
                <a:cs typeface="EBFWQV+UTMBanqueBold"/>
              </a:rPr>
              <a:t>BẢO</a:t>
            </a:r>
            <a:r>
              <a:rPr sz="1000" spc="35" dirty="0">
                <a:solidFill>
                  <a:srgbClr val="005AAA"/>
                </a:solidFill>
                <a:latin typeface="JWOCJC+UTMAvoBold" panose="020B0604020202020204"/>
                <a:cs typeface="EBFWQV+UTMBanqueBold"/>
              </a:rPr>
              <a:t> </a:t>
            </a:r>
            <a:r>
              <a:rPr sz="1000" spc="15" dirty="0">
                <a:solidFill>
                  <a:srgbClr val="005AAA"/>
                </a:solidFill>
                <a:latin typeface="JWOCJC+UTMAvoBold" panose="020B0604020202020204"/>
                <a:cs typeface="EBFWQV+UTMBanqueBold"/>
              </a:rPr>
              <a:t>HÀNH</a:t>
            </a:r>
            <a:r>
              <a:rPr sz="1000" spc="34" dirty="0">
                <a:solidFill>
                  <a:srgbClr val="005AAA"/>
                </a:solidFill>
                <a:latin typeface="JWOCJC+UTMAvoBold" panose="020B0604020202020204"/>
                <a:cs typeface="EBFWQV+UTMBanqueBold"/>
              </a:rPr>
              <a:t> </a:t>
            </a:r>
            <a:r>
              <a:rPr sz="1000" spc="14" dirty="0">
                <a:solidFill>
                  <a:srgbClr val="005AAA"/>
                </a:solidFill>
                <a:latin typeface="JWOCJC+UTMAvoBold" panose="020B0604020202020204"/>
                <a:cs typeface="EBFWQV+UTMBanqueBold"/>
              </a:rPr>
              <a:t>VÀ</a:t>
            </a:r>
            <a:r>
              <a:rPr sz="1000" spc="35" dirty="0">
                <a:solidFill>
                  <a:srgbClr val="005AAA"/>
                </a:solidFill>
                <a:latin typeface="JWOCJC+UTMAvoBold" panose="020B0604020202020204"/>
                <a:cs typeface="EBFWQV+UTMBanqueBold"/>
              </a:rPr>
              <a:t> </a:t>
            </a:r>
            <a:r>
              <a:rPr sz="1000" spc="15" dirty="0">
                <a:solidFill>
                  <a:srgbClr val="005AAA"/>
                </a:solidFill>
                <a:latin typeface="JWOCJC+UTMAvoBold" panose="020B0604020202020204"/>
                <a:cs typeface="EBFWQV+UTMBanqueBold"/>
              </a:rPr>
              <a:t>BẢO</a:t>
            </a:r>
            <a:r>
              <a:rPr sz="1000" spc="35" dirty="0">
                <a:solidFill>
                  <a:srgbClr val="005AAA"/>
                </a:solidFill>
                <a:latin typeface="JWOCJC+UTMAvoBold" panose="020B0604020202020204"/>
                <a:cs typeface="EBFWQV+UTMBanqueBold"/>
              </a:rPr>
              <a:t> </a:t>
            </a:r>
            <a:r>
              <a:rPr sz="1000" spc="15" dirty="0">
                <a:solidFill>
                  <a:srgbClr val="005AAA"/>
                </a:solidFill>
                <a:latin typeface="JWOCJC+UTMAvoBold" panose="020B0604020202020204"/>
                <a:cs typeface="EBFWQV+UTMBanqueBold"/>
              </a:rPr>
              <a:t>DƯỠNG</a:t>
            </a:r>
            <a:r>
              <a:rPr sz="1000" spc="34" dirty="0">
                <a:solidFill>
                  <a:srgbClr val="005AAA"/>
                </a:solidFill>
                <a:latin typeface="JWOCJC+UTMAvoBold" panose="020B0604020202020204"/>
                <a:cs typeface="EBFWQV+UTMBanqueBold"/>
              </a:rPr>
              <a:t> </a:t>
            </a:r>
            <a:r>
              <a:rPr sz="1000" spc="15" dirty="0">
                <a:solidFill>
                  <a:srgbClr val="005AAA"/>
                </a:solidFill>
                <a:latin typeface="JWOCJC+UTMAvoBold" panose="020B0604020202020204"/>
                <a:cs typeface="EBFWQV+UTMBanqueBold"/>
              </a:rPr>
              <a:t>SHACMAN</a:t>
            </a:r>
          </a:p>
        </p:txBody>
      </p:sp>
      <p:sp>
        <p:nvSpPr>
          <p:cNvPr id="16" name="文本框 15">
            <a:extLst>
              <a:ext uri="{FF2B5EF4-FFF2-40B4-BE49-F238E27FC236}">
                <a16:creationId xmlns:a16="http://schemas.microsoft.com/office/drawing/2014/main" id="{C30447D1-64ED-1567-CC37-D52293E828F4}"/>
              </a:ext>
            </a:extLst>
          </p:cNvPr>
          <p:cNvSpPr txBox="1"/>
          <p:nvPr/>
        </p:nvSpPr>
        <p:spPr>
          <a:xfrm>
            <a:off x="249858" y="279172"/>
            <a:ext cx="6315224" cy="338554"/>
          </a:xfrm>
          <a:prstGeom prst="rect">
            <a:avLst/>
          </a:prstGeom>
          <a:noFill/>
        </p:spPr>
        <p:txBody>
          <a:bodyPr wrap="square">
            <a:spAutoFit/>
          </a:bodyPr>
          <a:lstStyle/>
          <a:p>
            <a:pPr algn="ctr"/>
            <a:r>
              <a:rPr lang="en-US" altLang="zh-CN" sz="1600" b="1" dirty="0">
                <a:effectLst/>
                <a:latin typeface="Times New Roman" panose="02020603050405020304" pitchFamily="18" charset="0"/>
                <a:ea typeface="宋体" panose="02010600030101010101" pitchFamily="2" charset="-122"/>
              </a:rPr>
              <a:t>Quy </a:t>
            </a:r>
            <a:r>
              <a:rPr lang="en-US" altLang="zh-CN" sz="1600" b="1" dirty="0" err="1">
                <a:effectLst/>
                <a:latin typeface="Times New Roman" panose="02020603050405020304" pitchFamily="18" charset="0"/>
                <a:ea typeface="宋体" panose="02010600030101010101" pitchFamily="2" charset="-122"/>
              </a:rPr>
              <a:t>định</a:t>
            </a:r>
            <a:r>
              <a:rPr lang="en-US" altLang="zh-CN" sz="1600" b="1" dirty="0">
                <a:effectLst/>
                <a:latin typeface="Times New Roman" panose="02020603050405020304" pitchFamily="18" charset="0"/>
                <a:ea typeface="宋体" panose="02010600030101010101" pitchFamily="2" charset="-122"/>
              </a:rPr>
              <a:t> </a:t>
            </a:r>
            <a:r>
              <a:rPr lang="en-US" altLang="zh-CN" sz="1600" b="1" dirty="0" err="1">
                <a:effectLst/>
                <a:latin typeface="Times New Roman" panose="02020603050405020304" pitchFamily="18" charset="0"/>
                <a:ea typeface="宋体" panose="02010600030101010101" pitchFamily="2" charset="-122"/>
              </a:rPr>
              <a:t>về</a:t>
            </a:r>
            <a:r>
              <a:rPr lang="en-US" altLang="zh-CN" sz="1600" b="1" dirty="0">
                <a:effectLst/>
                <a:latin typeface="Times New Roman" panose="02020603050405020304" pitchFamily="18" charset="0"/>
                <a:ea typeface="宋体" panose="02010600030101010101" pitchFamily="2" charset="-122"/>
              </a:rPr>
              <a:t> chu </a:t>
            </a:r>
            <a:r>
              <a:rPr lang="en-US" altLang="zh-CN" sz="1600" b="1" dirty="0" err="1">
                <a:effectLst/>
                <a:latin typeface="Times New Roman" panose="02020603050405020304" pitchFamily="18" charset="0"/>
                <a:ea typeface="宋体" panose="02010600030101010101" pitchFamily="2" charset="-122"/>
              </a:rPr>
              <a:t>kỳ</a:t>
            </a:r>
            <a:r>
              <a:rPr lang="en-US" altLang="zh-CN" sz="1600" b="1" dirty="0">
                <a:effectLst/>
                <a:latin typeface="Times New Roman" panose="02020603050405020304" pitchFamily="18" charset="0"/>
                <a:ea typeface="宋体" panose="02010600030101010101" pitchFamily="2" charset="-122"/>
              </a:rPr>
              <a:t> </a:t>
            </a:r>
            <a:r>
              <a:rPr lang="en-US" altLang="zh-CN" sz="1600" b="1" dirty="0" err="1">
                <a:effectLst/>
                <a:latin typeface="Times New Roman" panose="02020603050405020304" pitchFamily="18" charset="0"/>
                <a:ea typeface="宋体" panose="02010600030101010101" pitchFamily="2" charset="-122"/>
              </a:rPr>
              <a:t>bảo</a:t>
            </a:r>
            <a:r>
              <a:rPr lang="en-US" altLang="zh-CN" sz="1600" b="1" dirty="0">
                <a:effectLst/>
                <a:latin typeface="Times New Roman" panose="02020603050405020304" pitchFamily="18" charset="0"/>
                <a:ea typeface="宋体" panose="02010600030101010101" pitchFamily="2" charset="-122"/>
              </a:rPr>
              <a:t> </a:t>
            </a:r>
            <a:r>
              <a:rPr lang="en-US" altLang="zh-CN" sz="1600" b="1" dirty="0" err="1">
                <a:effectLst/>
                <a:latin typeface="Times New Roman" panose="02020603050405020304" pitchFamily="18" charset="0"/>
                <a:ea typeface="宋体" panose="02010600030101010101" pitchFamily="2" charset="-122"/>
              </a:rPr>
              <a:t>dưỡng</a:t>
            </a:r>
            <a:r>
              <a:rPr lang="en-US" altLang="zh-CN" sz="1600" b="1" dirty="0">
                <a:effectLst/>
                <a:latin typeface="Times New Roman" panose="02020603050405020304" pitchFamily="18" charset="0"/>
                <a:ea typeface="宋体" panose="02010600030101010101" pitchFamily="2" charset="-122"/>
              </a:rPr>
              <a:t> </a:t>
            </a:r>
            <a:r>
              <a:rPr lang="en-US" altLang="zh-CN" sz="1600" b="1" dirty="0" err="1">
                <a:effectLst/>
                <a:latin typeface="Times New Roman" panose="02020603050405020304" pitchFamily="18" charset="0"/>
                <a:ea typeface="宋体" panose="02010600030101010101" pitchFamily="2" charset="-122"/>
              </a:rPr>
              <a:t>và</a:t>
            </a:r>
            <a:r>
              <a:rPr lang="en-US" altLang="zh-CN" sz="1600" b="1" dirty="0">
                <a:effectLst/>
                <a:latin typeface="Times New Roman" panose="02020603050405020304" pitchFamily="18" charset="0"/>
                <a:ea typeface="宋体" panose="02010600030101010101" pitchFamily="2" charset="-122"/>
              </a:rPr>
              <a:t> </a:t>
            </a:r>
            <a:r>
              <a:rPr lang="en-US" altLang="zh-CN" sz="1600" b="1" dirty="0" err="1">
                <a:effectLst/>
                <a:latin typeface="Times New Roman" panose="02020603050405020304" pitchFamily="18" charset="0"/>
                <a:ea typeface="宋体" panose="02010600030101010101" pitchFamily="2" charset="-122"/>
              </a:rPr>
              <a:t>Tiêu</a:t>
            </a:r>
            <a:r>
              <a:rPr lang="en-US" altLang="zh-CN" sz="1600" b="1" dirty="0">
                <a:effectLst/>
                <a:latin typeface="Times New Roman" panose="02020603050405020304" pitchFamily="18" charset="0"/>
                <a:ea typeface="宋体" panose="02010600030101010101" pitchFamily="2" charset="-122"/>
              </a:rPr>
              <a:t> </a:t>
            </a:r>
            <a:r>
              <a:rPr lang="en-US" altLang="zh-CN" sz="1600" b="1" dirty="0" err="1">
                <a:effectLst/>
                <a:latin typeface="Times New Roman" panose="02020603050405020304" pitchFamily="18" charset="0"/>
                <a:ea typeface="宋体" panose="02010600030101010101" pitchFamily="2" charset="-122"/>
              </a:rPr>
              <a:t>chuẩn</a:t>
            </a:r>
            <a:r>
              <a:rPr lang="en-US" altLang="zh-CN" sz="1600" b="1" dirty="0">
                <a:effectLst/>
                <a:latin typeface="Times New Roman" panose="02020603050405020304" pitchFamily="18" charset="0"/>
                <a:ea typeface="宋体" panose="02010600030101010101" pitchFamily="2" charset="-122"/>
              </a:rPr>
              <a:t> </a:t>
            </a:r>
            <a:r>
              <a:rPr lang="en-US" altLang="zh-CN" sz="1600" b="1" dirty="0" err="1">
                <a:effectLst/>
                <a:latin typeface="Times New Roman" panose="02020603050405020304" pitchFamily="18" charset="0"/>
                <a:ea typeface="宋体" panose="02010600030101010101" pitchFamily="2" charset="-122"/>
              </a:rPr>
              <a:t>dầu</a:t>
            </a:r>
            <a:r>
              <a:rPr lang="en-US" altLang="zh-CN" sz="1600" b="1" dirty="0">
                <a:effectLst/>
                <a:latin typeface="Times New Roman" panose="02020603050405020304" pitchFamily="18" charset="0"/>
                <a:ea typeface="宋体" panose="02010600030101010101" pitchFamily="2" charset="-122"/>
              </a:rPr>
              <a:t> </a:t>
            </a:r>
            <a:r>
              <a:rPr lang="en-US" altLang="zh-CN" sz="1600" b="1" dirty="0" err="1">
                <a:effectLst/>
                <a:latin typeface="Times New Roman" panose="02020603050405020304" pitchFamily="18" charset="0"/>
                <a:ea typeface="宋体" panose="02010600030101010101" pitchFamily="2" charset="-122"/>
              </a:rPr>
              <a:t>bôi</a:t>
            </a:r>
            <a:r>
              <a:rPr lang="en-US" altLang="zh-CN" sz="1600" b="1" dirty="0">
                <a:effectLst/>
                <a:latin typeface="Times New Roman" panose="02020603050405020304" pitchFamily="18" charset="0"/>
                <a:ea typeface="宋体" panose="02010600030101010101" pitchFamily="2" charset="-122"/>
              </a:rPr>
              <a:t> </a:t>
            </a:r>
            <a:r>
              <a:rPr lang="en-US" altLang="zh-CN" sz="1600" b="1" dirty="0" err="1">
                <a:effectLst/>
                <a:latin typeface="Times New Roman" panose="02020603050405020304" pitchFamily="18" charset="0"/>
                <a:ea typeface="宋体" panose="02010600030101010101" pitchFamily="2" charset="-122"/>
              </a:rPr>
              <a:t>trơn</a:t>
            </a:r>
            <a:r>
              <a:rPr lang="en-US" altLang="zh-CN" sz="1600" b="1" dirty="0">
                <a:effectLst/>
                <a:latin typeface="Times New Roman" panose="02020603050405020304" pitchFamily="18" charset="0"/>
                <a:ea typeface="宋体" panose="02010600030101010101" pitchFamily="2" charset="-122"/>
              </a:rPr>
              <a:t> </a:t>
            </a:r>
            <a:endParaRPr lang="zh-CN" altLang="en-US" sz="1600" dirty="0"/>
          </a:p>
        </p:txBody>
      </p:sp>
      <p:pic>
        <p:nvPicPr>
          <p:cNvPr id="20" name="图片 19">
            <a:extLst>
              <a:ext uri="{FF2B5EF4-FFF2-40B4-BE49-F238E27FC236}">
                <a16:creationId xmlns:a16="http://schemas.microsoft.com/office/drawing/2014/main" id="{216652CF-6FBB-F16F-E715-D2C4B1916CE2}"/>
              </a:ext>
            </a:extLst>
          </p:cNvPr>
          <p:cNvPicPr>
            <a:picLocks noChangeAspect="1"/>
          </p:cNvPicPr>
          <p:nvPr/>
        </p:nvPicPr>
        <p:blipFill>
          <a:blip r:embed="rId4"/>
          <a:stretch>
            <a:fillRect/>
          </a:stretch>
        </p:blipFill>
        <p:spPr>
          <a:xfrm>
            <a:off x="350001" y="617265"/>
            <a:ext cx="6849614" cy="4053406"/>
          </a:xfrm>
          <a:prstGeom prst="rect">
            <a:avLst/>
          </a:prstGeom>
        </p:spPr>
      </p:pic>
      <p:sp>
        <p:nvSpPr>
          <p:cNvPr id="3" name="object 3">
            <a:extLst>
              <a:ext uri="{FF2B5EF4-FFF2-40B4-BE49-F238E27FC236}">
                <a16:creationId xmlns:a16="http://schemas.microsoft.com/office/drawing/2014/main" id="{D7086196-D07B-EDC4-12DD-6F849C124320}"/>
              </a:ext>
            </a:extLst>
          </p:cNvPr>
          <p:cNvSpPr/>
          <p:nvPr/>
        </p:nvSpPr>
        <p:spPr>
          <a:xfrm>
            <a:off x="350001" y="4693401"/>
            <a:ext cx="7206498" cy="370569"/>
          </a:xfrm>
          <a:prstGeom prst="rect">
            <a:avLst/>
          </a:prstGeom>
          <a:blipFill>
            <a:blip r:embed="rId5" cstate="print"/>
            <a:stretch>
              <a:fillRect/>
            </a:stretch>
          </a:blipFill>
        </p:spPr>
        <p:txBody>
          <a:bodyPr wrap="square" lIns="0" tIns="0" rIns="0" bIns="0" rtlCol="0">
            <a:spAutoFit/>
          </a:bodyPr>
          <a:lstStyle/>
          <a:p>
            <a:endParaRPr dirty="0"/>
          </a:p>
        </p:txBody>
      </p:sp>
      <p:sp>
        <p:nvSpPr>
          <p:cNvPr id="5" name="Rectangle 4">
            <a:extLst>
              <a:ext uri="{FF2B5EF4-FFF2-40B4-BE49-F238E27FC236}">
                <a16:creationId xmlns:a16="http://schemas.microsoft.com/office/drawing/2014/main" id="{EAF5D44D-D05F-4EB6-B449-0A6FF3E6809B}"/>
              </a:ext>
            </a:extLst>
          </p:cNvPr>
          <p:cNvSpPr/>
          <p:nvPr/>
        </p:nvSpPr>
        <p:spPr>
          <a:xfrm>
            <a:off x="3628273" y="2505976"/>
            <a:ext cx="299954" cy="207749"/>
          </a:xfrm>
          <a:prstGeom prst="rect">
            <a:avLst/>
          </a:prstGeom>
        </p:spPr>
        <p:txBody>
          <a:bodyPr wrap="none">
            <a:spAutoFit/>
          </a:bodyPr>
          <a:lstStyle/>
          <a:p>
            <a:pPr>
              <a:lnSpc>
                <a:spcPts val="850"/>
              </a:lnSpc>
            </a:pPr>
            <a:r>
              <a:rPr lang="en-US" sz="800" spc="12" dirty="0">
                <a:solidFill>
                  <a:srgbClr val="FFFFFF"/>
                </a:solidFill>
                <a:latin typeface="WTHKIR+UTM-Avo"/>
                <a:cs typeface="WTHKIR+UTM-Avo"/>
              </a:rPr>
              <a:t>28</a:t>
            </a:r>
          </a:p>
        </p:txBody>
      </p:sp>
      <p:sp>
        <p:nvSpPr>
          <p:cNvPr id="6" name="Rectangle 5">
            <a:extLst>
              <a:ext uri="{FF2B5EF4-FFF2-40B4-BE49-F238E27FC236}">
                <a16:creationId xmlns:a16="http://schemas.microsoft.com/office/drawing/2014/main" id="{676554ED-19D2-4BF2-9FBF-E0576BF395CA}"/>
              </a:ext>
            </a:extLst>
          </p:cNvPr>
          <p:cNvSpPr/>
          <p:nvPr/>
        </p:nvSpPr>
        <p:spPr>
          <a:xfrm>
            <a:off x="3628273" y="2505976"/>
            <a:ext cx="299954" cy="207749"/>
          </a:xfrm>
          <a:prstGeom prst="rect">
            <a:avLst/>
          </a:prstGeom>
        </p:spPr>
        <p:txBody>
          <a:bodyPr wrap="none">
            <a:spAutoFit/>
          </a:bodyPr>
          <a:lstStyle/>
          <a:p>
            <a:pPr>
              <a:lnSpc>
                <a:spcPts val="850"/>
              </a:lnSpc>
            </a:pPr>
            <a:r>
              <a:rPr lang="en-US" sz="800" spc="12" dirty="0">
                <a:solidFill>
                  <a:srgbClr val="FFFFFF"/>
                </a:solidFill>
                <a:latin typeface="WTHKIR+UTM-Avo"/>
                <a:cs typeface="WTHKIR+UTM-Avo"/>
              </a:rPr>
              <a:t>28</a:t>
            </a:r>
          </a:p>
        </p:txBody>
      </p:sp>
      <p:sp>
        <p:nvSpPr>
          <p:cNvPr id="7" name="Rectangle 6">
            <a:extLst>
              <a:ext uri="{FF2B5EF4-FFF2-40B4-BE49-F238E27FC236}">
                <a16:creationId xmlns:a16="http://schemas.microsoft.com/office/drawing/2014/main" id="{DA767691-33A3-45EF-8551-450BADBC34D9}"/>
              </a:ext>
            </a:extLst>
          </p:cNvPr>
          <p:cNvSpPr/>
          <p:nvPr/>
        </p:nvSpPr>
        <p:spPr>
          <a:xfrm>
            <a:off x="278201" y="4670671"/>
            <a:ext cx="274306" cy="193899"/>
          </a:xfrm>
          <a:prstGeom prst="rect">
            <a:avLst/>
          </a:prstGeom>
        </p:spPr>
        <p:txBody>
          <a:bodyPr wrap="none">
            <a:spAutoFit/>
          </a:bodyPr>
          <a:lstStyle/>
          <a:p>
            <a:pPr>
              <a:lnSpc>
                <a:spcPts val="850"/>
              </a:lnSpc>
            </a:pPr>
            <a:r>
              <a:rPr lang="en-US" sz="600" spc="12" dirty="0">
                <a:solidFill>
                  <a:srgbClr val="FFFFFF"/>
                </a:solidFill>
                <a:latin typeface="WTHKIR+UTM-Avo"/>
                <a:cs typeface="WTHKIR+UTM-Avo"/>
              </a:rPr>
              <a:t>29</a:t>
            </a:r>
          </a:p>
        </p:txBody>
      </p:sp>
    </p:spTree>
    <p:extLst>
      <p:ext uri="{BB962C8B-B14F-4D97-AF65-F5344CB8AC3E}">
        <p14:creationId xmlns:p14="http://schemas.microsoft.com/office/powerpoint/2010/main" val="358107986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1"/>
          <p:cNvSpPr/>
          <p:nvPr/>
        </p:nvSpPr>
        <p:spPr>
          <a:xfrm>
            <a:off x="0" y="0"/>
            <a:ext cx="7556500" cy="5219700"/>
          </a:xfrm>
          <a:prstGeom prst="rect">
            <a:avLst/>
          </a:prstGeom>
          <a:blipFill>
            <a:blip r:embed="rId2" cstate="print"/>
            <a:stretch>
              <a:fillRect/>
            </a:stretch>
          </a:blipFill>
        </p:spPr>
        <p:txBody>
          <a:bodyPr wrap="square" lIns="0" tIns="0" rIns="0" bIns="0" rtlCol="0">
            <a:spAutoFit/>
          </a:bodyPr>
          <a:lstStyle/>
          <a:p>
            <a:endParaRPr dirty="0"/>
          </a:p>
        </p:txBody>
      </p:sp>
      <p:sp>
        <p:nvSpPr>
          <p:cNvPr id="3" name="object 3"/>
          <p:cNvSpPr txBox="1"/>
          <p:nvPr/>
        </p:nvSpPr>
        <p:spPr>
          <a:xfrm>
            <a:off x="415081" y="144170"/>
            <a:ext cx="3477986" cy="164725"/>
          </a:xfrm>
          <a:prstGeom prst="rect">
            <a:avLst/>
          </a:prstGeom>
        </p:spPr>
        <p:txBody>
          <a:bodyPr vert="horz" wrap="square" lIns="0" tIns="0" rIns="0" bIns="0" rtlCol="0">
            <a:spAutoFit/>
          </a:bodyPr>
          <a:lstStyle/>
          <a:p>
            <a:pPr marL="0" marR="0">
              <a:lnSpc>
                <a:spcPts val="1380"/>
              </a:lnSpc>
              <a:spcBef>
                <a:spcPts val="0"/>
              </a:spcBef>
              <a:spcAft>
                <a:spcPts val="0"/>
              </a:spcAft>
            </a:pPr>
            <a:r>
              <a:rPr sz="1000" b="1" spc="15" dirty="0">
                <a:solidFill>
                  <a:srgbClr val="005AAA"/>
                </a:solidFill>
                <a:latin typeface="JWOCJC+UTMAvoBold" panose="020B0604020202020204"/>
                <a:cs typeface="Times New Roman" panose="02020603050405020304" pitchFamily="18" charset="0"/>
              </a:rPr>
              <a:t>SỔ</a:t>
            </a:r>
            <a:r>
              <a:rPr sz="1000" b="1" spc="35" dirty="0">
                <a:solidFill>
                  <a:srgbClr val="005AAA"/>
                </a:solidFill>
                <a:latin typeface="JWOCJC+UTMAvoBold" panose="020B0604020202020204"/>
                <a:cs typeface="Times New Roman" panose="02020603050405020304" pitchFamily="18" charset="0"/>
              </a:rPr>
              <a:t> </a:t>
            </a:r>
            <a:r>
              <a:rPr sz="1000" b="1" spc="15" dirty="0">
                <a:solidFill>
                  <a:srgbClr val="005AAA"/>
                </a:solidFill>
                <a:latin typeface="JWOCJC+UTMAvoBold" panose="020B0604020202020204"/>
                <a:cs typeface="Times New Roman" panose="02020603050405020304" pitchFamily="18" charset="0"/>
              </a:rPr>
              <a:t>BẢO</a:t>
            </a:r>
            <a:r>
              <a:rPr sz="1000" b="1" spc="35" dirty="0">
                <a:solidFill>
                  <a:srgbClr val="005AAA"/>
                </a:solidFill>
                <a:latin typeface="JWOCJC+UTMAvoBold" panose="020B0604020202020204"/>
                <a:cs typeface="Times New Roman" panose="02020603050405020304" pitchFamily="18" charset="0"/>
              </a:rPr>
              <a:t> </a:t>
            </a:r>
            <a:r>
              <a:rPr sz="1000" b="1" spc="15" dirty="0">
                <a:solidFill>
                  <a:srgbClr val="005AAA"/>
                </a:solidFill>
                <a:latin typeface="JWOCJC+UTMAvoBold" panose="020B0604020202020204"/>
                <a:cs typeface="Times New Roman" panose="02020603050405020304" pitchFamily="18" charset="0"/>
              </a:rPr>
              <a:t>HÀNH</a:t>
            </a:r>
            <a:r>
              <a:rPr sz="1000" b="1" spc="34" dirty="0">
                <a:solidFill>
                  <a:srgbClr val="005AAA"/>
                </a:solidFill>
                <a:latin typeface="JWOCJC+UTMAvoBold" panose="020B0604020202020204"/>
                <a:cs typeface="Times New Roman" panose="02020603050405020304" pitchFamily="18" charset="0"/>
              </a:rPr>
              <a:t> </a:t>
            </a:r>
            <a:r>
              <a:rPr sz="1000" b="1" spc="14" dirty="0">
                <a:solidFill>
                  <a:srgbClr val="005AAA"/>
                </a:solidFill>
                <a:latin typeface="JWOCJC+UTMAvoBold" panose="020B0604020202020204"/>
                <a:cs typeface="Times New Roman" panose="02020603050405020304" pitchFamily="18" charset="0"/>
              </a:rPr>
              <a:t>VÀ</a:t>
            </a:r>
            <a:r>
              <a:rPr sz="1000" b="1" spc="35" dirty="0">
                <a:solidFill>
                  <a:srgbClr val="005AAA"/>
                </a:solidFill>
                <a:latin typeface="JWOCJC+UTMAvoBold" panose="020B0604020202020204"/>
                <a:cs typeface="Times New Roman" panose="02020603050405020304" pitchFamily="18" charset="0"/>
              </a:rPr>
              <a:t> </a:t>
            </a:r>
            <a:r>
              <a:rPr sz="1000" b="1" spc="15" dirty="0">
                <a:solidFill>
                  <a:srgbClr val="005AAA"/>
                </a:solidFill>
                <a:latin typeface="JWOCJC+UTMAvoBold" panose="020B0604020202020204"/>
                <a:cs typeface="Times New Roman" panose="02020603050405020304" pitchFamily="18" charset="0"/>
              </a:rPr>
              <a:t>BẢO</a:t>
            </a:r>
            <a:r>
              <a:rPr sz="1000" b="1" spc="35" dirty="0">
                <a:solidFill>
                  <a:srgbClr val="005AAA"/>
                </a:solidFill>
                <a:latin typeface="JWOCJC+UTMAvoBold" panose="020B0604020202020204"/>
                <a:cs typeface="Times New Roman" panose="02020603050405020304" pitchFamily="18" charset="0"/>
              </a:rPr>
              <a:t> </a:t>
            </a:r>
            <a:r>
              <a:rPr sz="1000" b="1" spc="15" dirty="0">
                <a:solidFill>
                  <a:srgbClr val="005AAA"/>
                </a:solidFill>
                <a:latin typeface="JWOCJC+UTMAvoBold" panose="020B0604020202020204"/>
                <a:cs typeface="Times New Roman" panose="02020603050405020304" pitchFamily="18" charset="0"/>
              </a:rPr>
              <a:t>DƯỠNG</a:t>
            </a:r>
            <a:r>
              <a:rPr sz="1000" b="1" spc="34" dirty="0">
                <a:solidFill>
                  <a:srgbClr val="005AAA"/>
                </a:solidFill>
                <a:latin typeface="JWOCJC+UTMAvoBold" panose="020B0604020202020204"/>
                <a:cs typeface="Times New Roman" panose="02020603050405020304" pitchFamily="18" charset="0"/>
              </a:rPr>
              <a:t> </a:t>
            </a:r>
            <a:r>
              <a:rPr sz="1000" b="1" spc="15" dirty="0">
                <a:solidFill>
                  <a:srgbClr val="005AAA"/>
                </a:solidFill>
                <a:latin typeface="JWOCJC+UTMAvoBold" panose="020B0604020202020204"/>
                <a:cs typeface="Times New Roman" panose="02020603050405020304" pitchFamily="18" charset="0"/>
              </a:rPr>
              <a:t>SHACMAN</a:t>
            </a:r>
          </a:p>
        </p:txBody>
      </p:sp>
      <p:sp>
        <p:nvSpPr>
          <p:cNvPr id="4" name="object 4"/>
          <p:cNvSpPr txBox="1"/>
          <p:nvPr/>
        </p:nvSpPr>
        <p:spPr>
          <a:xfrm>
            <a:off x="1309607" y="592267"/>
            <a:ext cx="5314262" cy="282129"/>
          </a:xfrm>
          <a:prstGeom prst="rect">
            <a:avLst/>
          </a:prstGeom>
        </p:spPr>
        <p:txBody>
          <a:bodyPr vert="horz" wrap="square" lIns="0" tIns="0" rIns="0" bIns="0" rtlCol="0">
            <a:spAutoFit/>
          </a:bodyPr>
          <a:lstStyle/>
          <a:p>
            <a:pPr marL="0" marR="0">
              <a:lnSpc>
                <a:spcPts val="2235"/>
              </a:lnSpc>
              <a:spcBef>
                <a:spcPts val="0"/>
              </a:spcBef>
              <a:spcAft>
                <a:spcPts val="0"/>
              </a:spcAft>
            </a:pPr>
            <a:r>
              <a:rPr sz="2000" b="1" spc="14" dirty="0">
                <a:solidFill>
                  <a:srgbClr val="005AAA"/>
                </a:solidFill>
                <a:latin typeface="Times New Roman" panose="02020603050405020304" pitchFamily="18" charset="0"/>
                <a:cs typeface="Times New Roman" panose="02020603050405020304" pitchFamily="18" charset="0"/>
              </a:rPr>
              <a:t>CÔNG</a:t>
            </a:r>
            <a:r>
              <a:rPr sz="2000" b="1" spc="-30" dirty="0">
                <a:solidFill>
                  <a:srgbClr val="005AAA"/>
                </a:solidFill>
                <a:latin typeface="Times New Roman" panose="02020603050405020304" pitchFamily="18" charset="0"/>
                <a:cs typeface="Times New Roman" panose="02020603050405020304" pitchFamily="18" charset="0"/>
              </a:rPr>
              <a:t> </a:t>
            </a:r>
            <a:r>
              <a:rPr sz="2000" b="1" spc="12" dirty="0">
                <a:solidFill>
                  <a:srgbClr val="005AAA"/>
                </a:solidFill>
                <a:latin typeface="Times New Roman" panose="02020603050405020304" pitchFamily="18" charset="0"/>
                <a:cs typeface="Times New Roman" panose="02020603050405020304" pitchFamily="18" charset="0"/>
              </a:rPr>
              <a:t>TY</a:t>
            </a:r>
            <a:r>
              <a:rPr sz="2000" b="1" spc="-67" dirty="0">
                <a:solidFill>
                  <a:srgbClr val="005AAA"/>
                </a:solidFill>
                <a:latin typeface="Times New Roman" panose="02020603050405020304" pitchFamily="18" charset="0"/>
                <a:cs typeface="Times New Roman" panose="02020603050405020304" pitchFamily="18" charset="0"/>
              </a:rPr>
              <a:t> </a:t>
            </a:r>
            <a:r>
              <a:rPr sz="2000" b="1" spc="12" dirty="0">
                <a:solidFill>
                  <a:srgbClr val="005AAA"/>
                </a:solidFill>
                <a:latin typeface="Times New Roman" panose="02020603050405020304" pitchFamily="18" charset="0"/>
                <a:cs typeface="Times New Roman" panose="02020603050405020304" pitchFamily="18" charset="0"/>
              </a:rPr>
              <a:t>CỔ</a:t>
            </a:r>
            <a:r>
              <a:rPr sz="2000" b="1" dirty="0">
                <a:solidFill>
                  <a:srgbClr val="005AAA"/>
                </a:solidFill>
                <a:latin typeface="Times New Roman" panose="02020603050405020304" pitchFamily="18" charset="0"/>
                <a:cs typeface="Times New Roman" panose="02020603050405020304" pitchFamily="18" charset="0"/>
              </a:rPr>
              <a:t> </a:t>
            </a:r>
            <a:r>
              <a:rPr sz="2000" b="1" spc="12" dirty="0">
                <a:solidFill>
                  <a:srgbClr val="005AAA"/>
                </a:solidFill>
                <a:latin typeface="Times New Roman" panose="02020603050405020304" pitchFamily="18" charset="0"/>
                <a:cs typeface="Times New Roman" panose="02020603050405020304" pitchFamily="18" charset="0"/>
              </a:rPr>
              <a:t>PHẦN</a:t>
            </a:r>
            <a:r>
              <a:rPr sz="2000" b="1" dirty="0">
                <a:solidFill>
                  <a:srgbClr val="005AAA"/>
                </a:solidFill>
                <a:latin typeface="Times New Roman" panose="02020603050405020304" pitchFamily="18" charset="0"/>
                <a:cs typeface="Times New Roman" panose="02020603050405020304" pitchFamily="18" charset="0"/>
              </a:rPr>
              <a:t> </a:t>
            </a:r>
            <a:r>
              <a:rPr sz="2000" b="1" spc="14" dirty="0">
                <a:solidFill>
                  <a:srgbClr val="005AAA"/>
                </a:solidFill>
                <a:latin typeface="Times New Roman" panose="02020603050405020304" pitchFamily="18" charset="0"/>
                <a:cs typeface="Times New Roman" panose="02020603050405020304" pitchFamily="18" charset="0"/>
              </a:rPr>
              <a:t>SHACMAN</a:t>
            </a:r>
            <a:r>
              <a:rPr sz="2000" b="1" spc="-31" dirty="0">
                <a:solidFill>
                  <a:srgbClr val="005AAA"/>
                </a:solidFill>
                <a:latin typeface="Times New Roman" panose="02020603050405020304" pitchFamily="18" charset="0"/>
                <a:cs typeface="Times New Roman" panose="02020603050405020304" pitchFamily="18" charset="0"/>
              </a:rPr>
              <a:t> </a:t>
            </a:r>
            <a:r>
              <a:rPr sz="2000" b="1" spc="10" dirty="0">
                <a:solidFill>
                  <a:srgbClr val="005AAA"/>
                </a:solidFill>
                <a:latin typeface="Times New Roman" panose="02020603050405020304" pitchFamily="18" charset="0"/>
                <a:cs typeface="Times New Roman" panose="02020603050405020304" pitchFamily="18" charset="0"/>
              </a:rPr>
              <a:t>VIỆT</a:t>
            </a:r>
            <a:r>
              <a:rPr sz="2000" b="1" spc="-30" dirty="0">
                <a:solidFill>
                  <a:srgbClr val="005AAA"/>
                </a:solidFill>
                <a:latin typeface="Times New Roman" panose="02020603050405020304" pitchFamily="18" charset="0"/>
                <a:cs typeface="Times New Roman" panose="02020603050405020304" pitchFamily="18" charset="0"/>
              </a:rPr>
              <a:t> </a:t>
            </a:r>
            <a:r>
              <a:rPr sz="2000" b="1" spc="12" dirty="0">
                <a:solidFill>
                  <a:srgbClr val="005AAA"/>
                </a:solidFill>
                <a:latin typeface="Times New Roman" panose="02020603050405020304" pitchFamily="18" charset="0"/>
                <a:cs typeface="Times New Roman" panose="02020603050405020304" pitchFamily="18" charset="0"/>
              </a:rPr>
              <a:t>NAM</a:t>
            </a:r>
          </a:p>
        </p:txBody>
      </p:sp>
      <p:sp>
        <p:nvSpPr>
          <p:cNvPr id="5" name="object 5"/>
          <p:cNvSpPr txBox="1"/>
          <p:nvPr/>
        </p:nvSpPr>
        <p:spPr>
          <a:xfrm>
            <a:off x="481948" y="1058850"/>
            <a:ext cx="1655592" cy="141064"/>
          </a:xfrm>
          <a:prstGeom prst="rect">
            <a:avLst/>
          </a:prstGeom>
        </p:spPr>
        <p:txBody>
          <a:bodyPr vert="horz" wrap="square" lIns="0" tIns="0" rIns="0" bIns="0" rtlCol="0">
            <a:spAutoFit/>
          </a:bodyPr>
          <a:lstStyle/>
          <a:p>
            <a:pPr marL="0" marR="0">
              <a:lnSpc>
                <a:spcPts val="1107"/>
              </a:lnSpc>
              <a:spcBef>
                <a:spcPts val="0"/>
              </a:spcBef>
              <a:spcAft>
                <a:spcPts val="0"/>
              </a:spcAft>
            </a:pPr>
            <a:r>
              <a:rPr sz="1000" b="1" i="1" dirty="0">
                <a:solidFill>
                  <a:srgbClr val="221E1F"/>
                </a:solidFill>
                <a:latin typeface="Times New Roman" panose="02020603050405020304" pitchFamily="18" charset="0"/>
                <a:cs typeface="Times New Roman" panose="02020603050405020304" pitchFamily="18" charset="0"/>
              </a:rPr>
              <a:t>Kính chào Quý khách hàng!</a:t>
            </a:r>
          </a:p>
        </p:txBody>
      </p:sp>
      <p:sp>
        <p:nvSpPr>
          <p:cNvPr id="6" name="object 6"/>
          <p:cNvSpPr txBox="1"/>
          <p:nvPr/>
        </p:nvSpPr>
        <p:spPr>
          <a:xfrm>
            <a:off x="481948" y="1249350"/>
            <a:ext cx="6804913" cy="1512242"/>
          </a:xfrm>
          <a:prstGeom prst="rect">
            <a:avLst/>
          </a:prstGeom>
        </p:spPr>
        <p:txBody>
          <a:bodyPr vert="horz" wrap="square" lIns="0" tIns="0" rIns="0" bIns="0" rtlCol="0">
            <a:spAutoFit/>
          </a:bodyPr>
          <a:lstStyle/>
          <a:p>
            <a:pPr marL="95250" marR="0">
              <a:lnSpc>
                <a:spcPts val="1107"/>
              </a:lnSpc>
              <a:spcBef>
                <a:spcPts val="0"/>
              </a:spcBef>
              <a:spcAft>
                <a:spcPts val="0"/>
              </a:spcAft>
            </a:pPr>
            <a:r>
              <a:rPr sz="1000" dirty="0">
                <a:solidFill>
                  <a:srgbClr val="221E1F"/>
                </a:solidFill>
                <a:latin typeface="Times New Roman" panose="02020603050405020304" pitchFamily="18" charset="0"/>
                <a:cs typeface="Times New Roman" panose="02020603050405020304" pitchFamily="18" charset="0"/>
              </a:rPr>
              <a:t>SHACMAN xin gửi lời cảm ơn chân thành tới Quý khách đã tin tưởng và sử dụng sản phẩm do chúng tôi cung cấp, chúng tôi tin</a:t>
            </a:r>
          </a:p>
          <a:p>
            <a:pPr marL="0" marR="0">
              <a:lnSpc>
                <a:spcPts val="1107"/>
              </a:lnSpc>
              <a:spcBef>
                <a:spcPts val="392"/>
              </a:spcBef>
              <a:spcAft>
                <a:spcPts val="0"/>
              </a:spcAft>
            </a:pPr>
            <a:r>
              <a:rPr sz="1000" dirty="0">
                <a:solidFill>
                  <a:srgbClr val="221E1F"/>
                </a:solidFill>
                <a:latin typeface="Times New Roman" panose="02020603050405020304" pitchFamily="18" charset="0"/>
                <a:cs typeface="Times New Roman" panose="02020603050405020304" pitchFamily="18" charset="0"/>
              </a:rPr>
              <a:t>rằng</a:t>
            </a:r>
            <a:r>
              <a:rPr sz="1000" spc="27" dirty="0">
                <a:solidFill>
                  <a:srgbClr val="221E1F"/>
                </a:solidFill>
                <a:latin typeface="Times New Roman" panose="02020603050405020304" pitchFamily="18" charset="0"/>
                <a:cs typeface="Times New Roman" panose="02020603050405020304" pitchFamily="18" charset="0"/>
              </a:rPr>
              <a:t> </a:t>
            </a:r>
            <a:r>
              <a:rPr sz="1000" dirty="0">
                <a:solidFill>
                  <a:srgbClr val="221E1F"/>
                </a:solidFill>
                <a:latin typeface="Times New Roman" panose="02020603050405020304" pitchFamily="18" charset="0"/>
                <a:cs typeface="Times New Roman" panose="02020603050405020304" pitchFamily="18" charset="0"/>
              </a:rPr>
              <a:t>chiếc</a:t>
            </a:r>
            <a:r>
              <a:rPr sz="1000" spc="27" dirty="0">
                <a:solidFill>
                  <a:srgbClr val="221E1F"/>
                </a:solidFill>
                <a:latin typeface="Times New Roman" panose="02020603050405020304" pitchFamily="18" charset="0"/>
                <a:cs typeface="Times New Roman" panose="02020603050405020304" pitchFamily="18" charset="0"/>
              </a:rPr>
              <a:t> </a:t>
            </a:r>
            <a:r>
              <a:rPr sz="1000" dirty="0">
                <a:solidFill>
                  <a:srgbClr val="221E1F"/>
                </a:solidFill>
                <a:latin typeface="Times New Roman" panose="02020603050405020304" pitchFamily="18" charset="0"/>
                <a:cs typeface="Times New Roman" panose="02020603050405020304" pitchFamily="18" charset="0"/>
              </a:rPr>
              <a:t>xe</a:t>
            </a:r>
            <a:r>
              <a:rPr sz="1000" spc="27" dirty="0">
                <a:solidFill>
                  <a:srgbClr val="221E1F"/>
                </a:solidFill>
                <a:latin typeface="Times New Roman" panose="02020603050405020304" pitchFamily="18" charset="0"/>
                <a:cs typeface="Times New Roman" panose="02020603050405020304" pitchFamily="18" charset="0"/>
              </a:rPr>
              <a:t> </a:t>
            </a:r>
            <a:r>
              <a:rPr sz="1000" dirty="0">
                <a:solidFill>
                  <a:srgbClr val="221E1F"/>
                </a:solidFill>
                <a:latin typeface="Times New Roman" panose="02020603050405020304" pitchFamily="18" charset="0"/>
                <a:cs typeface="Times New Roman" panose="02020603050405020304" pitchFamily="18" charset="0"/>
              </a:rPr>
              <a:t>sẽ</a:t>
            </a:r>
            <a:r>
              <a:rPr sz="1000" spc="27" dirty="0">
                <a:solidFill>
                  <a:srgbClr val="221E1F"/>
                </a:solidFill>
                <a:latin typeface="Times New Roman" panose="02020603050405020304" pitchFamily="18" charset="0"/>
                <a:cs typeface="Times New Roman" panose="02020603050405020304" pitchFamily="18" charset="0"/>
              </a:rPr>
              <a:t> </a:t>
            </a:r>
            <a:r>
              <a:rPr sz="1000" dirty="0">
                <a:solidFill>
                  <a:srgbClr val="221E1F"/>
                </a:solidFill>
                <a:latin typeface="Times New Roman" panose="02020603050405020304" pitchFamily="18" charset="0"/>
                <a:cs typeface="Times New Roman" panose="02020603050405020304" pitchFamily="18" charset="0"/>
              </a:rPr>
              <a:t>mang</a:t>
            </a:r>
            <a:r>
              <a:rPr sz="1000" spc="27" dirty="0">
                <a:solidFill>
                  <a:srgbClr val="221E1F"/>
                </a:solidFill>
                <a:latin typeface="Times New Roman" panose="02020603050405020304" pitchFamily="18" charset="0"/>
                <a:cs typeface="Times New Roman" panose="02020603050405020304" pitchFamily="18" charset="0"/>
              </a:rPr>
              <a:t> </a:t>
            </a:r>
            <a:r>
              <a:rPr sz="1000" dirty="0">
                <a:solidFill>
                  <a:srgbClr val="221E1F"/>
                </a:solidFill>
                <a:latin typeface="Times New Roman" panose="02020603050405020304" pitchFamily="18" charset="0"/>
                <a:cs typeface="Times New Roman" panose="02020603050405020304" pitchFamily="18" charset="0"/>
              </a:rPr>
              <a:t>lại</a:t>
            </a:r>
            <a:r>
              <a:rPr sz="1000" spc="27" dirty="0">
                <a:solidFill>
                  <a:srgbClr val="221E1F"/>
                </a:solidFill>
                <a:latin typeface="Times New Roman" panose="02020603050405020304" pitchFamily="18" charset="0"/>
                <a:cs typeface="Times New Roman" panose="02020603050405020304" pitchFamily="18" charset="0"/>
              </a:rPr>
              <a:t> </a:t>
            </a:r>
            <a:r>
              <a:rPr sz="1000" dirty="0">
                <a:solidFill>
                  <a:srgbClr val="221E1F"/>
                </a:solidFill>
                <a:latin typeface="Times New Roman" panose="02020603050405020304" pitchFamily="18" charset="0"/>
                <a:cs typeface="Times New Roman" panose="02020603050405020304" pitchFamily="18" charset="0"/>
              </a:rPr>
              <a:t>nguồn</a:t>
            </a:r>
            <a:r>
              <a:rPr sz="1000" spc="27" dirty="0">
                <a:solidFill>
                  <a:srgbClr val="221E1F"/>
                </a:solidFill>
                <a:latin typeface="Times New Roman" panose="02020603050405020304" pitchFamily="18" charset="0"/>
                <a:cs typeface="Times New Roman" panose="02020603050405020304" pitchFamily="18" charset="0"/>
              </a:rPr>
              <a:t> </a:t>
            </a:r>
            <a:r>
              <a:rPr sz="1000" dirty="0">
                <a:solidFill>
                  <a:srgbClr val="221E1F"/>
                </a:solidFill>
                <a:latin typeface="Times New Roman" panose="02020603050405020304" pitchFamily="18" charset="0"/>
                <a:cs typeface="Times New Roman" panose="02020603050405020304" pitchFamily="18" charset="0"/>
              </a:rPr>
              <a:t>lợi</a:t>
            </a:r>
            <a:r>
              <a:rPr sz="1000" spc="27" dirty="0">
                <a:solidFill>
                  <a:srgbClr val="221E1F"/>
                </a:solidFill>
                <a:latin typeface="Times New Roman" panose="02020603050405020304" pitchFamily="18" charset="0"/>
                <a:cs typeface="Times New Roman" panose="02020603050405020304" pitchFamily="18" charset="0"/>
              </a:rPr>
              <a:t> </a:t>
            </a:r>
            <a:r>
              <a:rPr sz="1000" dirty="0">
                <a:solidFill>
                  <a:srgbClr val="221E1F"/>
                </a:solidFill>
                <a:latin typeface="Times New Roman" panose="02020603050405020304" pitchFamily="18" charset="0"/>
                <a:cs typeface="Times New Roman" panose="02020603050405020304" pitchFamily="18" charset="0"/>
              </a:rPr>
              <a:t>kinh</a:t>
            </a:r>
            <a:r>
              <a:rPr sz="1000" spc="27" dirty="0">
                <a:solidFill>
                  <a:srgbClr val="221E1F"/>
                </a:solidFill>
                <a:latin typeface="Times New Roman" panose="02020603050405020304" pitchFamily="18" charset="0"/>
                <a:cs typeface="Times New Roman" panose="02020603050405020304" pitchFamily="18" charset="0"/>
              </a:rPr>
              <a:t> </a:t>
            </a:r>
            <a:r>
              <a:rPr sz="1000" dirty="0">
                <a:solidFill>
                  <a:srgbClr val="221E1F"/>
                </a:solidFill>
                <a:latin typeface="Times New Roman" panose="02020603050405020304" pitchFamily="18" charset="0"/>
                <a:cs typeface="Times New Roman" panose="02020603050405020304" pitchFamily="18" charset="0"/>
              </a:rPr>
              <a:t>tế</a:t>
            </a:r>
            <a:r>
              <a:rPr sz="1000" spc="27" dirty="0">
                <a:solidFill>
                  <a:srgbClr val="221E1F"/>
                </a:solidFill>
                <a:latin typeface="Times New Roman" panose="02020603050405020304" pitchFamily="18" charset="0"/>
                <a:cs typeface="Times New Roman" panose="02020603050405020304" pitchFamily="18" charset="0"/>
              </a:rPr>
              <a:t> </a:t>
            </a:r>
            <a:r>
              <a:rPr sz="1000" dirty="0">
                <a:solidFill>
                  <a:srgbClr val="221E1F"/>
                </a:solidFill>
                <a:latin typeface="Times New Roman" panose="02020603050405020304" pitchFamily="18" charset="0"/>
                <a:cs typeface="Times New Roman" panose="02020603050405020304" pitchFamily="18" charset="0"/>
              </a:rPr>
              <a:t>và</a:t>
            </a:r>
            <a:r>
              <a:rPr sz="1000" spc="27" dirty="0">
                <a:solidFill>
                  <a:srgbClr val="221E1F"/>
                </a:solidFill>
                <a:latin typeface="Times New Roman" panose="02020603050405020304" pitchFamily="18" charset="0"/>
                <a:cs typeface="Times New Roman" panose="02020603050405020304" pitchFamily="18" charset="0"/>
              </a:rPr>
              <a:t> </a:t>
            </a:r>
            <a:r>
              <a:rPr sz="1000" dirty="0">
                <a:solidFill>
                  <a:srgbClr val="221E1F"/>
                </a:solidFill>
                <a:latin typeface="Times New Roman" panose="02020603050405020304" pitchFamily="18" charset="0"/>
                <a:cs typeface="Times New Roman" panose="02020603050405020304" pitchFamily="18" charset="0"/>
              </a:rPr>
              <a:t>sự</a:t>
            </a:r>
            <a:r>
              <a:rPr sz="1000" spc="28" dirty="0">
                <a:solidFill>
                  <a:srgbClr val="221E1F"/>
                </a:solidFill>
                <a:latin typeface="Times New Roman" panose="02020603050405020304" pitchFamily="18" charset="0"/>
                <a:cs typeface="Times New Roman" panose="02020603050405020304" pitchFamily="18" charset="0"/>
              </a:rPr>
              <a:t> </a:t>
            </a:r>
            <a:r>
              <a:rPr sz="1000" dirty="0">
                <a:solidFill>
                  <a:srgbClr val="221E1F"/>
                </a:solidFill>
                <a:latin typeface="Times New Roman" panose="02020603050405020304" pitchFamily="18" charset="0"/>
                <a:cs typeface="Times New Roman" panose="02020603050405020304" pitchFamily="18" charset="0"/>
              </a:rPr>
              <a:t>phát</a:t>
            </a:r>
            <a:r>
              <a:rPr sz="1000" spc="27" dirty="0">
                <a:solidFill>
                  <a:srgbClr val="221E1F"/>
                </a:solidFill>
                <a:latin typeface="Times New Roman" panose="02020603050405020304" pitchFamily="18" charset="0"/>
                <a:cs typeface="Times New Roman" panose="02020603050405020304" pitchFamily="18" charset="0"/>
              </a:rPr>
              <a:t> </a:t>
            </a:r>
            <a:r>
              <a:rPr sz="1000" dirty="0">
                <a:solidFill>
                  <a:srgbClr val="221E1F"/>
                </a:solidFill>
                <a:latin typeface="Times New Roman" panose="02020603050405020304" pitchFamily="18" charset="0"/>
                <a:cs typeface="Times New Roman" panose="02020603050405020304" pitchFamily="18" charset="0"/>
              </a:rPr>
              <a:t>triển</a:t>
            </a:r>
            <a:r>
              <a:rPr sz="1000" spc="27" dirty="0">
                <a:solidFill>
                  <a:srgbClr val="221E1F"/>
                </a:solidFill>
                <a:latin typeface="Times New Roman" panose="02020603050405020304" pitchFamily="18" charset="0"/>
                <a:cs typeface="Times New Roman" panose="02020603050405020304" pitchFamily="18" charset="0"/>
              </a:rPr>
              <a:t> </a:t>
            </a:r>
            <a:r>
              <a:rPr sz="1000" dirty="0">
                <a:solidFill>
                  <a:srgbClr val="221E1F"/>
                </a:solidFill>
                <a:latin typeface="Times New Roman" panose="02020603050405020304" pitchFamily="18" charset="0"/>
                <a:cs typeface="Times New Roman" panose="02020603050405020304" pitchFamily="18" charset="0"/>
              </a:rPr>
              <a:t>thịnh</a:t>
            </a:r>
            <a:r>
              <a:rPr sz="1000" spc="27" dirty="0">
                <a:solidFill>
                  <a:srgbClr val="221E1F"/>
                </a:solidFill>
                <a:latin typeface="Times New Roman" panose="02020603050405020304" pitchFamily="18" charset="0"/>
                <a:cs typeface="Times New Roman" panose="02020603050405020304" pitchFamily="18" charset="0"/>
              </a:rPr>
              <a:t> </a:t>
            </a:r>
            <a:r>
              <a:rPr sz="1000" dirty="0">
                <a:solidFill>
                  <a:srgbClr val="221E1F"/>
                </a:solidFill>
                <a:latin typeface="Times New Roman" panose="02020603050405020304" pitchFamily="18" charset="0"/>
                <a:cs typeface="Times New Roman" panose="02020603050405020304" pitchFamily="18" charset="0"/>
              </a:rPr>
              <a:t>vượng</a:t>
            </a:r>
            <a:r>
              <a:rPr sz="1000" spc="27" dirty="0">
                <a:solidFill>
                  <a:srgbClr val="221E1F"/>
                </a:solidFill>
                <a:latin typeface="Times New Roman" panose="02020603050405020304" pitchFamily="18" charset="0"/>
                <a:cs typeface="Times New Roman" panose="02020603050405020304" pitchFamily="18" charset="0"/>
              </a:rPr>
              <a:t> </a:t>
            </a:r>
            <a:r>
              <a:rPr sz="1000" dirty="0">
                <a:solidFill>
                  <a:srgbClr val="221E1F"/>
                </a:solidFill>
                <a:latin typeface="Times New Roman" panose="02020603050405020304" pitchFamily="18" charset="0"/>
                <a:cs typeface="Times New Roman" panose="02020603050405020304" pitchFamily="18" charset="0"/>
              </a:rPr>
              <a:t>của</a:t>
            </a:r>
            <a:r>
              <a:rPr sz="1000" spc="27" dirty="0">
                <a:solidFill>
                  <a:srgbClr val="221E1F"/>
                </a:solidFill>
                <a:latin typeface="Times New Roman" panose="02020603050405020304" pitchFamily="18" charset="0"/>
                <a:cs typeface="Times New Roman" panose="02020603050405020304" pitchFamily="18" charset="0"/>
              </a:rPr>
              <a:t> </a:t>
            </a:r>
            <a:r>
              <a:rPr sz="1000" dirty="0">
                <a:solidFill>
                  <a:srgbClr val="221E1F"/>
                </a:solidFill>
                <a:latin typeface="Times New Roman" panose="02020603050405020304" pitchFamily="18" charset="0"/>
                <a:cs typeface="Times New Roman" panose="02020603050405020304" pitchFamily="18" charset="0"/>
              </a:rPr>
              <a:t>Quý</a:t>
            </a:r>
            <a:r>
              <a:rPr sz="1000" spc="28" dirty="0">
                <a:solidFill>
                  <a:srgbClr val="221E1F"/>
                </a:solidFill>
                <a:latin typeface="Times New Roman" panose="02020603050405020304" pitchFamily="18" charset="0"/>
                <a:cs typeface="Times New Roman" panose="02020603050405020304" pitchFamily="18" charset="0"/>
              </a:rPr>
              <a:t> </a:t>
            </a:r>
            <a:r>
              <a:rPr sz="1000" dirty="0">
                <a:solidFill>
                  <a:srgbClr val="221E1F"/>
                </a:solidFill>
                <a:latin typeface="Times New Roman" panose="02020603050405020304" pitchFamily="18" charset="0"/>
                <a:cs typeface="Times New Roman" panose="02020603050405020304" pitchFamily="18" charset="0"/>
              </a:rPr>
              <a:t>khách.</a:t>
            </a:r>
            <a:r>
              <a:rPr sz="1000" spc="27" dirty="0">
                <a:solidFill>
                  <a:srgbClr val="221E1F"/>
                </a:solidFill>
                <a:latin typeface="Times New Roman" panose="02020603050405020304" pitchFamily="18" charset="0"/>
                <a:cs typeface="Times New Roman" panose="02020603050405020304" pitchFamily="18" charset="0"/>
              </a:rPr>
              <a:t> </a:t>
            </a:r>
            <a:r>
              <a:rPr sz="1000" dirty="0">
                <a:solidFill>
                  <a:srgbClr val="221E1F"/>
                </a:solidFill>
                <a:latin typeface="Times New Roman" panose="02020603050405020304" pitchFamily="18" charset="0"/>
                <a:cs typeface="Times New Roman" panose="02020603050405020304" pitchFamily="18" charset="0"/>
              </a:rPr>
              <a:t>Đây</a:t>
            </a:r>
            <a:r>
              <a:rPr sz="1000" spc="27" dirty="0">
                <a:solidFill>
                  <a:srgbClr val="221E1F"/>
                </a:solidFill>
                <a:latin typeface="Times New Roman" panose="02020603050405020304" pitchFamily="18" charset="0"/>
                <a:cs typeface="Times New Roman" panose="02020603050405020304" pitchFamily="18" charset="0"/>
              </a:rPr>
              <a:t> </a:t>
            </a:r>
            <a:r>
              <a:rPr sz="1000" dirty="0">
                <a:solidFill>
                  <a:srgbClr val="221E1F"/>
                </a:solidFill>
                <a:latin typeface="Times New Roman" panose="02020603050405020304" pitchFamily="18" charset="0"/>
                <a:cs typeface="Times New Roman" panose="02020603050405020304" pitchFamily="18" charset="0"/>
              </a:rPr>
              <a:t>là</a:t>
            </a:r>
            <a:r>
              <a:rPr sz="1000" spc="27" dirty="0">
                <a:solidFill>
                  <a:srgbClr val="221E1F"/>
                </a:solidFill>
                <a:latin typeface="Times New Roman" panose="02020603050405020304" pitchFamily="18" charset="0"/>
                <a:cs typeface="Times New Roman" panose="02020603050405020304" pitchFamily="18" charset="0"/>
              </a:rPr>
              <a:t> </a:t>
            </a:r>
            <a:r>
              <a:rPr sz="1000" dirty="0">
                <a:solidFill>
                  <a:srgbClr val="221E1F"/>
                </a:solidFill>
                <a:latin typeface="Times New Roman" panose="02020603050405020304" pitchFamily="18" charset="0"/>
                <a:cs typeface="Times New Roman" panose="02020603050405020304" pitchFamily="18" charset="0"/>
              </a:rPr>
              <a:t>mẫu</a:t>
            </a:r>
            <a:r>
              <a:rPr sz="1000" spc="27" dirty="0">
                <a:solidFill>
                  <a:srgbClr val="221E1F"/>
                </a:solidFill>
                <a:latin typeface="Times New Roman" panose="02020603050405020304" pitchFamily="18" charset="0"/>
                <a:cs typeface="Times New Roman" panose="02020603050405020304" pitchFamily="18" charset="0"/>
              </a:rPr>
              <a:t> </a:t>
            </a:r>
            <a:r>
              <a:rPr sz="1000" dirty="0">
                <a:solidFill>
                  <a:srgbClr val="221E1F"/>
                </a:solidFill>
                <a:latin typeface="Times New Roman" panose="02020603050405020304" pitchFamily="18" charset="0"/>
                <a:cs typeface="Times New Roman" panose="02020603050405020304" pitchFamily="18" charset="0"/>
              </a:rPr>
              <a:t>xe</a:t>
            </a:r>
            <a:r>
              <a:rPr sz="1000" spc="27" dirty="0">
                <a:solidFill>
                  <a:srgbClr val="221E1F"/>
                </a:solidFill>
                <a:latin typeface="Times New Roman" panose="02020603050405020304" pitchFamily="18" charset="0"/>
                <a:cs typeface="Times New Roman" panose="02020603050405020304" pitchFamily="18" charset="0"/>
              </a:rPr>
              <a:t> </a:t>
            </a:r>
            <a:r>
              <a:rPr sz="1000" dirty="0">
                <a:solidFill>
                  <a:srgbClr val="221E1F"/>
                </a:solidFill>
                <a:latin typeface="Times New Roman" panose="02020603050405020304" pitchFamily="18" charset="0"/>
                <a:cs typeface="Times New Roman" panose="02020603050405020304" pitchFamily="18" charset="0"/>
              </a:rPr>
              <a:t>ưu</a:t>
            </a:r>
            <a:r>
              <a:rPr sz="1000" spc="27" dirty="0">
                <a:solidFill>
                  <a:srgbClr val="221E1F"/>
                </a:solidFill>
                <a:latin typeface="Times New Roman" panose="02020603050405020304" pitchFamily="18" charset="0"/>
                <a:cs typeface="Times New Roman" panose="02020603050405020304" pitchFamily="18" charset="0"/>
              </a:rPr>
              <a:t> </a:t>
            </a:r>
            <a:r>
              <a:rPr sz="1000" dirty="0">
                <a:solidFill>
                  <a:srgbClr val="221E1F"/>
                </a:solidFill>
                <a:latin typeface="Times New Roman" panose="02020603050405020304" pitchFamily="18" charset="0"/>
                <a:cs typeface="Times New Roman" panose="02020603050405020304" pitchFamily="18" charset="0"/>
              </a:rPr>
              <a:t>việt</a:t>
            </a:r>
            <a:r>
              <a:rPr sz="1000" spc="27" dirty="0">
                <a:solidFill>
                  <a:srgbClr val="221E1F"/>
                </a:solidFill>
                <a:latin typeface="Times New Roman" panose="02020603050405020304" pitchFamily="18" charset="0"/>
                <a:cs typeface="Times New Roman" panose="02020603050405020304" pitchFamily="18" charset="0"/>
              </a:rPr>
              <a:t> </a:t>
            </a:r>
            <a:r>
              <a:rPr sz="1000" dirty="0">
                <a:solidFill>
                  <a:srgbClr val="221E1F"/>
                </a:solidFill>
                <a:latin typeface="Times New Roman" panose="02020603050405020304" pitchFamily="18" charset="0"/>
                <a:cs typeface="Times New Roman" panose="02020603050405020304" pitchFamily="18" charset="0"/>
              </a:rPr>
              <a:t>được</a:t>
            </a:r>
            <a:r>
              <a:rPr sz="1000" spc="27" dirty="0">
                <a:solidFill>
                  <a:srgbClr val="221E1F"/>
                </a:solidFill>
                <a:latin typeface="Times New Roman" panose="02020603050405020304" pitchFamily="18" charset="0"/>
                <a:cs typeface="Times New Roman" panose="02020603050405020304" pitchFamily="18" charset="0"/>
              </a:rPr>
              <a:t> </a:t>
            </a:r>
            <a:r>
              <a:rPr sz="1000" dirty="0">
                <a:solidFill>
                  <a:srgbClr val="221E1F"/>
                </a:solidFill>
                <a:latin typeface="Times New Roman" panose="02020603050405020304" pitchFamily="18" charset="0"/>
                <a:cs typeface="Times New Roman" panose="02020603050405020304" pitchFamily="18" charset="0"/>
              </a:rPr>
              <a:t>thiết</a:t>
            </a:r>
            <a:r>
              <a:rPr sz="1000" spc="27" dirty="0">
                <a:solidFill>
                  <a:srgbClr val="221E1F"/>
                </a:solidFill>
                <a:latin typeface="Times New Roman" panose="02020603050405020304" pitchFamily="18" charset="0"/>
                <a:cs typeface="Times New Roman" panose="02020603050405020304" pitchFamily="18" charset="0"/>
              </a:rPr>
              <a:t> </a:t>
            </a:r>
            <a:r>
              <a:rPr sz="1000" dirty="0">
                <a:solidFill>
                  <a:srgbClr val="221E1F"/>
                </a:solidFill>
                <a:latin typeface="Times New Roman" panose="02020603050405020304" pitchFamily="18" charset="0"/>
                <a:cs typeface="Times New Roman" panose="02020603050405020304" pitchFamily="18" charset="0"/>
              </a:rPr>
              <a:t>kế</a:t>
            </a:r>
            <a:r>
              <a:rPr sz="1000" spc="27" dirty="0">
                <a:solidFill>
                  <a:srgbClr val="221E1F"/>
                </a:solidFill>
                <a:latin typeface="Times New Roman" panose="02020603050405020304" pitchFamily="18" charset="0"/>
                <a:cs typeface="Times New Roman" panose="02020603050405020304" pitchFamily="18" charset="0"/>
              </a:rPr>
              <a:t> </a:t>
            </a:r>
            <a:r>
              <a:rPr sz="1000" dirty="0">
                <a:solidFill>
                  <a:srgbClr val="221E1F"/>
                </a:solidFill>
                <a:latin typeface="Times New Roman" panose="02020603050405020304" pitchFamily="18" charset="0"/>
                <a:cs typeface="Times New Roman" panose="02020603050405020304" pitchFamily="18" charset="0"/>
              </a:rPr>
              <a:t>dựa</a:t>
            </a:r>
          </a:p>
          <a:p>
            <a:pPr marL="0" marR="0">
              <a:lnSpc>
                <a:spcPts val="1107"/>
              </a:lnSpc>
              <a:spcBef>
                <a:spcPts val="392"/>
              </a:spcBef>
              <a:spcAft>
                <a:spcPts val="0"/>
              </a:spcAft>
            </a:pPr>
            <a:r>
              <a:rPr sz="1000" dirty="0">
                <a:solidFill>
                  <a:srgbClr val="221E1F"/>
                </a:solidFill>
                <a:latin typeface="Times New Roman" panose="02020603050405020304" pitchFamily="18" charset="0"/>
                <a:cs typeface="Times New Roman" panose="02020603050405020304" pitchFamily="18" charset="0"/>
              </a:rPr>
              <a:t>trên</a:t>
            </a:r>
            <a:r>
              <a:rPr sz="1000" spc="-36" dirty="0">
                <a:solidFill>
                  <a:srgbClr val="221E1F"/>
                </a:solidFill>
                <a:latin typeface="Times New Roman" panose="02020603050405020304" pitchFamily="18" charset="0"/>
                <a:cs typeface="Times New Roman" panose="02020603050405020304" pitchFamily="18" charset="0"/>
              </a:rPr>
              <a:t> </a:t>
            </a:r>
            <a:r>
              <a:rPr sz="1000" dirty="0">
                <a:solidFill>
                  <a:srgbClr val="221E1F"/>
                </a:solidFill>
                <a:latin typeface="Times New Roman" panose="02020603050405020304" pitchFamily="18" charset="0"/>
                <a:cs typeface="Times New Roman" panose="02020603050405020304" pitchFamily="18" charset="0"/>
              </a:rPr>
              <a:t>sự</a:t>
            </a:r>
            <a:r>
              <a:rPr sz="1000" spc="-34" dirty="0">
                <a:solidFill>
                  <a:srgbClr val="221E1F"/>
                </a:solidFill>
                <a:latin typeface="Times New Roman" panose="02020603050405020304" pitchFamily="18" charset="0"/>
                <a:cs typeface="Times New Roman" panose="02020603050405020304" pitchFamily="18" charset="0"/>
              </a:rPr>
              <a:t> </a:t>
            </a:r>
            <a:r>
              <a:rPr sz="1000" dirty="0">
                <a:solidFill>
                  <a:srgbClr val="221E1F"/>
                </a:solidFill>
                <a:latin typeface="Times New Roman" panose="02020603050405020304" pitchFamily="18" charset="0"/>
                <a:cs typeface="Times New Roman" panose="02020603050405020304" pitchFamily="18" charset="0"/>
              </a:rPr>
              <a:t>tổng</a:t>
            </a:r>
            <a:r>
              <a:rPr sz="1000" spc="-36" dirty="0">
                <a:solidFill>
                  <a:srgbClr val="221E1F"/>
                </a:solidFill>
                <a:latin typeface="Times New Roman" panose="02020603050405020304" pitchFamily="18" charset="0"/>
                <a:cs typeface="Times New Roman" panose="02020603050405020304" pitchFamily="18" charset="0"/>
              </a:rPr>
              <a:t> </a:t>
            </a:r>
            <a:r>
              <a:rPr sz="1000" dirty="0">
                <a:solidFill>
                  <a:srgbClr val="221E1F"/>
                </a:solidFill>
                <a:latin typeface="Times New Roman" panose="02020603050405020304" pitchFamily="18" charset="0"/>
                <a:cs typeface="Times New Roman" panose="02020603050405020304" pitchFamily="18" charset="0"/>
              </a:rPr>
              <a:t>hợp</a:t>
            </a:r>
            <a:r>
              <a:rPr sz="1000" spc="-36" dirty="0">
                <a:solidFill>
                  <a:srgbClr val="221E1F"/>
                </a:solidFill>
                <a:latin typeface="Times New Roman" panose="02020603050405020304" pitchFamily="18" charset="0"/>
                <a:cs typeface="Times New Roman" panose="02020603050405020304" pitchFamily="18" charset="0"/>
              </a:rPr>
              <a:t> </a:t>
            </a:r>
            <a:r>
              <a:rPr sz="1000" dirty="0">
                <a:solidFill>
                  <a:srgbClr val="221E1F"/>
                </a:solidFill>
                <a:latin typeface="Times New Roman" panose="02020603050405020304" pitchFamily="18" charset="0"/>
                <a:cs typeface="Times New Roman" panose="02020603050405020304" pitchFamily="18" charset="0"/>
              </a:rPr>
              <a:t>những</a:t>
            </a:r>
            <a:r>
              <a:rPr sz="1000" spc="-34" dirty="0">
                <a:solidFill>
                  <a:srgbClr val="221E1F"/>
                </a:solidFill>
                <a:latin typeface="Times New Roman" panose="02020603050405020304" pitchFamily="18" charset="0"/>
                <a:cs typeface="Times New Roman" panose="02020603050405020304" pitchFamily="18" charset="0"/>
              </a:rPr>
              <a:t> </a:t>
            </a:r>
            <a:r>
              <a:rPr sz="1000" dirty="0">
                <a:solidFill>
                  <a:srgbClr val="221E1F"/>
                </a:solidFill>
                <a:latin typeface="Times New Roman" panose="02020603050405020304" pitchFamily="18" charset="0"/>
                <a:cs typeface="Times New Roman" panose="02020603050405020304" pitchFamily="18" charset="0"/>
              </a:rPr>
              <a:t>tính</a:t>
            </a:r>
            <a:r>
              <a:rPr sz="1000" spc="-36" dirty="0">
                <a:solidFill>
                  <a:srgbClr val="221E1F"/>
                </a:solidFill>
                <a:latin typeface="Times New Roman" panose="02020603050405020304" pitchFamily="18" charset="0"/>
                <a:cs typeface="Times New Roman" panose="02020603050405020304" pitchFamily="18" charset="0"/>
              </a:rPr>
              <a:t> </a:t>
            </a:r>
            <a:r>
              <a:rPr sz="1000" dirty="0">
                <a:solidFill>
                  <a:srgbClr val="221E1F"/>
                </a:solidFill>
                <a:latin typeface="Times New Roman" panose="02020603050405020304" pitchFamily="18" charset="0"/>
                <a:cs typeface="Times New Roman" panose="02020603050405020304" pitchFamily="18" charset="0"/>
              </a:rPr>
              <a:t>năng</a:t>
            </a:r>
            <a:r>
              <a:rPr sz="1000" spc="-36" dirty="0">
                <a:solidFill>
                  <a:srgbClr val="221E1F"/>
                </a:solidFill>
                <a:latin typeface="Times New Roman" panose="02020603050405020304" pitchFamily="18" charset="0"/>
                <a:cs typeface="Times New Roman" panose="02020603050405020304" pitchFamily="18" charset="0"/>
              </a:rPr>
              <a:t> </a:t>
            </a:r>
            <a:r>
              <a:rPr sz="1000" dirty="0">
                <a:solidFill>
                  <a:srgbClr val="221E1F"/>
                </a:solidFill>
                <a:latin typeface="Times New Roman" panose="02020603050405020304" pitchFamily="18" charset="0"/>
                <a:cs typeface="Times New Roman" panose="02020603050405020304" pitchFamily="18" charset="0"/>
              </a:rPr>
              <a:t>vượt</a:t>
            </a:r>
            <a:r>
              <a:rPr sz="1000" spc="-36" dirty="0">
                <a:solidFill>
                  <a:srgbClr val="221E1F"/>
                </a:solidFill>
                <a:latin typeface="Times New Roman" panose="02020603050405020304" pitchFamily="18" charset="0"/>
                <a:cs typeface="Times New Roman" panose="02020603050405020304" pitchFamily="18" charset="0"/>
              </a:rPr>
              <a:t> </a:t>
            </a:r>
            <a:r>
              <a:rPr sz="1000" dirty="0">
                <a:solidFill>
                  <a:srgbClr val="221E1F"/>
                </a:solidFill>
                <a:latin typeface="Times New Roman" panose="02020603050405020304" pitchFamily="18" charset="0"/>
                <a:cs typeface="Times New Roman" panose="02020603050405020304" pitchFamily="18" charset="0"/>
              </a:rPr>
              <a:t>trội</a:t>
            </a:r>
            <a:r>
              <a:rPr sz="1000" spc="-36" dirty="0">
                <a:solidFill>
                  <a:srgbClr val="221E1F"/>
                </a:solidFill>
                <a:latin typeface="Times New Roman" panose="02020603050405020304" pitchFamily="18" charset="0"/>
                <a:cs typeface="Times New Roman" panose="02020603050405020304" pitchFamily="18" charset="0"/>
              </a:rPr>
              <a:t> </a:t>
            </a:r>
            <a:r>
              <a:rPr sz="1000" dirty="0">
                <a:solidFill>
                  <a:srgbClr val="221E1F"/>
                </a:solidFill>
                <a:latin typeface="Times New Roman" panose="02020603050405020304" pitchFamily="18" charset="0"/>
                <a:cs typeface="Times New Roman" panose="02020603050405020304" pitchFamily="18" charset="0"/>
              </a:rPr>
              <a:t>đã</a:t>
            </a:r>
            <a:r>
              <a:rPr sz="1000" spc="-36" dirty="0">
                <a:solidFill>
                  <a:srgbClr val="221E1F"/>
                </a:solidFill>
                <a:latin typeface="Times New Roman" panose="02020603050405020304" pitchFamily="18" charset="0"/>
                <a:cs typeface="Times New Roman" panose="02020603050405020304" pitchFamily="18" charset="0"/>
              </a:rPr>
              <a:t> </a:t>
            </a:r>
            <a:r>
              <a:rPr sz="1000" dirty="0">
                <a:solidFill>
                  <a:srgbClr val="221E1F"/>
                </a:solidFill>
                <a:latin typeface="Times New Roman" panose="02020603050405020304" pitchFamily="18" charset="0"/>
                <a:cs typeface="Times New Roman" panose="02020603050405020304" pitchFamily="18" charset="0"/>
              </a:rPr>
              <a:t>được</a:t>
            </a:r>
            <a:r>
              <a:rPr sz="1000" spc="-36" dirty="0">
                <a:solidFill>
                  <a:srgbClr val="221E1F"/>
                </a:solidFill>
                <a:latin typeface="Times New Roman" panose="02020603050405020304" pitchFamily="18" charset="0"/>
                <a:cs typeface="Times New Roman" panose="02020603050405020304" pitchFamily="18" charset="0"/>
              </a:rPr>
              <a:t> </a:t>
            </a:r>
            <a:r>
              <a:rPr sz="1000" dirty="0">
                <a:solidFill>
                  <a:srgbClr val="221E1F"/>
                </a:solidFill>
                <a:latin typeface="Times New Roman" panose="02020603050405020304" pitchFamily="18" charset="0"/>
                <a:cs typeface="Times New Roman" panose="02020603050405020304" pitchFamily="18" charset="0"/>
              </a:rPr>
              <a:t>nghiên</a:t>
            </a:r>
            <a:r>
              <a:rPr sz="1000" spc="-36" dirty="0">
                <a:solidFill>
                  <a:srgbClr val="221E1F"/>
                </a:solidFill>
                <a:latin typeface="Times New Roman" panose="02020603050405020304" pitchFamily="18" charset="0"/>
                <a:cs typeface="Times New Roman" panose="02020603050405020304" pitchFamily="18" charset="0"/>
              </a:rPr>
              <a:t> </a:t>
            </a:r>
            <a:r>
              <a:rPr sz="1000" dirty="0">
                <a:solidFill>
                  <a:srgbClr val="221E1F"/>
                </a:solidFill>
                <a:latin typeface="Times New Roman" panose="02020603050405020304" pitchFamily="18" charset="0"/>
                <a:cs typeface="Times New Roman" panose="02020603050405020304" pitchFamily="18" charset="0"/>
              </a:rPr>
              <a:t>cứu</a:t>
            </a:r>
            <a:r>
              <a:rPr sz="1000" spc="-36" dirty="0">
                <a:solidFill>
                  <a:srgbClr val="221E1F"/>
                </a:solidFill>
                <a:latin typeface="Times New Roman" panose="02020603050405020304" pitchFamily="18" charset="0"/>
                <a:cs typeface="Times New Roman" panose="02020603050405020304" pitchFamily="18" charset="0"/>
              </a:rPr>
              <a:t> </a:t>
            </a:r>
            <a:r>
              <a:rPr sz="1000" dirty="0">
                <a:solidFill>
                  <a:srgbClr val="221E1F"/>
                </a:solidFill>
                <a:latin typeface="Times New Roman" panose="02020603050405020304" pitchFamily="18" charset="0"/>
                <a:cs typeface="Times New Roman" panose="02020603050405020304" pitchFamily="18" charset="0"/>
              </a:rPr>
              <a:t>của</a:t>
            </a:r>
            <a:r>
              <a:rPr sz="1000" spc="-36" dirty="0">
                <a:solidFill>
                  <a:srgbClr val="221E1F"/>
                </a:solidFill>
                <a:latin typeface="Times New Roman" panose="02020603050405020304" pitchFamily="18" charset="0"/>
                <a:cs typeface="Times New Roman" panose="02020603050405020304" pitchFamily="18" charset="0"/>
              </a:rPr>
              <a:t> </a:t>
            </a:r>
            <a:r>
              <a:rPr sz="1000" dirty="0">
                <a:solidFill>
                  <a:srgbClr val="221E1F"/>
                </a:solidFill>
                <a:latin typeface="Times New Roman" panose="02020603050405020304" pitchFamily="18" charset="0"/>
                <a:cs typeface="Times New Roman" panose="02020603050405020304" pitchFamily="18" charset="0"/>
              </a:rPr>
              <a:t>tập</a:t>
            </a:r>
            <a:r>
              <a:rPr sz="1000" spc="-34" dirty="0">
                <a:solidFill>
                  <a:srgbClr val="221E1F"/>
                </a:solidFill>
                <a:latin typeface="Times New Roman" panose="02020603050405020304" pitchFamily="18" charset="0"/>
                <a:cs typeface="Times New Roman" panose="02020603050405020304" pitchFamily="18" charset="0"/>
              </a:rPr>
              <a:t> </a:t>
            </a:r>
            <a:r>
              <a:rPr sz="1000" dirty="0">
                <a:solidFill>
                  <a:srgbClr val="221E1F"/>
                </a:solidFill>
                <a:latin typeface="Times New Roman" panose="02020603050405020304" pitchFamily="18" charset="0"/>
                <a:cs typeface="Times New Roman" panose="02020603050405020304" pitchFamily="18" charset="0"/>
              </a:rPr>
              <a:t>đoàn</a:t>
            </a:r>
            <a:r>
              <a:rPr sz="1000" spc="-36" dirty="0">
                <a:solidFill>
                  <a:srgbClr val="221E1F"/>
                </a:solidFill>
                <a:latin typeface="Times New Roman" panose="02020603050405020304" pitchFamily="18" charset="0"/>
                <a:cs typeface="Times New Roman" panose="02020603050405020304" pitchFamily="18" charset="0"/>
              </a:rPr>
              <a:t> </a:t>
            </a:r>
            <a:r>
              <a:rPr sz="1000" dirty="0">
                <a:solidFill>
                  <a:srgbClr val="221E1F"/>
                </a:solidFill>
                <a:latin typeface="Times New Roman" panose="02020603050405020304" pitchFamily="18" charset="0"/>
                <a:cs typeface="Times New Roman" panose="02020603050405020304" pitchFamily="18" charset="0"/>
              </a:rPr>
              <a:t>SHACMAN,</a:t>
            </a:r>
            <a:r>
              <a:rPr sz="1000" spc="-34" dirty="0">
                <a:solidFill>
                  <a:srgbClr val="221E1F"/>
                </a:solidFill>
                <a:latin typeface="Times New Roman" panose="02020603050405020304" pitchFamily="18" charset="0"/>
                <a:cs typeface="Times New Roman" panose="02020603050405020304" pitchFamily="18" charset="0"/>
              </a:rPr>
              <a:t> </a:t>
            </a:r>
            <a:r>
              <a:rPr sz="1000" dirty="0">
                <a:solidFill>
                  <a:srgbClr val="221E1F"/>
                </a:solidFill>
                <a:latin typeface="Times New Roman" panose="02020603050405020304" pitchFamily="18" charset="0"/>
                <a:cs typeface="Times New Roman" panose="02020603050405020304" pitchFamily="18" charset="0"/>
              </a:rPr>
              <a:t>đạt</a:t>
            </a:r>
            <a:r>
              <a:rPr sz="1000" spc="-36" dirty="0">
                <a:solidFill>
                  <a:srgbClr val="221E1F"/>
                </a:solidFill>
                <a:latin typeface="Times New Roman" panose="02020603050405020304" pitchFamily="18" charset="0"/>
                <a:cs typeface="Times New Roman" panose="02020603050405020304" pitchFamily="18" charset="0"/>
              </a:rPr>
              <a:t> </a:t>
            </a:r>
            <a:r>
              <a:rPr sz="1000" dirty="0">
                <a:solidFill>
                  <a:srgbClr val="221E1F"/>
                </a:solidFill>
                <a:latin typeface="Times New Roman" panose="02020603050405020304" pitchFamily="18" charset="0"/>
                <a:cs typeface="Times New Roman" panose="02020603050405020304" pitchFamily="18" charset="0"/>
              </a:rPr>
              <a:t>tiêu</a:t>
            </a:r>
            <a:r>
              <a:rPr sz="1000" spc="-36" dirty="0">
                <a:solidFill>
                  <a:srgbClr val="221E1F"/>
                </a:solidFill>
                <a:latin typeface="Times New Roman" panose="02020603050405020304" pitchFamily="18" charset="0"/>
                <a:cs typeface="Times New Roman" panose="02020603050405020304" pitchFamily="18" charset="0"/>
              </a:rPr>
              <a:t> </a:t>
            </a:r>
            <a:r>
              <a:rPr sz="1000" dirty="0">
                <a:solidFill>
                  <a:srgbClr val="221E1F"/>
                </a:solidFill>
                <a:latin typeface="Times New Roman" panose="02020603050405020304" pitchFamily="18" charset="0"/>
                <a:cs typeface="Times New Roman" panose="02020603050405020304" pitchFamily="18" charset="0"/>
              </a:rPr>
              <a:t>chuẩn</a:t>
            </a:r>
            <a:r>
              <a:rPr sz="1000" spc="-36" dirty="0">
                <a:solidFill>
                  <a:srgbClr val="221E1F"/>
                </a:solidFill>
                <a:latin typeface="Times New Roman" panose="02020603050405020304" pitchFamily="18" charset="0"/>
                <a:cs typeface="Times New Roman" panose="02020603050405020304" pitchFamily="18" charset="0"/>
              </a:rPr>
              <a:t> </a:t>
            </a:r>
            <a:r>
              <a:rPr sz="1000" dirty="0">
                <a:solidFill>
                  <a:srgbClr val="221E1F"/>
                </a:solidFill>
                <a:latin typeface="Times New Roman" panose="02020603050405020304" pitchFamily="18" charset="0"/>
                <a:cs typeface="Times New Roman" panose="02020603050405020304" pitchFamily="18" charset="0"/>
              </a:rPr>
              <a:t>EURO</a:t>
            </a:r>
            <a:r>
              <a:rPr sz="1000" spc="-34" dirty="0">
                <a:solidFill>
                  <a:srgbClr val="221E1F"/>
                </a:solidFill>
                <a:latin typeface="Times New Roman" panose="02020603050405020304" pitchFamily="18" charset="0"/>
                <a:cs typeface="Times New Roman" panose="02020603050405020304" pitchFamily="18" charset="0"/>
              </a:rPr>
              <a:t> </a:t>
            </a:r>
            <a:r>
              <a:rPr sz="1000" dirty="0">
                <a:solidFill>
                  <a:srgbClr val="221E1F"/>
                </a:solidFill>
                <a:latin typeface="Times New Roman" panose="02020603050405020304" pitchFamily="18" charset="0"/>
                <a:cs typeface="Times New Roman" panose="02020603050405020304" pitchFamily="18" charset="0"/>
              </a:rPr>
              <a:t>4,</a:t>
            </a:r>
            <a:r>
              <a:rPr sz="1000" spc="-34" dirty="0">
                <a:solidFill>
                  <a:srgbClr val="221E1F"/>
                </a:solidFill>
                <a:latin typeface="Times New Roman" panose="02020603050405020304" pitchFamily="18" charset="0"/>
                <a:cs typeface="Times New Roman" panose="02020603050405020304" pitchFamily="18" charset="0"/>
              </a:rPr>
              <a:t> </a:t>
            </a:r>
            <a:r>
              <a:rPr sz="1000" dirty="0">
                <a:solidFill>
                  <a:srgbClr val="221E1F"/>
                </a:solidFill>
                <a:latin typeface="Times New Roman" panose="02020603050405020304" pitchFamily="18" charset="0"/>
                <a:cs typeface="Times New Roman" panose="02020603050405020304" pitchFamily="18" charset="0"/>
              </a:rPr>
              <a:t>5,</a:t>
            </a:r>
            <a:r>
              <a:rPr sz="1000" spc="-36" dirty="0">
                <a:solidFill>
                  <a:srgbClr val="221E1F"/>
                </a:solidFill>
                <a:latin typeface="Times New Roman" panose="02020603050405020304" pitchFamily="18" charset="0"/>
                <a:cs typeface="Times New Roman" panose="02020603050405020304" pitchFamily="18" charset="0"/>
              </a:rPr>
              <a:t> </a:t>
            </a:r>
            <a:r>
              <a:rPr sz="1000" dirty="0">
                <a:solidFill>
                  <a:srgbClr val="221E1F"/>
                </a:solidFill>
                <a:latin typeface="Times New Roman" panose="02020603050405020304" pitchFamily="18" charset="0"/>
                <a:cs typeface="Times New Roman" panose="02020603050405020304" pitchFamily="18" charset="0"/>
              </a:rPr>
              <a:t>6.</a:t>
            </a:r>
            <a:r>
              <a:rPr sz="1000" spc="-50" dirty="0">
                <a:solidFill>
                  <a:srgbClr val="221E1F"/>
                </a:solidFill>
                <a:latin typeface="Times New Roman" panose="02020603050405020304" pitchFamily="18" charset="0"/>
                <a:cs typeface="Times New Roman" panose="02020603050405020304" pitchFamily="18" charset="0"/>
              </a:rPr>
              <a:t> </a:t>
            </a:r>
            <a:r>
              <a:rPr sz="1000" dirty="0">
                <a:solidFill>
                  <a:srgbClr val="221E1F"/>
                </a:solidFill>
                <a:latin typeface="Times New Roman" panose="02020603050405020304" pitchFamily="18" charset="0"/>
                <a:cs typeface="Times New Roman" panose="02020603050405020304" pitchFamily="18" charset="0"/>
              </a:rPr>
              <a:t>Với</a:t>
            </a:r>
            <a:r>
              <a:rPr sz="1000" spc="-36" dirty="0">
                <a:solidFill>
                  <a:srgbClr val="221E1F"/>
                </a:solidFill>
                <a:latin typeface="Times New Roman" panose="02020603050405020304" pitchFamily="18" charset="0"/>
                <a:cs typeface="Times New Roman" panose="02020603050405020304" pitchFamily="18" charset="0"/>
              </a:rPr>
              <a:t> </a:t>
            </a:r>
            <a:r>
              <a:rPr sz="1000" dirty="0">
                <a:solidFill>
                  <a:srgbClr val="221E1F"/>
                </a:solidFill>
                <a:latin typeface="Times New Roman" panose="02020603050405020304" pitchFamily="18" charset="0"/>
                <a:cs typeface="Times New Roman" panose="02020603050405020304" pitchFamily="18" charset="0"/>
              </a:rPr>
              <a:t>cấu</a:t>
            </a:r>
            <a:r>
              <a:rPr sz="1000" spc="-36" dirty="0">
                <a:solidFill>
                  <a:srgbClr val="221E1F"/>
                </a:solidFill>
                <a:latin typeface="Times New Roman" panose="02020603050405020304" pitchFamily="18" charset="0"/>
                <a:cs typeface="Times New Roman" panose="02020603050405020304" pitchFamily="18" charset="0"/>
              </a:rPr>
              <a:t> </a:t>
            </a:r>
            <a:r>
              <a:rPr sz="1000" dirty="0">
                <a:solidFill>
                  <a:srgbClr val="221E1F"/>
                </a:solidFill>
                <a:latin typeface="Times New Roman" panose="02020603050405020304" pitchFamily="18" charset="0"/>
                <a:cs typeface="Times New Roman" panose="02020603050405020304" pitchFamily="18" charset="0"/>
              </a:rPr>
              <a:t>hình</a:t>
            </a:r>
          </a:p>
          <a:p>
            <a:pPr marL="0" marR="0">
              <a:lnSpc>
                <a:spcPts val="1107"/>
              </a:lnSpc>
              <a:spcBef>
                <a:spcPts val="392"/>
              </a:spcBef>
              <a:spcAft>
                <a:spcPts val="0"/>
              </a:spcAft>
            </a:pPr>
            <a:r>
              <a:rPr sz="1000" dirty="0">
                <a:solidFill>
                  <a:srgbClr val="221E1F"/>
                </a:solidFill>
                <a:latin typeface="Times New Roman" panose="02020603050405020304" pitchFamily="18" charset="0"/>
                <a:cs typeface="Times New Roman" panose="02020603050405020304" pitchFamily="18" charset="0"/>
              </a:rPr>
              <a:t>xe</a:t>
            </a:r>
            <a:r>
              <a:rPr sz="1000" spc="-23" dirty="0">
                <a:solidFill>
                  <a:srgbClr val="221E1F"/>
                </a:solidFill>
                <a:latin typeface="Times New Roman" panose="02020603050405020304" pitchFamily="18" charset="0"/>
                <a:cs typeface="Times New Roman" panose="02020603050405020304" pitchFamily="18" charset="0"/>
              </a:rPr>
              <a:t> </a:t>
            </a:r>
            <a:r>
              <a:rPr sz="1000" dirty="0">
                <a:solidFill>
                  <a:srgbClr val="221E1F"/>
                </a:solidFill>
                <a:latin typeface="Times New Roman" panose="02020603050405020304" pitchFamily="18" charset="0"/>
                <a:cs typeface="Times New Roman" panose="02020603050405020304" pitchFamily="18" charset="0"/>
              </a:rPr>
              <a:t>phù</a:t>
            </a:r>
            <a:r>
              <a:rPr sz="1000" spc="-23" dirty="0">
                <a:solidFill>
                  <a:srgbClr val="221E1F"/>
                </a:solidFill>
                <a:latin typeface="Times New Roman" panose="02020603050405020304" pitchFamily="18" charset="0"/>
                <a:cs typeface="Times New Roman" panose="02020603050405020304" pitchFamily="18" charset="0"/>
              </a:rPr>
              <a:t> </a:t>
            </a:r>
            <a:r>
              <a:rPr sz="1000" dirty="0">
                <a:solidFill>
                  <a:srgbClr val="221E1F"/>
                </a:solidFill>
                <a:latin typeface="Times New Roman" panose="02020603050405020304" pitchFamily="18" charset="0"/>
                <a:cs typeface="Times New Roman" panose="02020603050405020304" pitchFamily="18" charset="0"/>
              </a:rPr>
              <a:t>họp</a:t>
            </a:r>
            <a:r>
              <a:rPr sz="1000" spc="-23" dirty="0">
                <a:solidFill>
                  <a:srgbClr val="221E1F"/>
                </a:solidFill>
                <a:latin typeface="Times New Roman" panose="02020603050405020304" pitchFamily="18" charset="0"/>
                <a:cs typeface="Times New Roman" panose="02020603050405020304" pitchFamily="18" charset="0"/>
              </a:rPr>
              <a:t> </a:t>
            </a:r>
            <a:r>
              <a:rPr sz="1000" dirty="0">
                <a:solidFill>
                  <a:srgbClr val="221E1F"/>
                </a:solidFill>
                <a:latin typeface="Times New Roman" panose="02020603050405020304" pitchFamily="18" charset="0"/>
                <a:cs typeface="Times New Roman" panose="02020603050405020304" pitchFamily="18" charset="0"/>
              </a:rPr>
              <a:t>cho</a:t>
            </a:r>
            <a:r>
              <a:rPr sz="1000" spc="-23" dirty="0">
                <a:solidFill>
                  <a:srgbClr val="221E1F"/>
                </a:solidFill>
                <a:latin typeface="Times New Roman" panose="02020603050405020304" pitchFamily="18" charset="0"/>
                <a:cs typeface="Times New Roman" panose="02020603050405020304" pitchFamily="18" charset="0"/>
              </a:rPr>
              <a:t> </a:t>
            </a:r>
            <a:r>
              <a:rPr sz="1000" dirty="0">
                <a:solidFill>
                  <a:srgbClr val="221E1F"/>
                </a:solidFill>
                <a:latin typeface="Times New Roman" panose="02020603050405020304" pitchFamily="18" charset="0"/>
                <a:cs typeface="Times New Roman" panose="02020603050405020304" pitchFamily="18" charset="0"/>
              </a:rPr>
              <a:t>mọi</a:t>
            </a:r>
            <a:r>
              <a:rPr sz="1000" spc="-23" dirty="0">
                <a:solidFill>
                  <a:srgbClr val="221E1F"/>
                </a:solidFill>
                <a:latin typeface="Times New Roman" panose="02020603050405020304" pitchFamily="18" charset="0"/>
                <a:cs typeface="Times New Roman" panose="02020603050405020304" pitchFamily="18" charset="0"/>
              </a:rPr>
              <a:t> </a:t>
            </a:r>
            <a:r>
              <a:rPr sz="1000" dirty="0">
                <a:solidFill>
                  <a:srgbClr val="221E1F"/>
                </a:solidFill>
                <a:latin typeface="Times New Roman" panose="02020603050405020304" pitchFamily="18" charset="0"/>
                <a:cs typeface="Times New Roman" panose="02020603050405020304" pitchFamily="18" charset="0"/>
              </a:rPr>
              <a:t>địa</a:t>
            </a:r>
            <a:r>
              <a:rPr sz="1000" spc="-23" dirty="0">
                <a:solidFill>
                  <a:srgbClr val="221E1F"/>
                </a:solidFill>
                <a:latin typeface="Times New Roman" panose="02020603050405020304" pitchFamily="18" charset="0"/>
                <a:cs typeface="Times New Roman" panose="02020603050405020304" pitchFamily="18" charset="0"/>
              </a:rPr>
              <a:t> </a:t>
            </a:r>
            <a:r>
              <a:rPr sz="1000" dirty="0">
                <a:solidFill>
                  <a:srgbClr val="221E1F"/>
                </a:solidFill>
                <a:latin typeface="Times New Roman" panose="02020603050405020304" pitchFamily="18" charset="0"/>
                <a:cs typeface="Times New Roman" panose="02020603050405020304" pitchFamily="18" charset="0"/>
              </a:rPr>
              <a:t>hình</a:t>
            </a:r>
            <a:r>
              <a:rPr sz="1000" spc="-23" dirty="0">
                <a:solidFill>
                  <a:srgbClr val="221E1F"/>
                </a:solidFill>
                <a:latin typeface="Times New Roman" panose="02020603050405020304" pitchFamily="18" charset="0"/>
                <a:cs typeface="Times New Roman" panose="02020603050405020304" pitchFamily="18" charset="0"/>
              </a:rPr>
              <a:t> </a:t>
            </a:r>
            <a:r>
              <a:rPr sz="1000" dirty="0">
                <a:solidFill>
                  <a:srgbClr val="221E1F"/>
                </a:solidFill>
                <a:latin typeface="Times New Roman" panose="02020603050405020304" pitchFamily="18" charset="0"/>
                <a:cs typeface="Times New Roman" panose="02020603050405020304" pitchFamily="18" charset="0"/>
              </a:rPr>
              <a:t>như:</a:t>
            </a:r>
            <a:r>
              <a:rPr sz="1000" spc="-23" dirty="0">
                <a:solidFill>
                  <a:srgbClr val="221E1F"/>
                </a:solidFill>
                <a:latin typeface="Times New Roman" panose="02020603050405020304" pitchFamily="18" charset="0"/>
                <a:cs typeface="Times New Roman" panose="02020603050405020304" pitchFamily="18" charset="0"/>
              </a:rPr>
              <a:t> </a:t>
            </a:r>
            <a:r>
              <a:rPr sz="1000" dirty="0">
                <a:solidFill>
                  <a:srgbClr val="221E1F"/>
                </a:solidFill>
                <a:latin typeface="Times New Roman" panose="02020603050405020304" pitchFamily="18" charset="0"/>
                <a:cs typeface="Times New Roman" panose="02020603050405020304" pitchFamily="18" charset="0"/>
              </a:rPr>
              <a:t>san</a:t>
            </a:r>
            <a:r>
              <a:rPr sz="1000" spc="-23" dirty="0">
                <a:solidFill>
                  <a:srgbClr val="221E1F"/>
                </a:solidFill>
                <a:latin typeface="Times New Roman" panose="02020603050405020304" pitchFamily="18" charset="0"/>
                <a:cs typeface="Times New Roman" panose="02020603050405020304" pitchFamily="18" charset="0"/>
              </a:rPr>
              <a:t> </a:t>
            </a:r>
            <a:r>
              <a:rPr sz="1000" dirty="0">
                <a:solidFill>
                  <a:srgbClr val="221E1F"/>
                </a:solidFill>
                <a:latin typeface="Times New Roman" panose="02020603050405020304" pitchFamily="18" charset="0"/>
                <a:cs typeface="Times New Roman" panose="02020603050405020304" pitchFamily="18" charset="0"/>
              </a:rPr>
              <a:t>lấp</a:t>
            </a:r>
            <a:r>
              <a:rPr sz="1000" spc="-23" dirty="0">
                <a:solidFill>
                  <a:srgbClr val="221E1F"/>
                </a:solidFill>
                <a:latin typeface="Times New Roman" panose="02020603050405020304" pitchFamily="18" charset="0"/>
                <a:cs typeface="Times New Roman" panose="02020603050405020304" pitchFamily="18" charset="0"/>
              </a:rPr>
              <a:t> </a:t>
            </a:r>
            <a:r>
              <a:rPr sz="1000" dirty="0">
                <a:solidFill>
                  <a:srgbClr val="221E1F"/>
                </a:solidFill>
                <a:latin typeface="Times New Roman" panose="02020603050405020304" pitchFamily="18" charset="0"/>
                <a:cs typeface="Times New Roman" panose="02020603050405020304" pitchFamily="18" charset="0"/>
              </a:rPr>
              <a:t>mặt</a:t>
            </a:r>
            <a:r>
              <a:rPr sz="1000" spc="-23" dirty="0">
                <a:solidFill>
                  <a:srgbClr val="221E1F"/>
                </a:solidFill>
                <a:latin typeface="Times New Roman" panose="02020603050405020304" pitchFamily="18" charset="0"/>
                <a:cs typeface="Times New Roman" panose="02020603050405020304" pitchFamily="18" charset="0"/>
              </a:rPr>
              <a:t> </a:t>
            </a:r>
            <a:r>
              <a:rPr sz="1000" dirty="0">
                <a:solidFill>
                  <a:srgbClr val="221E1F"/>
                </a:solidFill>
                <a:latin typeface="Times New Roman" panose="02020603050405020304" pitchFamily="18" charset="0"/>
                <a:cs typeface="Times New Roman" panose="02020603050405020304" pitchFamily="18" charset="0"/>
              </a:rPr>
              <a:t>bằng,</a:t>
            </a:r>
            <a:r>
              <a:rPr sz="1000" spc="-23" dirty="0">
                <a:solidFill>
                  <a:srgbClr val="221E1F"/>
                </a:solidFill>
                <a:latin typeface="Times New Roman" panose="02020603050405020304" pitchFamily="18" charset="0"/>
                <a:cs typeface="Times New Roman" panose="02020603050405020304" pitchFamily="18" charset="0"/>
              </a:rPr>
              <a:t> </a:t>
            </a:r>
            <a:r>
              <a:rPr sz="1000" dirty="0">
                <a:solidFill>
                  <a:srgbClr val="221E1F"/>
                </a:solidFill>
                <a:latin typeface="Times New Roman" panose="02020603050405020304" pitchFamily="18" charset="0"/>
                <a:cs typeface="Times New Roman" panose="02020603050405020304" pitchFamily="18" charset="0"/>
              </a:rPr>
              <a:t>khai</a:t>
            </a:r>
            <a:r>
              <a:rPr sz="1000" spc="-23" dirty="0">
                <a:solidFill>
                  <a:srgbClr val="221E1F"/>
                </a:solidFill>
                <a:latin typeface="Times New Roman" panose="02020603050405020304" pitchFamily="18" charset="0"/>
                <a:cs typeface="Times New Roman" panose="02020603050405020304" pitchFamily="18" charset="0"/>
              </a:rPr>
              <a:t> </a:t>
            </a:r>
            <a:r>
              <a:rPr sz="1000" dirty="0">
                <a:solidFill>
                  <a:srgbClr val="221E1F"/>
                </a:solidFill>
                <a:latin typeface="Times New Roman" panose="02020603050405020304" pitchFamily="18" charset="0"/>
                <a:cs typeface="Times New Roman" panose="02020603050405020304" pitchFamily="18" charset="0"/>
              </a:rPr>
              <a:t>thác</a:t>
            </a:r>
            <a:r>
              <a:rPr sz="1000" spc="-23" dirty="0">
                <a:solidFill>
                  <a:srgbClr val="221E1F"/>
                </a:solidFill>
                <a:latin typeface="Times New Roman" panose="02020603050405020304" pitchFamily="18" charset="0"/>
                <a:cs typeface="Times New Roman" panose="02020603050405020304" pitchFamily="18" charset="0"/>
              </a:rPr>
              <a:t> </a:t>
            </a:r>
            <a:r>
              <a:rPr sz="1000" dirty="0">
                <a:solidFill>
                  <a:srgbClr val="221E1F"/>
                </a:solidFill>
                <a:latin typeface="Times New Roman" panose="02020603050405020304" pitchFamily="18" charset="0"/>
                <a:cs typeface="Times New Roman" panose="02020603050405020304" pitchFamily="18" charset="0"/>
              </a:rPr>
              <a:t>mỏ,</a:t>
            </a:r>
            <a:r>
              <a:rPr sz="1000" spc="-23" dirty="0">
                <a:solidFill>
                  <a:srgbClr val="221E1F"/>
                </a:solidFill>
                <a:latin typeface="Times New Roman" panose="02020603050405020304" pitchFamily="18" charset="0"/>
                <a:cs typeface="Times New Roman" panose="02020603050405020304" pitchFamily="18" charset="0"/>
              </a:rPr>
              <a:t> </a:t>
            </a:r>
            <a:r>
              <a:rPr sz="1000" dirty="0">
                <a:solidFill>
                  <a:srgbClr val="221E1F"/>
                </a:solidFill>
                <a:latin typeface="Times New Roman" panose="02020603050405020304" pitchFamily="18" charset="0"/>
                <a:cs typeface="Times New Roman" panose="02020603050405020304" pitchFamily="18" charset="0"/>
              </a:rPr>
              <a:t>vận</a:t>
            </a:r>
            <a:r>
              <a:rPr sz="1000" spc="-23" dirty="0">
                <a:solidFill>
                  <a:srgbClr val="221E1F"/>
                </a:solidFill>
                <a:latin typeface="Times New Roman" panose="02020603050405020304" pitchFamily="18" charset="0"/>
                <a:cs typeface="Times New Roman" panose="02020603050405020304" pitchFamily="18" charset="0"/>
              </a:rPr>
              <a:t> </a:t>
            </a:r>
            <a:r>
              <a:rPr sz="1000" dirty="0">
                <a:solidFill>
                  <a:srgbClr val="221E1F"/>
                </a:solidFill>
                <a:latin typeface="Times New Roman" panose="02020603050405020304" pitchFamily="18" charset="0"/>
                <a:cs typeface="Times New Roman" panose="02020603050405020304" pitchFamily="18" charset="0"/>
              </a:rPr>
              <a:t>tải</a:t>
            </a:r>
            <a:r>
              <a:rPr sz="1000" spc="-23" dirty="0">
                <a:solidFill>
                  <a:srgbClr val="221E1F"/>
                </a:solidFill>
                <a:latin typeface="Times New Roman" panose="02020603050405020304" pitchFamily="18" charset="0"/>
                <a:cs typeface="Times New Roman" panose="02020603050405020304" pitchFamily="18" charset="0"/>
              </a:rPr>
              <a:t> </a:t>
            </a:r>
            <a:r>
              <a:rPr sz="1000" dirty="0">
                <a:solidFill>
                  <a:srgbClr val="221E1F"/>
                </a:solidFill>
                <a:latin typeface="Times New Roman" panose="02020603050405020304" pitchFamily="18" charset="0"/>
                <a:cs typeface="Times New Roman" panose="02020603050405020304" pitchFamily="18" charset="0"/>
              </a:rPr>
              <a:t>hàng</a:t>
            </a:r>
            <a:r>
              <a:rPr sz="1000" spc="-23" dirty="0">
                <a:solidFill>
                  <a:srgbClr val="221E1F"/>
                </a:solidFill>
                <a:latin typeface="Times New Roman" panose="02020603050405020304" pitchFamily="18" charset="0"/>
                <a:cs typeface="Times New Roman" panose="02020603050405020304" pitchFamily="18" charset="0"/>
              </a:rPr>
              <a:t> </a:t>
            </a:r>
            <a:r>
              <a:rPr sz="1000" dirty="0">
                <a:solidFill>
                  <a:srgbClr val="221E1F"/>
                </a:solidFill>
                <a:latin typeface="Times New Roman" panose="02020603050405020304" pitchFamily="18" charset="0"/>
                <a:cs typeface="Times New Roman" panose="02020603050405020304" pitchFamily="18" charset="0"/>
              </a:rPr>
              <a:t>hóa..</a:t>
            </a:r>
            <a:r>
              <a:rPr sz="1000" spc="-23" dirty="0">
                <a:solidFill>
                  <a:srgbClr val="221E1F"/>
                </a:solidFill>
                <a:latin typeface="Times New Roman" panose="02020603050405020304" pitchFamily="18" charset="0"/>
                <a:cs typeface="Times New Roman" panose="02020603050405020304" pitchFamily="18" charset="0"/>
              </a:rPr>
              <a:t> </a:t>
            </a:r>
            <a:r>
              <a:rPr sz="1000" dirty="0">
                <a:solidFill>
                  <a:srgbClr val="221E1F"/>
                </a:solidFill>
                <a:latin typeface="Times New Roman" panose="02020603050405020304" pitchFamily="18" charset="0"/>
                <a:cs typeface="Times New Roman" panose="02020603050405020304" pitchFamily="18" charset="0"/>
              </a:rPr>
              <a:t>.ưu</a:t>
            </a:r>
            <a:r>
              <a:rPr sz="1000" spc="-23" dirty="0">
                <a:solidFill>
                  <a:srgbClr val="221E1F"/>
                </a:solidFill>
                <a:latin typeface="Times New Roman" panose="02020603050405020304" pitchFamily="18" charset="0"/>
                <a:cs typeface="Times New Roman" panose="02020603050405020304" pitchFamily="18" charset="0"/>
              </a:rPr>
              <a:t> </a:t>
            </a:r>
            <a:r>
              <a:rPr sz="1000" dirty="0">
                <a:solidFill>
                  <a:srgbClr val="221E1F"/>
                </a:solidFill>
                <a:latin typeface="Times New Roman" panose="02020603050405020304" pitchFamily="18" charset="0"/>
                <a:cs typeface="Times New Roman" panose="02020603050405020304" pitchFamily="18" charset="0"/>
              </a:rPr>
              <a:t>điểm</a:t>
            </a:r>
            <a:r>
              <a:rPr sz="1000" spc="-23" dirty="0">
                <a:solidFill>
                  <a:srgbClr val="221E1F"/>
                </a:solidFill>
                <a:latin typeface="Times New Roman" panose="02020603050405020304" pitchFamily="18" charset="0"/>
                <a:cs typeface="Times New Roman" panose="02020603050405020304" pitchFamily="18" charset="0"/>
              </a:rPr>
              <a:t> </a:t>
            </a:r>
            <a:r>
              <a:rPr sz="1000" dirty="0">
                <a:solidFill>
                  <a:srgbClr val="221E1F"/>
                </a:solidFill>
                <a:latin typeface="Times New Roman" panose="02020603050405020304" pitchFamily="18" charset="0"/>
                <a:cs typeface="Times New Roman" panose="02020603050405020304" pitchFamily="18" charset="0"/>
              </a:rPr>
              <a:t>nổi</a:t>
            </a:r>
            <a:r>
              <a:rPr sz="1000" spc="-23" dirty="0">
                <a:solidFill>
                  <a:srgbClr val="221E1F"/>
                </a:solidFill>
                <a:latin typeface="Times New Roman" panose="02020603050405020304" pitchFamily="18" charset="0"/>
                <a:cs typeface="Times New Roman" panose="02020603050405020304" pitchFamily="18" charset="0"/>
              </a:rPr>
              <a:t> </a:t>
            </a:r>
            <a:r>
              <a:rPr sz="1000" dirty="0">
                <a:solidFill>
                  <a:srgbClr val="221E1F"/>
                </a:solidFill>
                <a:latin typeface="Times New Roman" panose="02020603050405020304" pitchFamily="18" charset="0"/>
                <a:cs typeface="Times New Roman" panose="02020603050405020304" pitchFamily="18" charset="0"/>
              </a:rPr>
              <a:t>trội</a:t>
            </a:r>
            <a:r>
              <a:rPr sz="1000" spc="-23" dirty="0">
                <a:solidFill>
                  <a:srgbClr val="221E1F"/>
                </a:solidFill>
                <a:latin typeface="Times New Roman" panose="02020603050405020304" pitchFamily="18" charset="0"/>
                <a:cs typeface="Times New Roman" panose="02020603050405020304" pitchFamily="18" charset="0"/>
              </a:rPr>
              <a:t> </a:t>
            </a:r>
            <a:r>
              <a:rPr sz="1000" dirty="0">
                <a:solidFill>
                  <a:srgbClr val="221E1F"/>
                </a:solidFill>
                <a:latin typeface="Times New Roman" panose="02020603050405020304" pitchFamily="18" charset="0"/>
                <a:cs typeface="Times New Roman" panose="02020603050405020304" pitchFamily="18" charset="0"/>
              </a:rPr>
              <a:t>hơn</a:t>
            </a:r>
            <a:r>
              <a:rPr sz="1000" spc="-23" dirty="0">
                <a:solidFill>
                  <a:srgbClr val="221E1F"/>
                </a:solidFill>
                <a:latin typeface="Times New Roman" panose="02020603050405020304" pitchFamily="18" charset="0"/>
                <a:cs typeface="Times New Roman" panose="02020603050405020304" pitchFamily="18" charset="0"/>
              </a:rPr>
              <a:t> </a:t>
            </a:r>
            <a:r>
              <a:rPr sz="1000" dirty="0">
                <a:solidFill>
                  <a:srgbClr val="221E1F"/>
                </a:solidFill>
                <a:latin typeface="Times New Roman" panose="02020603050405020304" pitchFamily="18" charset="0"/>
                <a:cs typeface="Times New Roman" panose="02020603050405020304" pitchFamily="18" charset="0"/>
              </a:rPr>
              <a:t>hẳn</a:t>
            </a:r>
            <a:r>
              <a:rPr sz="1000" spc="-23" dirty="0">
                <a:solidFill>
                  <a:srgbClr val="221E1F"/>
                </a:solidFill>
                <a:latin typeface="Times New Roman" panose="02020603050405020304" pitchFamily="18" charset="0"/>
                <a:cs typeface="Times New Roman" panose="02020603050405020304" pitchFamily="18" charset="0"/>
              </a:rPr>
              <a:t> </a:t>
            </a:r>
            <a:r>
              <a:rPr sz="1000" dirty="0">
                <a:solidFill>
                  <a:srgbClr val="221E1F"/>
                </a:solidFill>
                <a:latin typeface="Times New Roman" panose="02020603050405020304" pitchFamily="18" charset="0"/>
                <a:cs typeface="Times New Roman" panose="02020603050405020304" pitchFamily="18" charset="0"/>
              </a:rPr>
              <a:t>về</a:t>
            </a:r>
            <a:r>
              <a:rPr sz="1000" spc="-23" dirty="0">
                <a:solidFill>
                  <a:srgbClr val="221E1F"/>
                </a:solidFill>
                <a:latin typeface="Times New Roman" panose="02020603050405020304" pitchFamily="18" charset="0"/>
                <a:cs typeface="Times New Roman" panose="02020603050405020304" pitchFamily="18" charset="0"/>
              </a:rPr>
              <a:t> </a:t>
            </a:r>
            <a:r>
              <a:rPr sz="1000" dirty="0">
                <a:solidFill>
                  <a:srgbClr val="221E1F"/>
                </a:solidFill>
                <a:latin typeface="Times New Roman" panose="02020603050405020304" pitchFamily="18" charset="0"/>
                <a:cs typeface="Times New Roman" panose="02020603050405020304" pitchFamily="18" charset="0"/>
              </a:rPr>
              <a:t>độ</a:t>
            </a:r>
            <a:r>
              <a:rPr sz="1000" spc="-23" dirty="0">
                <a:solidFill>
                  <a:srgbClr val="221E1F"/>
                </a:solidFill>
                <a:latin typeface="Times New Roman" panose="02020603050405020304" pitchFamily="18" charset="0"/>
                <a:cs typeface="Times New Roman" panose="02020603050405020304" pitchFamily="18" charset="0"/>
              </a:rPr>
              <a:t> </a:t>
            </a:r>
            <a:r>
              <a:rPr sz="1000" dirty="0">
                <a:solidFill>
                  <a:srgbClr val="221E1F"/>
                </a:solidFill>
                <a:latin typeface="Times New Roman" panose="02020603050405020304" pitchFamily="18" charset="0"/>
                <a:cs typeface="Times New Roman" panose="02020603050405020304" pitchFamily="18" charset="0"/>
              </a:rPr>
              <a:t>tin</a:t>
            </a:r>
            <a:r>
              <a:rPr sz="1000" spc="-23" dirty="0">
                <a:solidFill>
                  <a:srgbClr val="221E1F"/>
                </a:solidFill>
                <a:latin typeface="Times New Roman" panose="02020603050405020304" pitchFamily="18" charset="0"/>
                <a:cs typeface="Times New Roman" panose="02020603050405020304" pitchFamily="18" charset="0"/>
              </a:rPr>
              <a:t> </a:t>
            </a:r>
            <a:r>
              <a:rPr sz="1000" spc="-21" dirty="0">
                <a:solidFill>
                  <a:srgbClr val="221E1F"/>
                </a:solidFill>
                <a:latin typeface="Times New Roman" panose="02020603050405020304" pitchFamily="18" charset="0"/>
                <a:cs typeface="Times New Roman" panose="02020603050405020304" pitchFamily="18" charset="0"/>
              </a:rPr>
              <a:t>cậy,</a:t>
            </a:r>
            <a:r>
              <a:rPr sz="1000" dirty="0">
                <a:solidFill>
                  <a:srgbClr val="221E1F"/>
                </a:solidFill>
                <a:latin typeface="Times New Roman" panose="02020603050405020304" pitchFamily="18" charset="0"/>
                <a:cs typeface="Times New Roman" panose="02020603050405020304" pitchFamily="18" charset="0"/>
              </a:rPr>
              <a:t> tuổi</a:t>
            </a:r>
            <a:r>
              <a:rPr sz="1000" spc="-23" dirty="0">
                <a:solidFill>
                  <a:srgbClr val="221E1F"/>
                </a:solidFill>
                <a:latin typeface="Times New Roman" panose="02020603050405020304" pitchFamily="18" charset="0"/>
                <a:cs typeface="Times New Roman" panose="02020603050405020304" pitchFamily="18" charset="0"/>
              </a:rPr>
              <a:t> </a:t>
            </a:r>
            <a:r>
              <a:rPr sz="1000" dirty="0">
                <a:solidFill>
                  <a:srgbClr val="221E1F"/>
                </a:solidFill>
                <a:latin typeface="Times New Roman" panose="02020603050405020304" pitchFamily="18" charset="0"/>
                <a:cs typeface="Times New Roman" panose="02020603050405020304" pitchFamily="18" charset="0"/>
              </a:rPr>
              <a:t>thọ</a:t>
            </a:r>
          </a:p>
          <a:p>
            <a:pPr marL="0" marR="0">
              <a:lnSpc>
                <a:spcPts val="1107"/>
              </a:lnSpc>
              <a:spcBef>
                <a:spcPts val="392"/>
              </a:spcBef>
              <a:spcAft>
                <a:spcPts val="0"/>
              </a:spcAft>
            </a:pPr>
            <a:r>
              <a:rPr sz="1000" dirty="0">
                <a:solidFill>
                  <a:srgbClr val="221E1F"/>
                </a:solidFill>
                <a:latin typeface="Times New Roman" panose="02020603050405020304" pitchFamily="18" charset="0"/>
                <a:cs typeface="Times New Roman" panose="02020603050405020304" pitchFamily="18" charset="0"/>
              </a:rPr>
              <a:t>sử</a:t>
            </a:r>
            <a:r>
              <a:rPr sz="1000" spc="-23" dirty="0">
                <a:solidFill>
                  <a:srgbClr val="221E1F"/>
                </a:solidFill>
                <a:latin typeface="Times New Roman" panose="02020603050405020304" pitchFamily="18" charset="0"/>
                <a:cs typeface="Times New Roman" panose="02020603050405020304" pitchFamily="18" charset="0"/>
              </a:rPr>
              <a:t> </a:t>
            </a:r>
            <a:r>
              <a:rPr sz="1000" dirty="0">
                <a:solidFill>
                  <a:srgbClr val="221E1F"/>
                </a:solidFill>
                <a:latin typeface="Times New Roman" panose="02020603050405020304" pitchFamily="18" charset="0"/>
                <a:cs typeface="Times New Roman" panose="02020603050405020304" pitchFamily="18" charset="0"/>
              </a:rPr>
              <a:t>dụng</a:t>
            </a:r>
            <a:r>
              <a:rPr sz="1000" spc="-23" dirty="0">
                <a:solidFill>
                  <a:srgbClr val="221E1F"/>
                </a:solidFill>
                <a:latin typeface="Times New Roman" panose="02020603050405020304" pitchFamily="18" charset="0"/>
                <a:cs typeface="Times New Roman" panose="02020603050405020304" pitchFamily="18" charset="0"/>
              </a:rPr>
              <a:t> </a:t>
            </a:r>
            <a:r>
              <a:rPr sz="1000" dirty="0">
                <a:solidFill>
                  <a:srgbClr val="221E1F"/>
                </a:solidFill>
                <a:latin typeface="Times New Roman" panose="02020603050405020304" pitchFamily="18" charset="0"/>
                <a:cs typeface="Times New Roman" panose="02020603050405020304" pitchFamily="18" charset="0"/>
              </a:rPr>
              <a:t>và</a:t>
            </a:r>
            <a:r>
              <a:rPr sz="1000" spc="-23" dirty="0">
                <a:solidFill>
                  <a:srgbClr val="221E1F"/>
                </a:solidFill>
                <a:latin typeface="Times New Roman" panose="02020603050405020304" pitchFamily="18" charset="0"/>
                <a:cs typeface="Times New Roman" panose="02020603050405020304" pitchFamily="18" charset="0"/>
              </a:rPr>
              <a:t> </a:t>
            </a:r>
            <a:r>
              <a:rPr sz="1000" dirty="0">
                <a:solidFill>
                  <a:srgbClr val="221E1F"/>
                </a:solidFill>
                <a:latin typeface="Times New Roman" panose="02020603050405020304" pitchFamily="18" charset="0"/>
                <a:cs typeface="Times New Roman" panose="02020603050405020304" pitchFamily="18" charset="0"/>
              </a:rPr>
              <a:t>hiệu</a:t>
            </a:r>
            <a:r>
              <a:rPr sz="1000" spc="-23" dirty="0">
                <a:solidFill>
                  <a:srgbClr val="221E1F"/>
                </a:solidFill>
                <a:latin typeface="Times New Roman" panose="02020603050405020304" pitchFamily="18" charset="0"/>
                <a:cs typeface="Times New Roman" panose="02020603050405020304" pitchFamily="18" charset="0"/>
              </a:rPr>
              <a:t> </a:t>
            </a:r>
            <a:r>
              <a:rPr sz="1000" dirty="0">
                <a:solidFill>
                  <a:srgbClr val="221E1F"/>
                </a:solidFill>
                <a:latin typeface="Times New Roman" panose="02020603050405020304" pitchFamily="18" charset="0"/>
                <a:cs typeface="Times New Roman" panose="02020603050405020304" pitchFamily="18" charset="0"/>
              </a:rPr>
              <a:t>quả</a:t>
            </a:r>
            <a:r>
              <a:rPr sz="1000" spc="-23" dirty="0">
                <a:solidFill>
                  <a:srgbClr val="221E1F"/>
                </a:solidFill>
                <a:latin typeface="Times New Roman" panose="02020603050405020304" pitchFamily="18" charset="0"/>
                <a:cs typeface="Times New Roman" panose="02020603050405020304" pitchFamily="18" charset="0"/>
              </a:rPr>
              <a:t> </a:t>
            </a:r>
            <a:r>
              <a:rPr sz="1000" dirty="0">
                <a:solidFill>
                  <a:srgbClr val="221E1F"/>
                </a:solidFill>
                <a:latin typeface="Times New Roman" panose="02020603050405020304" pitchFamily="18" charset="0"/>
                <a:cs typeface="Times New Roman" panose="02020603050405020304" pitchFamily="18" charset="0"/>
              </a:rPr>
              <a:t>kinh</a:t>
            </a:r>
            <a:r>
              <a:rPr sz="1000" spc="-23" dirty="0">
                <a:solidFill>
                  <a:srgbClr val="221E1F"/>
                </a:solidFill>
                <a:latin typeface="Times New Roman" panose="02020603050405020304" pitchFamily="18" charset="0"/>
                <a:cs typeface="Times New Roman" panose="02020603050405020304" pitchFamily="18" charset="0"/>
              </a:rPr>
              <a:t> </a:t>
            </a:r>
            <a:r>
              <a:rPr sz="1000" dirty="0">
                <a:solidFill>
                  <a:srgbClr val="221E1F"/>
                </a:solidFill>
                <a:latin typeface="Times New Roman" panose="02020603050405020304" pitchFamily="18" charset="0"/>
                <a:cs typeface="Times New Roman" panose="02020603050405020304" pitchFamily="18" charset="0"/>
              </a:rPr>
              <a:t>tế.</a:t>
            </a:r>
            <a:r>
              <a:rPr sz="1000" spc="-40" dirty="0">
                <a:solidFill>
                  <a:srgbClr val="221E1F"/>
                </a:solidFill>
                <a:latin typeface="Times New Roman" panose="02020603050405020304" pitchFamily="18" charset="0"/>
                <a:cs typeface="Times New Roman" panose="02020603050405020304" pitchFamily="18" charset="0"/>
              </a:rPr>
              <a:t> </a:t>
            </a:r>
            <a:r>
              <a:rPr sz="1000" dirty="0">
                <a:solidFill>
                  <a:srgbClr val="221E1F"/>
                </a:solidFill>
                <a:latin typeface="Times New Roman" panose="02020603050405020304" pitchFamily="18" charset="0"/>
                <a:cs typeface="Times New Roman" panose="02020603050405020304" pitchFamily="18" charset="0"/>
              </a:rPr>
              <a:t>Tập</a:t>
            </a:r>
            <a:r>
              <a:rPr sz="1000" spc="-23" dirty="0">
                <a:solidFill>
                  <a:srgbClr val="221E1F"/>
                </a:solidFill>
                <a:latin typeface="Times New Roman" panose="02020603050405020304" pitchFamily="18" charset="0"/>
                <a:cs typeface="Times New Roman" panose="02020603050405020304" pitchFamily="18" charset="0"/>
              </a:rPr>
              <a:t> </a:t>
            </a:r>
            <a:r>
              <a:rPr sz="1000" dirty="0">
                <a:solidFill>
                  <a:srgbClr val="221E1F"/>
                </a:solidFill>
                <a:latin typeface="Times New Roman" panose="02020603050405020304" pitchFamily="18" charset="0"/>
                <a:cs typeface="Times New Roman" panose="02020603050405020304" pitchFamily="18" charset="0"/>
              </a:rPr>
              <a:t>đoàn</a:t>
            </a:r>
            <a:r>
              <a:rPr sz="1000" spc="-23" dirty="0">
                <a:solidFill>
                  <a:srgbClr val="221E1F"/>
                </a:solidFill>
                <a:latin typeface="Times New Roman" panose="02020603050405020304" pitchFamily="18" charset="0"/>
                <a:cs typeface="Times New Roman" panose="02020603050405020304" pitchFamily="18" charset="0"/>
              </a:rPr>
              <a:t> </a:t>
            </a:r>
            <a:r>
              <a:rPr sz="1000" dirty="0">
                <a:solidFill>
                  <a:srgbClr val="221E1F"/>
                </a:solidFill>
                <a:latin typeface="Times New Roman" panose="02020603050405020304" pitchFamily="18" charset="0"/>
                <a:cs typeface="Times New Roman" panose="02020603050405020304" pitchFamily="18" charset="0"/>
              </a:rPr>
              <a:t>SHACMAN</a:t>
            </a:r>
            <a:r>
              <a:rPr sz="1000" spc="-21" dirty="0">
                <a:solidFill>
                  <a:srgbClr val="221E1F"/>
                </a:solidFill>
                <a:latin typeface="Times New Roman" panose="02020603050405020304" pitchFamily="18" charset="0"/>
                <a:cs typeface="Times New Roman" panose="02020603050405020304" pitchFamily="18" charset="0"/>
              </a:rPr>
              <a:t> </a:t>
            </a:r>
            <a:r>
              <a:rPr sz="1000" dirty="0">
                <a:solidFill>
                  <a:srgbClr val="221E1F"/>
                </a:solidFill>
                <a:latin typeface="Times New Roman" panose="02020603050405020304" pitchFamily="18" charset="0"/>
                <a:cs typeface="Times New Roman" panose="02020603050405020304" pitchFamily="18" charset="0"/>
              </a:rPr>
              <a:t>đã</a:t>
            </a:r>
            <a:r>
              <a:rPr sz="1000" spc="-23" dirty="0">
                <a:solidFill>
                  <a:srgbClr val="221E1F"/>
                </a:solidFill>
                <a:latin typeface="Times New Roman" panose="02020603050405020304" pitchFamily="18" charset="0"/>
                <a:cs typeface="Times New Roman" panose="02020603050405020304" pitchFamily="18" charset="0"/>
              </a:rPr>
              <a:t> </a:t>
            </a:r>
            <a:r>
              <a:rPr sz="1000" dirty="0">
                <a:solidFill>
                  <a:srgbClr val="221E1F"/>
                </a:solidFill>
                <a:latin typeface="Times New Roman" panose="02020603050405020304" pitchFamily="18" charset="0"/>
                <a:cs typeface="Times New Roman" panose="02020603050405020304" pitchFamily="18" charset="0"/>
              </a:rPr>
              <a:t>khẳng</a:t>
            </a:r>
            <a:r>
              <a:rPr sz="1000" spc="-23" dirty="0">
                <a:solidFill>
                  <a:srgbClr val="221E1F"/>
                </a:solidFill>
                <a:latin typeface="Times New Roman" panose="02020603050405020304" pitchFamily="18" charset="0"/>
                <a:cs typeface="Times New Roman" panose="02020603050405020304" pitchFamily="18" charset="0"/>
              </a:rPr>
              <a:t> </a:t>
            </a:r>
            <a:r>
              <a:rPr sz="1000" dirty="0">
                <a:solidFill>
                  <a:srgbClr val="221E1F"/>
                </a:solidFill>
                <a:latin typeface="Times New Roman" panose="02020603050405020304" pitchFamily="18" charset="0"/>
                <a:cs typeface="Times New Roman" panose="02020603050405020304" pitchFamily="18" charset="0"/>
              </a:rPr>
              <a:t>định</a:t>
            </a:r>
            <a:r>
              <a:rPr sz="1000" spc="-23" dirty="0">
                <a:solidFill>
                  <a:srgbClr val="221E1F"/>
                </a:solidFill>
                <a:latin typeface="Times New Roman" panose="02020603050405020304" pitchFamily="18" charset="0"/>
                <a:cs typeface="Times New Roman" panose="02020603050405020304" pitchFamily="18" charset="0"/>
              </a:rPr>
              <a:t> </a:t>
            </a:r>
            <a:r>
              <a:rPr sz="1000" dirty="0">
                <a:solidFill>
                  <a:srgbClr val="221E1F"/>
                </a:solidFill>
                <a:latin typeface="Times New Roman" panose="02020603050405020304" pitchFamily="18" charset="0"/>
                <a:cs typeface="Times New Roman" panose="02020603050405020304" pitchFamily="18" charset="0"/>
              </a:rPr>
              <a:t>mình</a:t>
            </a:r>
            <a:r>
              <a:rPr sz="1000" spc="-23" dirty="0">
                <a:solidFill>
                  <a:srgbClr val="221E1F"/>
                </a:solidFill>
                <a:latin typeface="Times New Roman" panose="02020603050405020304" pitchFamily="18" charset="0"/>
                <a:cs typeface="Times New Roman" panose="02020603050405020304" pitchFamily="18" charset="0"/>
              </a:rPr>
              <a:t> </a:t>
            </a:r>
            <a:r>
              <a:rPr sz="1000" dirty="0">
                <a:solidFill>
                  <a:srgbClr val="221E1F"/>
                </a:solidFill>
                <a:latin typeface="Times New Roman" panose="02020603050405020304" pitchFamily="18" charset="0"/>
                <a:cs typeface="Times New Roman" panose="02020603050405020304" pitchFamily="18" charset="0"/>
              </a:rPr>
              <a:t>là</a:t>
            </a:r>
            <a:r>
              <a:rPr sz="1000" spc="-23" dirty="0">
                <a:solidFill>
                  <a:srgbClr val="221E1F"/>
                </a:solidFill>
                <a:latin typeface="Times New Roman" panose="02020603050405020304" pitchFamily="18" charset="0"/>
                <a:cs typeface="Times New Roman" panose="02020603050405020304" pitchFamily="18" charset="0"/>
              </a:rPr>
              <a:t> </a:t>
            </a:r>
            <a:r>
              <a:rPr sz="1000" dirty="0">
                <a:solidFill>
                  <a:srgbClr val="221E1F"/>
                </a:solidFill>
                <a:latin typeface="Times New Roman" panose="02020603050405020304" pitchFamily="18" charset="0"/>
                <a:cs typeface="Times New Roman" panose="02020603050405020304" pitchFamily="18" charset="0"/>
              </a:rPr>
              <a:t>thương</a:t>
            </a:r>
            <a:r>
              <a:rPr sz="1000" spc="-23" dirty="0">
                <a:solidFill>
                  <a:srgbClr val="221E1F"/>
                </a:solidFill>
                <a:latin typeface="Times New Roman" panose="02020603050405020304" pitchFamily="18" charset="0"/>
                <a:cs typeface="Times New Roman" panose="02020603050405020304" pitchFamily="18" charset="0"/>
              </a:rPr>
              <a:t> </a:t>
            </a:r>
            <a:r>
              <a:rPr sz="1000" dirty="0">
                <a:solidFill>
                  <a:srgbClr val="221E1F"/>
                </a:solidFill>
                <a:latin typeface="Times New Roman" panose="02020603050405020304" pitchFamily="18" charset="0"/>
                <a:cs typeface="Times New Roman" panose="02020603050405020304" pitchFamily="18" charset="0"/>
              </a:rPr>
              <a:t>hiệu</a:t>
            </a:r>
            <a:r>
              <a:rPr sz="1000" spc="-23" dirty="0">
                <a:solidFill>
                  <a:srgbClr val="221E1F"/>
                </a:solidFill>
                <a:latin typeface="Times New Roman" panose="02020603050405020304" pitchFamily="18" charset="0"/>
                <a:cs typeface="Times New Roman" panose="02020603050405020304" pitchFamily="18" charset="0"/>
              </a:rPr>
              <a:t> </a:t>
            </a:r>
            <a:r>
              <a:rPr sz="1000" dirty="0">
                <a:solidFill>
                  <a:srgbClr val="221E1F"/>
                </a:solidFill>
                <a:latin typeface="Times New Roman" panose="02020603050405020304" pitchFamily="18" charset="0"/>
                <a:cs typeface="Times New Roman" panose="02020603050405020304" pitchFamily="18" charset="0"/>
              </a:rPr>
              <a:t>xe</a:t>
            </a:r>
            <a:r>
              <a:rPr sz="1000" spc="-23" dirty="0">
                <a:solidFill>
                  <a:srgbClr val="221E1F"/>
                </a:solidFill>
                <a:latin typeface="Times New Roman" panose="02020603050405020304" pitchFamily="18" charset="0"/>
                <a:cs typeface="Times New Roman" panose="02020603050405020304" pitchFamily="18" charset="0"/>
              </a:rPr>
              <a:t> </a:t>
            </a:r>
            <a:r>
              <a:rPr sz="1000" dirty="0">
                <a:solidFill>
                  <a:srgbClr val="221E1F"/>
                </a:solidFill>
                <a:latin typeface="Times New Roman" panose="02020603050405020304" pitchFamily="18" charset="0"/>
                <a:cs typeface="Times New Roman" panose="02020603050405020304" pitchFamily="18" charset="0"/>
              </a:rPr>
              <a:t>tải</a:t>
            </a:r>
            <a:r>
              <a:rPr sz="1000" spc="-23" dirty="0">
                <a:solidFill>
                  <a:srgbClr val="221E1F"/>
                </a:solidFill>
                <a:latin typeface="Times New Roman" panose="02020603050405020304" pitchFamily="18" charset="0"/>
                <a:cs typeface="Times New Roman" panose="02020603050405020304" pitchFamily="18" charset="0"/>
              </a:rPr>
              <a:t> </a:t>
            </a:r>
            <a:r>
              <a:rPr sz="1000" dirty="0">
                <a:solidFill>
                  <a:srgbClr val="221E1F"/>
                </a:solidFill>
                <a:latin typeface="Times New Roman" panose="02020603050405020304" pitchFamily="18" charset="0"/>
                <a:cs typeface="Times New Roman" panose="02020603050405020304" pitchFamily="18" charset="0"/>
              </a:rPr>
              <a:t>số</a:t>
            </a:r>
            <a:r>
              <a:rPr sz="1000" spc="-23" dirty="0">
                <a:solidFill>
                  <a:srgbClr val="221E1F"/>
                </a:solidFill>
                <a:latin typeface="Times New Roman" panose="02020603050405020304" pitchFamily="18" charset="0"/>
                <a:cs typeface="Times New Roman" panose="02020603050405020304" pitchFamily="18" charset="0"/>
              </a:rPr>
              <a:t> </a:t>
            </a:r>
            <a:r>
              <a:rPr sz="1000" dirty="0">
                <a:solidFill>
                  <a:srgbClr val="221E1F"/>
                </a:solidFill>
                <a:latin typeface="Times New Roman" panose="02020603050405020304" pitchFamily="18" charset="0"/>
                <a:cs typeface="Times New Roman" panose="02020603050405020304" pitchFamily="18" charset="0"/>
              </a:rPr>
              <a:t>1</a:t>
            </a:r>
            <a:r>
              <a:rPr sz="1000" spc="-38" dirty="0">
                <a:solidFill>
                  <a:srgbClr val="221E1F"/>
                </a:solidFill>
                <a:latin typeface="Times New Roman" panose="02020603050405020304" pitchFamily="18" charset="0"/>
                <a:cs typeface="Times New Roman" panose="02020603050405020304" pitchFamily="18" charset="0"/>
              </a:rPr>
              <a:t> </a:t>
            </a:r>
            <a:r>
              <a:rPr sz="1000" dirty="0">
                <a:solidFill>
                  <a:srgbClr val="221E1F"/>
                </a:solidFill>
                <a:latin typeface="Times New Roman" panose="02020603050405020304" pitchFamily="18" charset="0"/>
                <a:cs typeface="Times New Roman" panose="02020603050405020304" pitchFamily="18" charset="0"/>
              </a:rPr>
              <a:t>Trung</a:t>
            </a:r>
            <a:r>
              <a:rPr sz="1000" spc="-14" dirty="0">
                <a:solidFill>
                  <a:srgbClr val="221E1F"/>
                </a:solidFill>
                <a:latin typeface="Times New Roman" panose="02020603050405020304" pitchFamily="18" charset="0"/>
                <a:cs typeface="Times New Roman" panose="02020603050405020304" pitchFamily="18" charset="0"/>
              </a:rPr>
              <a:t> </a:t>
            </a:r>
            <a:r>
              <a:rPr sz="1000" dirty="0">
                <a:solidFill>
                  <a:srgbClr val="221E1F"/>
                </a:solidFill>
                <a:latin typeface="Times New Roman" panose="02020603050405020304" pitchFamily="18" charset="0"/>
                <a:cs typeface="Times New Roman" panose="02020603050405020304" pitchFamily="18" charset="0"/>
              </a:rPr>
              <a:t>Quốc</a:t>
            </a:r>
            <a:r>
              <a:rPr sz="1000" spc="-23" dirty="0">
                <a:solidFill>
                  <a:srgbClr val="221E1F"/>
                </a:solidFill>
                <a:latin typeface="Times New Roman" panose="02020603050405020304" pitchFamily="18" charset="0"/>
                <a:cs typeface="Times New Roman" panose="02020603050405020304" pitchFamily="18" charset="0"/>
              </a:rPr>
              <a:t> </a:t>
            </a:r>
            <a:r>
              <a:rPr sz="1000" dirty="0">
                <a:solidFill>
                  <a:srgbClr val="221E1F"/>
                </a:solidFill>
                <a:latin typeface="Times New Roman" panose="02020603050405020304" pitchFamily="18" charset="0"/>
                <a:cs typeface="Times New Roman" panose="02020603050405020304" pitchFamily="18" charset="0"/>
              </a:rPr>
              <a:t>và</a:t>
            </a:r>
            <a:r>
              <a:rPr sz="1000" spc="-23" dirty="0">
                <a:solidFill>
                  <a:srgbClr val="221E1F"/>
                </a:solidFill>
                <a:latin typeface="Times New Roman" panose="02020603050405020304" pitchFamily="18" charset="0"/>
                <a:cs typeface="Times New Roman" panose="02020603050405020304" pitchFamily="18" charset="0"/>
              </a:rPr>
              <a:t> </a:t>
            </a:r>
            <a:r>
              <a:rPr sz="1000" dirty="0">
                <a:solidFill>
                  <a:srgbClr val="221E1F"/>
                </a:solidFill>
                <a:latin typeface="Times New Roman" panose="02020603050405020304" pitchFamily="18" charset="0"/>
                <a:cs typeface="Times New Roman" panose="02020603050405020304" pitchFamily="18" charset="0"/>
              </a:rPr>
              <a:t>vươn</a:t>
            </a:r>
            <a:r>
              <a:rPr sz="1000" spc="-23" dirty="0">
                <a:solidFill>
                  <a:srgbClr val="221E1F"/>
                </a:solidFill>
                <a:latin typeface="Times New Roman" panose="02020603050405020304" pitchFamily="18" charset="0"/>
                <a:cs typeface="Times New Roman" panose="02020603050405020304" pitchFamily="18" charset="0"/>
              </a:rPr>
              <a:t> </a:t>
            </a:r>
            <a:r>
              <a:rPr sz="1000" dirty="0">
                <a:solidFill>
                  <a:srgbClr val="221E1F"/>
                </a:solidFill>
                <a:latin typeface="Times New Roman" panose="02020603050405020304" pitchFamily="18" charset="0"/>
                <a:cs typeface="Times New Roman" panose="02020603050405020304" pitchFamily="18" charset="0"/>
              </a:rPr>
              <a:t>tầm</a:t>
            </a:r>
            <a:r>
              <a:rPr sz="1000" spc="-23" dirty="0">
                <a:solidFill>
                  <a:srgbClr val="221E1F"/>
                </a:solidFill>
                <a:latin typeface="Times New Roman" panose="02020603050405020304" pitchFamily="18" charset="0"/>
                <a:cs typeface="Times New Roman" panose="02020603050405020304" pitchFamily="18" charset="0"/>
              </a:rPr>
              <a:t> </a:t>
            </a:r>
            <a:r>
              <a:rPr sz="1000" dirty="0">
                <a:solidFill>
                  <a:srgbClr val="221E1F"/>
                </a:solidFill>
                <a:latin typeface="Times New Roman" panose="02020603050405020304" pitchFamily="18" charset="0"/>
                <a:cs typeface="Times New Roman" panose="02020603050405020304" pitchFamily="18" charset="0"/>
              </a:rPr>
              <a:t>thế</a:t>
            </a:r>
            <a:r>
              <a:rPr sz="1000" spc="-23" dirty="0">
                <a:solidFill>
                  <a:srgbClr val="221E1F"/>
                </a:solidFill>
                <a:latin typeface="Times New Roman" panose="02020603050405020304" pitchFamily="18" charset="0"/>
                <a:cs typeface="Times New Roman" panose="02020603050405020304" pitchFamily="18" charset="0"/>
              </a:rPr>
              <a:t> </a:t>
            </a:r>
            <a:r>
              <a:rPr sz="1000" dirty="0">
                <a:solidFill>
                  <a:srgbClr val="221E1F"/>
                </a:solidFill>
                <a:latin typeface="Times New Roman" panose="02020603050405020304" pitchFamily="18" charset="0"/>
                <a:cs typeface="Times New Roman" panose="02020603050405020304" pitchFamily="18" charset="0"/>
              </a:rPr>
              <a:t>giới.</a:t>
            </a:r>
          </a:p>
          <a:p>
            <a:pPr marL="0" marR="0">
              <a:lnSpc>
                <a:spcPts val="1107"/>
              </a:lnSpc>
              <a:spcBef>
                <a:spcPts val="392"/>
              </a:spcBef>
              <a:spcAft>
                <a:spcPts val="0"/>
              </a:spcAft>
            </a:pPr>
            <a:r>
              <a:rPr sz="1000" dirty="0">
                <a:solidFill>
                  <a:srgbClr val="221E1F"/>
                </a:solidFill>
                <a:latin typeface="Times New Roman" panose="02020603050405020304" pitchFamily="18" charset="0"/>
                <a:cs typeface="Times New Roman" panose="02020603050405020304" pitchFamily="18" charset="0"/>
              </a:rPr>
              <a:t>Tại </a:t>
            </a:r>
            <a:r>
              <a:rPr sz="1000" spc="-20" dirty="0">
                <a:solidFill>
                  <a:srgbClr val="221E1F"/>
                </a:solidFill>
                <a:latin typeface="Times New Roman" panose="02020603050405020304" pitchFamily="18" charset="0"/>
                <a:cs typeface="Times New Roman" panose="02020603050405020304" pitchFamily="18" charset="0"/>
              </a:rPr>
              <a:t>Việt</a:t>
            </a:r>
            <a:r>
              <a:rPr sz="1000" spc="34" dirty="0">
                <a:solidFill>
                  <a:srgbClr val="221E1F"/>
                </a:solidFill>
                <a:latin typeface="Times New Roman" panose="02020603050405020304" pitchFamily="18" charset="0"/>
                <a:cs typeface="Times New Roman" panose="02020603050405020304" pitchFamily="18" charset="0"/>
              </a:rPr>
              <a:t> </a:t>
            </a:r>
            <a:r>
              <a:rPr sz="1000" dirty="0">
                <a:solidFill>
                  <a:srgbClr val="221E1F"/>
                </a:solidFill>
                <a:latin typeface="Times New Roman" panose="02020603050405020304" pitchFamily="18" charset="0"/>
                <a:cs typeface="Times New Roman" panose="02020603050405020304" pitchFamily="18" charset="0"/>
              </a:rPr>
              <a:t>Nam,</a:t>
            </a:r>
            <a:r>
              <a:rPr sz="1000" spc="15" dirty="0">
                <a:solidFill>
                  <a:srgbClr val="221E1F"/>
                </a:solidFill>
                <a:latin typeface="Times New Roman" panose="02020603050405020304" pitchFamily="18" charset="0"/>
                <a:cs typeface="Times New Roman" panose="02020603050405020304" pitchFamily="18" charset="0"/>
              </a:rPr>
              <a:t> </a:t>
            </a:r>
            <a:r>
              <a:rPr sz="1000" dirty="0">
                <a:solidFill>
                  <a:srgbClr val="221E1F"/>
                </a:solidFill>
                <a:latin typeface="Times New Roman" panose="02020603050405020304" pitchFamily="18" charset="0"/>
                <a:cs typeface="Times New Roman" panose="02020603050405020304" pitchFamily="18" charset="0"/>
              </a:rPr>
              <a:t>Công</a:t>
            </a:r>
            <a:r>
              <a:rPr sz="1000" spc="15" dirty="0">
                <a:solidFill>
                  <a:srgbClr val="221E1F"/>
                </a:solidFill>
                <a:latin typeface="Times New Roman" panose="02020603050405020304" pitchFamily="18" charset="0"/>
                <a:cs typeface="Times New Roman" panose="02020603050405020304" pitchFamily="18" charset="0"/>
              </a:rPr>
              <a:t> </a:t>
            </a:r>
            <a:r>
              <a:rPr sz="1000" dirty="0">
                <a:solidFill>
                  <a:srgbClr val="221E1F"/>
                </a:solidFill>
                <a:latin typeface="Times New Roman" panose="02020603050405020304" pitchFamily="18" charset="0"/>
                <a:cs typeface="Times New Roman" panose="02020603050405020304" pitchFamily="18" charset="0"/>
              </a:rPr>
              <a:t>ty</a:t>
            </a:r>
            <a:r>
              <a:rPr sz="1000" spc="15" dirty="0">
                <a:solidFill>
                  <a:srgbClr val="221E1F"/>
                </a:solidFill>
                <a:latin typeface="Times New Roman" panose="02020603050405020304" pitchFamily="18" charset="0"/>
                <a:cs typeface="Times New Roman" panose="02020603050405020304" pitchFamily="18" charset="0"/>
              </a:rPr>
              <a:t> </a:t>
            </a:r>
            <a:r>
              <a:rPr sz="1000" dirty="0">
                <a:solidFill>
                  <a:srgbClr val="221E1F"/>
                </a:solidFill>
                <a:latin typeface="Times New Roman" panose="02020603050405020304" pitchFamily="18" charset="0"/>
                <a:cs typeface="Times New Roman" panose="02020603050405020304" pitchFamily="18" charset="0"/>
              </a:rPr>
              <a:t>cổ</a:t>
            </a:r>
            <a:r>
              <a:rPr sz="1000" spc="15" dirty="0">
                <a:solidFill>
                  <a:srgbClr val="221E1F"/>
                </a:solidFill>
                <a:latin typeface="Times New Roman" panose="02020603050405020304" pitchFamily="18" charset="0"/>
                <a:cs typeface="Times New Roman" panose="02020603050405020304" pitchFamily="18" charset="0"/>
              </a:rPr>
              <a:t> </a:t>
            </a:r>
            <a:r>
              <a:rPr sz="1000" dirty="0">
                <a:solidFill>
                  <a:srgbClr val="221E1F"/>
                </a:solidFill>
                <a:latin typeface="Times New Roman" panose="02020603050405020304" pitchFamily="18" charset="0"/>
                <a:cs typeface="Times New Roman" panose="02020603050405020304" pitchFamily="18" charset="0"/>
              </a:rPr>
              <a:t>phần</a:t>
            </a:r>
            <a:r>
              <a:rPr sz="1000" spc="15" dirty="0">
                <a:solidFill>
                  <a:srgbClr val="221E1F"/>
                </a:solidFill>
                <a:latin typeface="Times New Roman" panose="02020603050405020304" pitchFamily="18" charset="0"/>
                <a:cs typeface="Times New Roman" panose="02020603050405020304" pitchFamily="18" charset="0"/>
              </a:rPr>
              <a:t> </a:t>
            </a:r>
            <a:r>
              <a:rPr sz="1000" dirty="0">
                <a:solidFill>
                  <a:srgbClr val="221E1F"/>
                </a:solidFill>
                <a:latin typeface="Times New Roman" panose="02020603050405020304" pitchFamily="18" charset="0"/>
                <a:cs typeface="Times New Roman" panose="02020603050405020304" pitchFamily="18" charset="0"/>
              </a:rPr>
              <a:t>SHACMAN </a:t>
            </a:r>
            <a:r>
              <a:rPr sz="1000" spc="-20" dirty="0">
                <a:solidFill>
                  <a:srgbClr val="221E1F"/>
                </a:solidFill>
                <a:latin typeface="Times New Roman" panose="02020603050405020304" pitchFamily="18" charset="0"/>
                <a:cs typeface="Times New Roman" panose="02020603050405020304" pitchFamily="18" charset="0"/>
              </a:rPr>
              <a:t>Việt</a:t>
            </a:r>
            <a:r>
              <a:rPr sz="1000" spc="34" dirty="0">
                <a:solidFill>
                  <a:srgbClr val="221E1F"/>
                </a:solidFill>
                <a:latin typeface="Times New Roman" panose="02020603050405020304" pitchFamily="18" charset="0"/>
                <a:cs typeface="Times New Roman" panose="02020603050405020304" pitchFamily="18" charset="0"/>
              </a:rPr>
              <a:t> </a:t>
            </a:r>
            <a:r>
              <a:rPr sz="1000" dirty="0">
                <a:solidFill>
                  <a:srgbClr val="221E1F"/>
                </a:solidFill>
                <a:latin typeface="Times New Roman" panose="02020603050405020304" pitchFamily="18" charset="0"/>
                <a:cs typeface="Times New Roman" panose="02020603050405020304" pitchFamily="18" charset="0"/>
              </a:rPr>
              <a:t>Nam</a:t>
            </a:r>
            <a:r>
              <a:rPr sz="1000" spc="15" dirty="0">
                <a:solidFill>
                  <a:srgbClr val="221E1F"/>
                </a:solidFill>
                <a:latin typeface="Times New Roman" panose="02020603050405020304" pitchFamily="18" charset="0"/>
                <a:cs typeface="Times New Roman" panose="02020603050405020304" pitchFamily="18" charset="0"/>
              </a:rPr>
              <a:t> </a:t>
            </a:r>
            <a:r>
              <a:rPr sz="1000" dirty="0">
                <a:solidFill>
                  <a:srgbClr val="221E1F"/>
                </a:solidFill>
                <a:latin typeface="Times New Roman" panose="02020603050405020304" pitchFamily="18" charset="0"/>
                <a:cs typeface="Times New Roman" panose="02020603050405020304" pitchFamily="18" charset="0"/>
              </a:rPr>
              <a:t>là</a:t>
            </a:r>
            <a:r>
              <a:rPr sz="1000" spc="15" dirty="0">
                <a:solidFill>
                  <a:srgbClr val="221E1F"/>
                </a:solidFill>
                <a:latin typeface="Times New Roman" panose="02020603050405020304" pitchFamily="18" charset="0"/>
                <a:cs typeface="Times New Roman" panose="02020603050405020304" pitchFamily="18" charset="0"/>
              </a:rPr>
              <a:t> </a:t>
            </a:r>
            <a:r>
              <a:rPr sz="1000" dirty="0">
                <a:solidFill>
                  <a:srgbClr val="221E1F"/>
                </a:solidFill>
                <a:latin typeface="Times New Roman" panose="02020603050405020304" pitchFamily="18" charset="0"/>
                <a:cs typeface="Times New Roman" panose="02020603050405020304" pitchFamily="18" charset="0"/>
              </a:rPr>
              <a:t>đại</a:t>
            </a:r>
            <a:r>
              <a:rPr sz="1000" spc="15" dirty="0">
                <a:solidFill>
                  <a:srgbClr val="221E1F"/>
                </a:solidFill>
                <a:latin typeface="Times New Roman" panose="02020603050405020304" pitchFamily="18" charset="0"/>
                <a:cs typeface="Times New Roman" panose="02020603050405020304" pitchFamily="18" charset="0"/>
              </a:rPr>
              <a:t> </a:t>
            </a:r>
            <a:r>
              <a:rPr sz="1000" dirty="0">
                <a:solidFill>
                  <a:srgbClr val="221E1F"/>
                </a:solidFill>
                <a:latin typeface="Times New Roman" panose="02020603050405020304" pitchFamily="18" charset="0"/>
                <a:cs typeface="Times New Roman" panose="02020603050405020304" pitchFamily="18" charset="0"/>
              </a:rPr>
              <a:t>diện</a:t>
            </a:r>
            <a:r>
              <a:rPr sz="1000" spc="15" dirty="0">
                <a:solidFill>
                  <a:srgbClr val="221E1F"/>
                </a:solidFill>
                <a:latin typeface="Times New Roman" panose="02020603050405020304" pitchFamily="18" charset="0"/>
                <a:cs typeface="Times New Roman" panose="02020603050405020304" pitchFamily="18" charset="0"/>
              </a:rPr>
              <a:t> </a:t>
            </a:r>
            <a:r>
              <a:rPr sz="1000" dirty="0">
                <a:solidFill>
                  <a:srgbClr val="221E1F"/>
                </a:solidFill>
                <a:latin typeface="Times New Roman" panose="02020603050405020304" pitchFamily="18" charset="0"/>
                <a:cs typeface="Times New Roman" panose="02020603050405020304" pitchFamily="18" charset="0"/>
              </a:rPr>
              <a:t>chính</a:t>
            </a:r>
            <a:r>
              <a:rPr sz="1000" spc="15" dirty="0">
                <a:solidFill>
                  <a:srgbClr val="221E1F"/>
                </a:solidFill>
                <a:latin typeface="Times New Roman" panose="02020603050405020304" pitchFamily="18" charset="0"/>
                <a:cs typeface="Times New Roman" panose="02020603050405020304" pitchFamily="18" charset="0"/>
              </a:rPr>
              <a:t> </a:t>
            </a:r>
            <a:r>
              <a:rPr sz="1000" dirty="0">
                <a:solidFill>
                  <a:srgbClr val="221E1F"/>
                </a:solidFill>
                <a:latin typeface="Times New Roman" panose="02020603050405020304" pitchFamily="18" charset="0"/>
                <a:cs typeface="Times New Roman" panose="02020603050405020304" pitchFamily="18" charset="0"/>
              </a:rPr>
              <a:t>thức</a:t>
            </a:r>
            <a:r>
              <a:rPr sz="1000" spc="15" dirty="0">
                <a:solidFill>
                  <a:srgbClr val="221E1F"/>
                </a:solidFill>
                <a:latin typeface="Times New Roman" panose="02020603050405020304" pitchFamily="18" charset="0"/>
                <a:cs typeface="Times New Roman" panose="02020603050405020304" pitchFamily="18" charset="0"/>
              </a:rPr>
              <a:t> </a:t>
            </a:r>
            <a:r>
              <a:rPr sz="1000" dirty="0">
                <a:solidFill>
                  <a:srgbClr val="221E1F"/>
                </a:solidFill>
                <a:latin typeface="Times New Roman" panose="02020603050405020304" pitchFamily="18" charset="0"/>
                <a:cs typeface="Times New Roman" panose="02020603050405020304" pitchFamily="18" charset="0"/>
              </a:rPr>
              <a:t>phân</a:t>
            </a:r>
            <a:r>
              <a:rPr sz="1000" spc="15" dirty="0">
                <a:solidFill>
                  <a:srgbClr val="221E1F"/>
                </a:solidFill>
                <a:latin typeface="Times New Roman" panose="02020603050405020304" pitchFamily="18" charset="0"/>
                <a:cs typeface="Times New Roman" panose="02020603050405020304" pitchFamily="18" charset="0"/>
              </a:rPr>
              <a:t> </a:t>
            </a:r>
            <a:r>
              <a:rPr sz="1000" dirty="0">
                <a:solidFill>
                  <a:srgbClr val="221E1F"/>
                </a:solidFill>
                <a:latin typeface="Times New Roman" panose="02020603050405020304" pitchFamily="18" charset="0"/>
                <a:cs typeface="Times New Roman" panose="02020603050405020304" pitchFamily="18" charset="0"/>
              </a:rPr>
              <a:t>phối</a:t>
            </a:r>
            <a:r>
              <a:rPr sz="1000" spc="15" dirty="0">
                <a:solidFill>
                  <a:srgbClr val="221E1F"/>
                </a:solidFill>
                <a:latin typeface="Times New Roman" panose="02020603050405020304" pitchFamily="18" charset="0"/>
                <a:cs typeface="Times New Roman" panose="02020603050405020304" pitchFamily="18" charset="0"/>
              </a:rPr>
              <a:t> </a:t>
            </a:r>
            <a:r>
              <a:rPr sz="1000" dirty="0">
                <a:solidFill>
                  <a:srgbClr val="221E1F"/>
                </a:solidFill>
                <a:latin typeface="Times New Roman" panose="02020603050405020304" pitchFamily="18" charset="0"/>
                <a:cs typeface="Times New Roman" panose="02020603050405020304" pitchFamily="18" charset="0"/>
              </a:rPr>
              <a:t>và</a:t>
            </a:r>
            <a:r>
              <a:rPr sz="1000" spc="15" dirty="0">
                <a:solidFill>
                  <a:srgbClr val="221E1F"/>
                </a:solidFill>
                <a:latin typeface="Times New Roman" panose="02020603050405020304" pitchFamily="18" charset="0"/>
                <a:cs typeface="Times New Roman" panose="02020603050405020304" pitchFamily="18" charset="0"/>
              </a:rPr>
              <a:t> </a:t>
            </a:r>
            <a:r>
              <a:rPr sz="1000" dirty="0">
                <a:solidFill>
                  <a:srgbClr val="221E1F"/>
                </a:solidFill>
                <a:latin typeface="Times New Roman" panose="02020603050405020304" pitchFamily="18" charset="0"/>
                <a:cs typeface="Times New Roman" panose="02020603050405020304" pitchFamily="18" charset="0"/>
              </a:rPr>
              <a:t>cung</a:t>
            </a:r>
            <a:r>
              <a:rPr sz="1000" spc="15" dirty="0">
                <a:solidFill>
                  <a:srgbClr val="221E1F"/>
                </a:solidFill>
                <a:latin typeface="Times New Roman" panose="02020603050405020304" pitchFamily="18" charset="0"/>
                <a:cs typeface="Times New Roman" panose="02020603050405020304" pitchFamily="18" charset="0"/>
              </a:rPr>
              <a:t> </a:t>
            </a:r>
            <a:r>
              <a:rPr sz="1000" dirty="0">
                <a:solidFill>
                  <a:srgbClr val="221E1F"/>
                </a:solidFill>
                <a:latin typeface="Times New Roman" panose="02020603050405020304" pitchFamily="18" charset="0"/>
                <a:cs typeface="Times New Roman" panose="02020603050405020304" pitchFamily="18" charset="0"/>
              </a:rPr>
              <a:t>cấp</a:t>
            </a:r>
            <a:r>
              <a:rPr sz="1000" spc="15" dirty="0">
                <a:solidFill>
                  <a:srgbClr val="221E1F"/>
                </a:solidFill>
                <a:latin typeface="Times New Roman" panose="02020603050405020304" pitchFamily="18" charset="0"/>
                <a:cs typeface="Times New Roman" panose="02020603050405020304" pitchFamily="18" charset="0"/>
              </a:rPr>
              <a:t> </a:t>
            </a:r>
            <a:r>
              <a:rPr sz="1000" dirty="0">
                <a:solidFill>
                  <a:srgbClr val="221E1F"/>
                </a:solidFill>
                <a:latin typeface="Times New Roman" panose="02020603050405020304" pitchFamily="18" charset="0"/>
                <a:cs typeface="Times New Roman" panose="02020603050405020304" pitchFamily="18" charset="0"/>
              </a:rPr>
              <a:t>dịch</a:t>
            </a:r>
            <a:r>
              <a:rPr sz="1000" spc="15" dirty="0">
                <a:solidFill>
                  <a:srgbClr val="221E1F"/>
                </a:solidFill>
                <a:latin typeface="Times New Roman" panose="02020603050405020304" pitchFamily="18" charset="0"/>
                <a:cs typeface="Times New Roman" panose="02020603050405020304" pitchFamily="18" charset="0"/>
              </a:rPr>
              <a:t> </a:t>
            </a:r>
            <a:r>
              <a:rPr sz="1000" dirty="0">
                <a:solidFill>
                  <a:srgbClr val="221E1F"/>
                </a:solidFill>
                <a:latin typeface="Times New Roman" panose="02020603050405020304" pitchFamily="18" charset="0"/>
                <a:cs typeface="Times New Roman" panose="02020603050405020304" pitchFamily="18" charset="0"/>
              </a:rPr>
              <a:t>vụ</a:t>
            </a:r>
            <a:r>
              <a:rPr sz="1000" spc="15" dirty="0">
                <a:solidFill>
                  <a:srgbClr val="221E1F"/>
                </a:solidFill>
                <a:latin typeface="Times New Roman" panose="02020603050405020304" pitchFamily="18" charset="0"/>
                <a:cs typeface="Times New Roman" panose="02020603050405020304" pitchFamily="18" charset="0"/>
              </a:rPr>
              <a:t> </a:t>
            </a:r>
            <a:r>
              <a:rPr sz="1000" dirty="0">
                <a:solidFill>
                  <a:srgbClr val="221E1F"/>
                </a:solidFill>
                <a:latin typeface="Times New Roman" panose="02020603050405020304" pitchFamily="18" charset="0"/>
                <a:cs typeface="Times New Roman" panose="02020603050405020304" pitchFamily="18" charset="0"/>
              </a:rPr>
              <a:t>sau</a:t>
            </a:r>
            <a:r>
              <a:rPr sz="1000" spc="15" dirty="0">
                <a:solidFill>
                  <a:srgbClr val="221E1F"/>
                </a:solidFill>
                <a:latin typeface="Times New Roman" panose="02020603050405020304" pitchFamily="18" charset="0"/>
                <a:cs typeface="Times New Roman" panose="02020603050405020304" pitchFamily="18" charset="0"/>
              </a:rPr>
              <a:t> </a:t>
            </a:r>
            <a:r>
              <a:rPr sz="1000" dirty="0">
                <a:solidFill>
                  <a:srgbClr val="221E1F"/>
                </a:solidFill>
                <a:latin typeface="Times New Roman" panose="02020603050405020304" pitchFamily="18" charset="0"/>
                <a:cs typeface="Times New Roman" panose="02020603050405020304" pitchFamily="18" charset="0"/>
              </a:rPr>
              <a:t>bán</a:t>
            </a:r>
            <a:r>
              <a:rPr sz="1000" spc="15" dirty="0">
                <a:solidFill>
                  <a:srgbClr val="221E1F"/>
                </a:solidFill>
                <a:latin typeface="Times New Roman" panose="02020603050405020304" pitchFamily="18" charset="0"/>
                <a:cs typeface="Times New Roman" panose="02020603050405020304" pitchFamily="18" charset="0"/>
              </a:rPr>
              <a:t> </a:t>
            </a:r>
            <a:r>
              <a:rPr sz="1000" dirty="0">
                <a:solidFill>
                  <a:srgbClr val="221E1F"/>
                </a:solidFill>
                <a:latin typeface="Times New Roman" panose="02020603050405020304" pitchFamily="18" charset="0"/>
                <a:cs typeface="Times New Roman" panose="02020603050405020304" pitchFamily="18" charset="0"/>
              </a:rPr>
              <a:t>hàng</a:t>
            </a:r>
            <a:r>
              <a:rPr sz="1000" spc="15" dirty="0">
                <a:solidFill>
                  <a:srgbClr val="221E1F"/>
                </a:solidFill>
                <a:latin typeface="Times New Roman" panose="02020603050405020304" pitchFamily="18" charset="0"/>
                <a:cs typeface="Times New Roman" panose="02020603050405020304" pitchFamily="18" charset="0"/>
              </a:rPr>
              <a:t> </a:t>
            </a:r>
            <a:r>
              <a:rPr sz="1000" dirty="0">
                <a:solidFill>
                  <a:srgbClr val="221E1F"/>
                </a:solidFill>
                <a:latin typeface="Times New Roman" panose="02020603050405020304" pitchFamily="18" charset="0"/>
                <a:cs typeface="Times New Roman" panose="02020603050405020304" pitchFamily="18" charset="0"/>
              </a:rPr>
              <a:t>cho</a:t>
            </a:r>
            <a:r>
              <a:rPr sz="1000" spc="15" dirty="0">
                <a:solidFill>
                  <a:srgbClr val="221E1F"/>
                </a:solidFill>
                <a:latin typeface="Times New Roman" panose="02020603050405020304" pitchFamily="18" charset="0"/>
                <a:cs typeface="Times New Roman" panose="02020603050405020304" pitchFamily="18" charset="0"/>
              </a:rPr>
              <a:t> </a:t>
            </a:r>
            <a:r>
              <a:rPr sz="1000" dirty="0">
                <a:solidFill>
                  <a:srgbClr val="221E1F"/>
                </a:solidFill>
                <a:latin typeface="Times New Roman" panose="02020603050405020304" pitchFamily="18" charset="0"/>
                <a:cs typeface="Times New Roman" panose="02020603050405020304" pitchFamily="18" charset="0"/>
              </a:rPr>
              <a:t>các</a:t>
            </a:r>
          </a:p>
          <a:p>
            <a:pPr marL="0" marR="0">
              <a:lnSpc>
                <a:spcPts val="1107"/>
              </a:lnSpc>
              <a:spcBef>
                <a:spcPts val="392"/>
              </a:spcBef>
              <a:spcAft>
                <a:spcPts val="0"/>
              </a:spcAft>
            </a:pPr>
            <a:r>
              <a:rPr sz="1000" dirty="0">
                <a:solidFill>
                  <a:srgbClr val="221E1F"/>
                </a:solidFill>
                <a:latin typeface="Times New Roman" panose="02020603050405020304" pitchFamily="18" charset="0"/>
                <a:cs typeface="Times New Roman" panose="02020603050405020304" pitchFamily="18" charset="0"/>
              </a:rPr>
              <a:t>dòng</a:t>
            </a:r>
            <a:r>
              <a:rPr sz="1000" spc="-27" dirty="0">
                <a:solidFill>
                  <a:srgbClr val="221E1F"/>
                </a:solidFill>
                <a:latin typeface="Times New Roman" panose="02020603050405020304" pitchFamily="18" charset="0"/>
                <a:cs typeface="Times New Roman" panose="02020603050405020304" pitchFamily="18" charset="0"/>
              </a:rPr>
              <a:t> </a:t>
            </a:r>
            <a:r>
              <a:rPr sz="1000" dirty="0">
                <a:solidFill>
                  <a:srgbClr val="221E1F"/>
                </a:solidFill>
                <a:latin typeface="Times New Roman" panose="02020603050405020304" pitchFamily="18" charset="0"/>
                <a:cs typeface="Times New Roman" panose="02020603050405020304" pitchFamily="18" charset="0"/>
              </a:rPr>
              <a:t>sản</a:t>
            </a:r>
            <a:r>
              <a:rPr sz="1000" spc="-27" dirty="0">
                <a:solidFill>
                  <a:srgbClr val="221E1F"/>
                </a:solidFill>
                <a:latin typeface="Times New Roman" panose="02020603050405020304" pitchFamily="18" charset="0"/>
                <a:cs typeface="Times New Roman" panose="02020603050405020304" pitchFamily="18" charset="0"/>
              </a:rPr>
              <a:t> </a:t>
            </a:r>
            <a:r>
              <a:rPr sz="1000" dirty="0">
                <a:solidFill>
                  <a:srgbClr val="221E1F"/>
                </a:solidFill>
                <a:latin typeface="Times New Roman" panose="02020603050405020304" pitchFamily="18" charset="0"/>
                <a:cs typeface="Times New Roman" panose="02020603050405020304" pitchFamily="18" charset="0"/>
              </a:rPr>
              <a:t>phẩm</a:t>
            </a:r>
            <a:r>
              <a:rPr sz="1000" spc="-27" dirty="0">
                <a:solidFill>
                  <a:srgbClr val="221E1F"/>
                </a:solidFill>
                <a:latin typeface="Times New Roman" panose="02020603050405020304" pitchFamily="18" charset="0"/>
                <a:cs typeface="Times New Roman" panose="02020603050405020304" pitchFamily="18" charset="0"/>
              </a:rPr>
              <a:t> </a:t>
            </a:r>
            <a:r>
              <a:rPr sz="1000" dirty="0">
                <a:solidFill>
                  <a:srgbClr val="221E1F"/>
                </a:solidFill>
                <a:latin typeface="Times New Roman" panose="02020603050405020304" pitchFamily="18" charset="0"/>
                <a:cs typeface="Times New Roman" panose="02020603050405020304" pitchFamily="18" charset="0"/>
              </a:rPr>
              <a:t>SHACMAN,</a:t>
            </a:r>
            <a:r>
              <a:rPr sz="1000" spc="-25" dirty="0">
                <a:solidFill>
                  <a:srgbClr val="221E1F"/>
                </a:solidFill>
                <a:latin typeface="Times New Roman" panose="02020603050405020304" pitchFamily="18" charset="0"/>
                <a:cs typeface="Times New Roman" panose="02020603050405020304" pitchFamily="18" charset="0"/>
              </a:rPr>
              <a:t> </a:t>
            </a:r>
            <a:r>
              <a:rPr sz="1000" dirty="0">
                <a:solidFill>
                  <a:srgbClr val="221E1F"/>
                </a:solidFill>
                <a:latin typeface="Times New Roman" panose="02020603050405020304" pitchFamily="18" charset="0"/>
                <a:cs typeface="Times New Roman" panose="02020603050405020304" pitchFamily="18" charset="0"/>
              </a:rPr>
              <a:t>chúng</a:t>
            </a:r>
            <a:r>
              <a:rPr sz="1000" spc="-27" dirty="0">
                <a:solidFill>
                  <a:srgbClr val="221E1F"/>
                </a:solidFill>
                <a:latin typeface="Times New Roman" panose="02020603050405020304" pitchFamily="18" charset="0"/>
                <a:cs typeface="Times New Roman" panose="02020603050405020304" pitchFamily="18" charset="0"/>
              </a:rPr>
              <a:t> </a:t>
            </a:r>
            <a:r>
              <a:rPr sz="1000" dirty="0">
                <a:solidFill>
                  <a:srgbClr val="221E1F"/>
                </a:solidFill>
                <a:latin typeface="Times New Roman" panose="02020603050405020304" pitchFamily="18" charset="0"/>
                <a:cs typeface="Times New Roman" panose="02020603050405020304" pitchFamily="18" charset="0"/>
              </a:rPr>
              <a:t>tôi</a:t>
            </a:r>
            <a:r>
              <a:rPr sz="1000" spc="-27" dirty="0">
                <a:solidFill>
                  <a:srgbClr val="221E1F"/>
                </a:solidFill>
                <a:latin typeface="Times New Roman" panose="02020603050405020304" pitchFamily="18" charset="0"/>
                <a:cs typeface="Times New Roman" panose="02020603050405020304" pitchFamily="18" charset="0"/>
              </a:rPr>
              <a:t> </a:t>
            </a:r>
            <a:r>
              <a:rPr sz="1000" dirty="0">
                <a:solidFill>
                  <a:srgbClr val="221E1F"/>
                </a:solidFill>
                <a:latin typeface="Times New Roman" panose="02020603050405020304" pitchFamily="18" charset="0"/>
                <a:cs typeface="Times New Roman" panose="02020603050405020304" pitchFamily="18" charset="0"/>
              </a:rPr>
              <a:t>vinh</a:t>
            </a:r>
            <a:r>
              <a:rPr sz="1000" spc="-27" dirty="0">
                <a:solidFill>
                  <a:srgbClr val="221E1F"/>
                </a:solidFill>
                <a:latin typeface="Times New Roman" panose="02020603050405020304" pitchFamily="18" charset="0"/>
                <a:cs typeface="Times New Roman" panose="02020603050405020304" pitchFamily="18" charset="0"/>
              </a:rPr>
              <a:t> </a:t>
            </a:r>
            <a:r>
              <a:rPr sz="1000" dirty="0">
                <a:solidFill>
                  <a:srgbClr val="221E1F"/>
                </a:solidFill>
                <a:latin typeface="Times New Roman" panose="02020603050405020304" pitchFamily="18" charset="0"/>
                <a:cs typeface="Times New Roman" panose="02020603050405020304" pitchFamily="18" charset="0"/>
              </a:rPr>
              <a:t>dự</a:t>
            </a:r>
            <a:r>
              <a:rPr sz="1000" spc="-27" dirty="0">
                <a:solidFill>
                  <a:srgbClr val="221E1F"/>
                </a:solidFill>
                <a:latin typeface="Times New Roman" panose="02020603050405020304" pitchFamily="18" charset="0"/>
                <a:cs typeface="Times New Roman" panose="02020603050405020304" pitchFamily="18" charset="0"/>
              </a:rPr>
              <a:t> </a:t>
            </a:r>
            <a:r>
              <a:rPr sz="1000" dirty="0">
                <a:solidFill>
                  <a:srgbClr val="221E1F"/>
                </a:solidFill>
                <a:latin typeface="Times New Roman" panose="02020603050405020304" pitchFamily="18" charset="0"/>
                <a:cs typeface="Times New Roman" panose="02020603050405020304" pitchFamily="18" charset="0"/>
              </a:rPr>
              <a:t>được</a:t>
            </a:r>
            <a:r>
              <a:rPr sz="1000" spc="-27" dirty="0">
                <a:solidFill>
                  <a:srgbClr val="221E1F"/>
                </a:solidFill>
                <a:latin typeface="Times New Roman" panose="02020603050405020304" pitchFamily="18" charset="0"/>
                <a:cs typeface="Times New Roman" panose="02020603050405020304" pitchFamily="18" charset="0"/>
              </a:rPr>
              <a:t> </a:t>
            </a:r>
            <a:r>
              <a:rPr sz="1000" dirty="0">
                <a:solidFill>
                  <a:srgbClr val="221E1F"/>
                </a:solidFill>
                <a:latin typeface="Times New Roman" panose="02020603050405020304" pitchFamily="18" charset="0"/>
                <a:cs typeface="Times New Roman" panose="02020603050405020304" pitchFamily="18" charset="0"/>
              </a:rPr>
              <a:t>làm</a:t>
            </a:r>
            <a:r>
              <a:rPr sz="1000" spc="-27" dirty="0">
                <a:solidFill>
                  <a:srgbClr val="221E1F"/>
                </a:solidFill>
                <a:latin typeface="Times New Roman" panose="02020603050405020304" pitchFamily="18" charset="0"/>
                <a:cs typeface="Times New Roman" panose="02020603050405020304" pitchFamily="18" charset="0"/>
              </a:rPr>
              <a:t> </a:t>
            </a:r>
            <a:r>
              <a:rPr sz="1000" dirty="0">
                <a:solidFill>
                  <a:srgbClr val="221E1F"/>
                </a:solidFill>
                <a:latin typeface="Times New Roman" panose="02020603050405020304" pitchFamily="18" charset="0"/>
                <a:cs typeface="Times New Roman" panose="02020603050405020304" pitchFamily="18" charset="0"/>
              </a:rPr>
              <a:t>cầu</a:t>
            </a:r>
            <a:r>
              <a:rPr sz="1000" spc="-27" dirty="0">
                <a:solidFill>
                  <a:srgbClr val="221E1F"/>
                </a:solidFill>
                <a:latin typeface="Times New Roman" panose="02020603050405020304" pitchFamily="18" charset="0"/>
                <a:cs typeface="Times New Roman" panose="02020603050405020304" pitchFamily="18" charset="0"/>
              </a:rPr>
              <a:t> </a:t>
            </a:r>
            <a:r>
              <a:rPr sz="1000" dirty="0">
                <a:solidFill>
                  <a:srgbClr val="221E1F"/>
                </a:solidFill>
                <a:latin typeface="Times New Roman" panose="02020603050405020304" pitchFamily="18" charset="0"/>
                <a:cs typeface="Times New Roman" panose="02020603050405020304" pitchFamily="18" charset="0"/>
              </a:rPr>
              <a:t>nối</a:t>
            </a:r>
            <a:r>
              <a:rPr sz="1000" spc="-27" dirty="0">
                <a:solidFill>
                  <a:srgbClr val="221E1F"/>
                </a:solidFill>
                <a:latin typeface="Times New Roman" panose="02020603050405020304" pitchFamily="18" charset="0"/>
                <a:cs typeface="Times New Roman" panose="02020603050405020304" pitchFamily="18" charset="0"/>
              </a:rPr>
              <a:t> </a:t>
            </a:r>
            <a:r>
              <a:rPr sz="1000" dirty="0">
                <a:solidFill>
                  <a:srgbClr val="221E1F"/>
                </a:solidFill>
                <a:latin typeface="Times New Roman" panose="02020603050405020304" pitchFamily="18" charset="0"/>
                <a:cs typeface="Times New Roman" panose="02020603050405020304" pitchFamily="18" charset="0"/>
              </a:rPr>
              <a:t>đưa</a:t>
            </a:r>
            <a:r>
              <a:rPr sz="1000" spc="-27" dirty="0">
                <a:solidFill>
                  <a:srgbClr val="221E1F"/>
                </a:solidFill>
                <a:latin typeface="Times New Roman" panose="02020603050405020304" pitchFamily="18" charset="0"/>
                <a:cs typeface="Times New Roman" panose="02020603050405020304" pitchFamily="18" charset="0"/>
              </a:rPr>
              <a:t> </a:t>
            </a:r>
            <a:r>
              <a:rPr sz="1000" dirty="0">
                <a:solidFill>
                  <a:srgbClr val="221E1F"/>
                </a:solidFill>
                <a:latin typeface="Times New Roman" panose="02020603050405020304" pitchFamily="18" charset="0"/>
                <a:cs typeface="Times New Roman" panose="02020603050405020304" pitchFamily="18" charset="0"/>
              </a:rPr>
              <a:t>Khách</a:t>
            </a:r>
            <a:r>
              <a:rPr sz="1000" spc="-27" dirty="0">
                <a:solidFill>
                  <a:srgbClr val="221E1F"/>
                </a:solidFill>
                <a:latin typeface="Times New Roman" panose="02020603050405020304" pitchFamily="18" charset="0"/>
                <a:cs typeface="Times New Roman" panose="02020603050405020304" pitchFamily="18" charset="0"/>
              </a:rPr>
              <a:t> </a:t>
            </a:r>
            <a:r>
              <a:rPr sz="1000" dirty="0">
                <a:solidFill>
                  <a:srgbClr val="221E1F"/>
                </a:solidFill>
                <a:latin typeface="Times New Roman" panose="02020603050405020304" pitchFamily="18" charset="0"/>
                <a:cs typeface="Times New Roman" panose="02020603050405020304" pitchFamily="18" charset="0"/>
              </a:rPr>
              <a:t>hàng</a:t>
            </a:r>
            <a:r>
              <a:rPr sz="1000" spc="-27" dirty="0">
                <a:solidFill>
                  <a:srgbClr val="221E1F"/>
                </a:solidFill>
                <a:latin typeface="Times New Roman" panose="02020603050405020304" pitchFamily="18" charset="0"/>
                <a:cs typeface="Times New Roman" panose="02020603050405020304" pitchFamily="18" charset="0"/>
              </a:rPr>
              <a:t> </a:t>
            </a:r>
            <a:r>
              <a:rPr sz="1000" dirty="0">
                <a:solidFill>
                  <a:srgbClr val="221E1F"/>
                </a:solidFill>
                <a:latin typeface="Times New Roman" panose="02020603050405020304" pitchFamily="18" charset="0"/>
                <a:cs typeface="Times New Roman" panose="02020603050405020304" pitchFamily="18" charset="0"/>
              </a:rPr>
              <a:t>đến</a:t>
            </a:r>
            <a:r>
              <a:rPr sz="1000" spc="-27" dirty="0">
                <a:solidFill>
                  <a:srgbClr val="221E1F"/>
                </a:solidFill>
                <a:latin typeface="Times New Roman" panose="02020603050405020304" pitchFamily="18" charset="0"/>
                <a:cs typeface="Times New Roman" panose="02020603050405020304" pitchFamily="18" charset="0"/>
              </a:rPr>
              <a:t> </a:t>
            </a:r>
            <a:r>
              <a:rPr sz="1000" dirty="0">
                <a:solidFill>
                  <a:srgbClr val="221E1F"/>
                </a:solidFill>
                <a:latin typeface="Times New Roman" panose="02020603050405020304" pitchFamily="18" charset="0"/>
                <a:cs typeface="Times New Roman" panose="02020603050405020304" pitchFamily="18" charset="0"/>
              </a:rPr>
              <a:t>với</a:t>
            </a:r>
            <a:r>
              <a:rPr sz="1000" spc="-27" dirty="0">
                <a:solidFill>
                  <a:srgbClr val="221E1F"/>
                </a:solidFill>
                <a:latin typeface="Times New Roman" panose="02020603050405020304" pitchFamily="18" charset="0"/>
                <a:cs typeface="Times New Roman" panose="02020603050405020304" pitchFamily="18" charset="0"/>
              </a:rPr>
              <a:t> </a:t>
            </a:r>
            <a:r>
              <a:rPr sz="1000" dirty="0">
                <a:solidFill>
                  <a:srgbClr val="221E1F"/>
                </a:solidFill>
                <a:latin typeface="Times New Roman" panose="02020603050405020304" pitchFamily="18" charset="0"/>
                <a:cs typeface="Times New Roman" panose="02020603050405020304" pitchFamily="18" charset="0"/>
              </a:rPr>
              <a:t>sản</a:t>
            </a:r>
            <a:r>
              <a:rPr sz="1000" spc="-27" dirty="0">
                <a:solidFill>
                  <a:srgbClr val="221E1F"/>
                </a:solidFill>
                <a:latin typeface="Times New Roman" panose="02020603050405020304" pitchFamily="18" charset="0"/>
                <a:cs typeface="Times New Roman" panose="02020603050405020304" pitchFamily="18" charset="0"/>
              </a:rPr>
              <a:t> </a:t>
            </a:r>
            <a:r>
              <a:rPr sz="1000" dirty="0">
                <a:solidFill>
                  <a:srgbClr val="221E1F"/>
                </a:solidFill>
                <a:latin typeface="Times New Roman" panose="02020603050405020304" pitchFamily="18" charset="0"/>
                <a:cs typeface="Times New Roman" panose="02020603050405020304" pitchFamily="18" charset="0"/>
              </a:rPr>
              <a:t>phẩm</a:t>
            </a:r>
            <a:r>
              <a:rPr sz="1000" spc="-27" dirty="0">
                <a:solidFill>
                  <a:srgbClr val="221E1F"/>
                </a:solidFill>
                <a:latin typeface="Times New Roman" panose="02020603050405020304" pitchFamily="18" charset="0"/>
                <a:cs typeface="Times New Roman" panose="02020603050405020304" pitchFamily="18" charset="0"/>
              </a:rPr>
              <a:t> </a:t>
            </a:r>
            <a:r>
              <a:rPr sz="1000" dirty="0">
                <a:solidFill>
                  <a:srgbClr val="221E1F"/>
                </a:solidFill>
                <a:latin typeface="Times New Roman" panose="02020603050405020304" pitchFamily="18" charset="0"/>
                <a:cs typeface="Times New Roman" panose="02020603050405020304" pitchFamily="18" charset="0"/>
              </a:rPr>
              <a:t>xe</a:t>
            </a:r>
            <a:r>
              <a:rPr sz="1000" spc="-27" dirty="0">
                <a:solidFill>
                  <a:srgbClr val="221E1F"/>
                </a:solidFill>
                <a:latin typeface="Times New Roman" panose="02020603050405020304" pitchFamily="18" charset="0"/>
                <a:cs typeface="Times New Roman" panose="02020603050405020304" pitchFamily="18" charset="0"/>
              </a:rPr>
              <a:t> </a:t>
            </a:r>
            <a:r>
              <a:rPr sz="1000" dirty="0">
                <a:solidFill>
                  <a:srgbClr val="221E1F"/>
                </a:solidFill>
                <a:latin typeface="Times New Roman" panose="02020603050405020304" pitchFamily="18" charset="0"/>
                <a:cs typeface="Times New Roman" panose="02020603050405020304" pitchFamily="18" charset="0"/>
              </a:rPr>
              <a:t>tải</a:t>
            </a:r>
            <a:r>
              <a:rPr sz="1000" spc="-27" dirty="0">
                <a:solidFill>
                  <a:srgbClr val="221E1F"/>
                </a:solidFill>
                <a:latin typeface="Times New Roman" panose="02020603050405020304" pitchFamily="18" charset="0"/>
                <a:cs typeface="Times New Roman" panose="02020603050405020304" pitchFamily="18" charset="0"/>
              </a:rPr>
              <a:t> </a:t>
            </a:r>
            <a:r>
              <a:rPr sz="1000" dirty="0">
                <a:solidFill>
                  <a:srgbClr val="221E1F"/>
                </a:solidFill>
                <a:latin typeface="Times New Roman" panose="02020603050405020304" pitchFamily="18" charset="0"/>
                <a:cs typeface="Times New Roman" panose="02020603050405020304" pitchFamily="18" charset="0"/>
              </a:rPr>
              <a:t>chất</a:t>
            </a:r>
            <a:r>
              <a:rPr sz="1000" spc="-27" dirty="0">
                <a:solidFill>
                  <a:srgbClr val="221E1F"/>
                </a:solidFill>
                <a:latin typeface="Times New Roman" panose="02020603050405020304" pitchFamily="18" charset="0"/>
                <a:cs typeface="Times New Roman" panose="02020603050405020304" pitchFamily="18" charset="0"/>
              </a:rPr>
              <a:t> </a:t>
            </a:r>
            <a:r>
              <a:rPr sz="1000" dirty="0">
                <a:solidFill>
                  <a:srgbClr val="221E1F"/>
                </a:solidFill>
                <a:latin typeface="Times New Roman" panose="02020603050405020304" pitchFamily="18" charset="0"/>
                <a:cs typeface="Times New Roman" panose="02020603050405020304" pitchFamily="18" charset="0"/>
              </a:rPr>
              <a:t>lượng,</a:t>
            </a:r>
            <a:r>
              <a:rPr sz="1000" spc="-27" dirty="0">
                <a:solidFill>
                  <a:srgbClr val="221E1F"/>
                </a:solidFill>
                <a:latin typeface="Times New Roman" panose="02020603050405020304" pitchFamily="18" charset="0"/>
                <a:cs typeface="Times New Roman" panose="02020603050405020304" pitchFamily="18" charset="0"/>
              </a:rPr>
              <a:t> </a:t>
            </a:r>
            <a:r>
              <a:rPr sz="1000" dirty="0">
                <a:solidFill>
                  <a:srgbClr val="221E1F"/>
                </a:solidFill>
                <a:latin typeface="Times New Roman" panose="02020603050405020304" pitchFamily="18" charset="0"/>
                <a:cs typeface="Times New Roman" panose="02020603050405020304" pitchFamily="18" charset="0"/>
              </a:rPr>
              <a:t>mang</a:t>
            </a:r>
            <a:r>
              <a:rPr sz="1000" spc="-27" dirty="0">
                <a:solidFill>
                  <a:srgbClr val="221E1F"/>
                </a:solidFill>
                <a:latin typeface="Times New Roman" panose="02020603050405020304" pitchFamily="18" charset="0"/>
                <a:cs typeface="Times New Roman" panose="02020603050405020304" pitchFamily="18" charset="0"/>
              </a:rPr>
              <a:t> </a:t>
            </a:r>
            <a:r>
              <a:rPr sz="1000" dirty="0">
                <a:solidFill>
                  <a:srgbClr val="221E1F"/>
                </a:solidFill>
                <a:latin typeface="Times New Roman" panose="02020603050405020304" pitchFamily="18" charset="0"/>
                <a:cs typeface="Times New Roman" panose="02020603050405020304" pitchFamily="18" charset="0"/>
              </a:rPr>
              <a:t>lại</a:t>
            </a:r>
            <a:r>
              <a:rPr sz="1000" spc="-27" dirty="0">
                <a:solidFill>
                  <a:srgbClr val="221E1F"/>
                </a:solidFill>
                <a:latin typeface="Times New Roman" panose="02020603050405020304" pitchFamily="18" charset="0"/>
                <a:cs typeface="Times New Roman" panose="02020603050405020304" pitchFamily="18" charset="0"/>
              </a:rPr>
              <a:t> </a:t>
            </a:r>
            <a:r>
              <a:rPr sz="1000" dirty="0">
                <a:solidFill>
                  <a:srgbClr val="221E1F"/>
                </a:solidFill>
                <a:latin typeface="Times New Roman" panose="02020603050405020304" pitchFamily="18" charset="0"/>
                <a:cs typeface="Times New Roman" panose="02020603050405020304" pitchFamily="18" charset="0"/>
              </a:rPr>
              <a:t>hiệu</a:t>
            </a:r>
          </a:p>
          <a:p>
            <a:pPr marL="0" marR="0">
              <a:lnSpc>
                <a:spcPts val="1107"/>
              </a:lnSpc>
              <a:spcBef>
                <a:spcPts val="392"/>
              </a:spcBef>
              <a:spcAft>
                <a:spcPts val="0"/>
              </a:spcAft>
            </a:pPr>
            <a:r>
              <a:rPr sz="1000" dirty="0">
                <a:solidFill>
                  <a:srgbClr val="221E1F"/>
                </a:solidFill>
                <a:latin typeface="Times New Roman" panose="02020603050405020304" pitchFamily="18" charset="0"/>
                <a:cs typeface="Times New Roman" panose="02020603050405020304" pitchFamily="18" charset="0"/>
              </a:rPr>
              <a:t>quả kinh tế cao nhất và đang là sự lựa chọn của đa số Khách hàng trên mọi miền đất nước.</a:t>
            </a:r>
          </a:p>
        </p:txBody>
      </p:sp>
      <p:sp>
        <p:nvSpPr>
          <p:cNvPr id="7" name="object 7"/>
          <p:cNvSpPr txBox="1"/>
          <p:nvPr/>
        </p:nvSpPr>
        <p:spPr>
          <a:xfrm>
            <a:off x="481948" y="2773350"/>
            <a:ext cx="6805421" cy="1131242"/>
          </a:xfrm>
          <a:prstGeom prst="rect">
            <a:avLst/>
          </a:prstGeom>
        </p:spPr>
        <p:txBody>
          <a:bodyPr vert="horz" wrap="square" lIns="0" tIns="0" rIns="0" bIns="0" rtlCol="0">
            <a:spAutoFit/>
          </a:bodyPr>
          <a:lstStyle/>
          <a:p>
            <a:pPr marL="92963" marR="0">
              <a:lnSpc>
                <a:spcPts val="1107"/>
              </a:lnSpc>
              <a:spcBef>
                <a:spcPts val="0"/>
              </a:spcBef>
              <a:spcAft>
                <a:spcPts val="0"/>
              </a:spcAft>
            </a:pPr>
            <a:r>
              <a:rPr sz="1000" dirty="0">
                <a:solidFill>
                  <a:srgbClr val="221E1F"/>
                </a:solidFill>
                <a:latin typeface="Times New Roman" panose="02020603050405020304" pitchFamily="18" charset="0"/>
                <a:cs typeface="Times New Roman" panose="02020603050405020304" pitchFamily="18" charset="0"/>
              </a:rPr>
              <a:t>Với phương châm hoạt động: </a:t>
            </a:r>
            <a:r>
              <a:rPr sz="1000" b="1" i="1" dirty="0">
                <a:solidFill>
                  <a:srgbClr val="005AAA"/>
                </a:solidFill>
                <a:latin typeface="Times New Roman" panose="02020603050405020304" pitchFamily="18" charset="0"/>
                <a:cs typeface="Times New Roman" panose="02020603050405020304" pitchFamily="18" charset="0"/>
              </a:rPr>
              <a:t>“Sản phẩm chất lượng - dịch vụ hoàn hảo” </a:t>
            </a:r>
            <a:r>
              <a:rPr sz="1000" dirty="0">
                <a:solidFill>
                  <a:srgbClr val="221E1F"/>
                </a:solidFill>
                <a:latin typeface="Times New Roman" panose="02020603050405020304" pitchFamily="18" charset="0"/>
                <a:cs typeface="Times New Roman" panose="02020603050405020304" pitchFamily="18" charset="0"/>
              </a:rPr>
              <a:t>Công ty chúng tôi hi vọng sẽ làm hài lòng Quý khách</a:t>
            </a:r>
          </a:p>
          <a:p>
            <a:pPr marL="0" marR="0">
              <a:lnSpc>
                <a:spcPts val="1107"/>
              </a:lnSpc>
              <a:spcBef>
                <a:spcPts val="392"/>
              </a:spcBef>
              <a:spcAft>
                <a:spcPts val="0"/>
              </a:spcAft>
            </a:pPr>
            <a:r>
              <a:rPr sz="1000" dirty="0">
                <a:solidFill>
                  <a:srgbClr val="221E1F"/>
                </a:solidFill>
                <a:latin typeface="Times New Roman" panose="02020603050405020304" pitchFamily="18" charset="0"/>
                <a:cs typeface="Times New Roman" panose="02020603050405020304" pitchFamily="18" charset="0"/>
              </a:rPr>
              <a:t>hàng.</a:t>
            </a:r>
            <a:r>
              <a:rPr sz="1000" spc="-10" dirty="0">
                <a:solidFill>
                  <a:srgbClr val="221E1F"/>
                </a:solidFill>
                <a:latin typeface="Times New Roman" panose="02020603050405020304" pitchFamily="18" charset="0"/>
                <a:cs typeface="Times New Roman" panose="02020603050405020304" pitchFamily="18" charset="0"/>
              </a:rPr>
              <a:t> </a:t>
            </a:r>
            <a:r>
              <a:rPr sz="1000" dirty="0">
                <a:solidFill>
                  <a:srgbClr val="221E1F"/>
                </a:solidFill>
                <a:latin typeface="Times New Roman" panose="02020603050405020304" pitchFamily="18" charset="0"/>
                <a:cs typeface="Times New Roman" panose="02020603050405020304" pitchFamily="18" charset="0"/>
              </a:rPr>
              <a:t>Với đội ngũ nhân viên kinh doanh trẻ trung, năng động, đội ngũ kỹ thuật bảo hành được đào tạo bài bản tại nhà máy SHAC-</a:t>
            </a:r>
          </a:p>
          <a:p>
            <a:pPr marL="0" marR="0">
              <a:lnSpc>
                <a:spcPts val="1107"/>
              </a:lnSpc>
              <a:spcBef>
                <a:spcPts val="392"/>
              </a:spcBef>
              <a:spcAft>
                <a:spcPts val="0"/>
              </a:spcAft>
            </a:pPr>
            <a:r>
              <a:rPr sz="1000" dirty="0">
                <a:solidFill>
                  <a:srgbClr val="221E1F"/>
                </a:solidFill>
                <a:latin typeface="Times New Roman" panose="02020603050405020304" pitchFamily="18" charset="0"/>
                <a:cs typeface="Times New Roman" panose="02020603050405020304" pitchFamily="18" charset="0"/>
              </a:rPr>
              <a:t>MAN</a:t>
            </a:r>
            <a:r>
              <a:rPr sz="1000" spc="-23" dirty="0">
                <a:solidFill>
                  <a:srgbClr val="221E1F"/>
                </a:solidFill>
                <a:latin typeface="Times New Roman" panose="02020603050405020304" pitchFamily="18" charset="0"/>
                <a:cs typeface="Times New Roman" panose="02020603050405020304" pitchFamily="18" charset="0"/>
              </a:rPr>
              <a:t> </a:t>
            </a:r>
            <a:r>
              <a:rPr sz="1000" dirty="0">
                <a:solidFill>
                  <a:srgbClr val="221E1F"/>
                </a:solidFill>
                <a:latin typeface="Times New Roman" panose="02020603050405020304" pitchFamily="18" charset="0"/>
                <a:cs typeface="Times New Roman" panose="02020603050405020304" pitchFamily="18" charset="0"/>
              </a:rPr>
              <a:t>có</a:t>
            </a:r>
            <a:r>
              <a:rPr sz="1000" spc="-23" dirty="0">
                <a:solidFill>
                  <a:srgbClr val="221E1F"/>
                </a:solidFill>
                <a:latin typeface="Times New Roman" panose="02020603050405020304" pitchFamily="18" charset="0"/>
                <a:cs typeface="Times New Roman" panose="02020603050405020304" pitchFamily="18" charset="0"/>
              </a:rPr>
              <a:t> </a:t>
            </a:r>
            <a:r>
              <a:rPr sz="1000" dirty="0">
                <a:solidFill>
                  <a:srgbClr val="221E1F"/>
                </a:solidFill>
                <a:latin typeface="Times New Roman" panose="02020603050405020304" pitchFamily="18" charset="0"/>
                <a:cs typeface="Times New Roman" panose="02020603050405020304" pitchFamily="18" charset="0"/>
              </a:rPr>
              <a:t>kinh</a:t>
            </a:r>
            <a:r>
              <a:rPr sz="1000" spc="-23" dirty="0">
                <a:solidFill>
                  <a:srgbClr val="221E1F"/>
                </a:solidFill>
                <a:latin typeface="Times New Roman" panose="02020603050405020304" pitchFamily="18" charset="0"/>
                <a:cs typeface="Times New Roman" panose="02020603050405020304" pitchFamily="18" charset="0"/>
              </a:rPr>
              <a:t> </a:t>
            </a:r>
            <a:r>
              <a:rPr sz="1000" dirty="0">
                <a:solidFill>
                  <a:srgbClr val="221E1F"/>
                </a:solidFill>
                <a:latin typeface="Times New Roman" panose="02020603050405020304" pitchFamily="18" charset="0"/>
                <a:cs typeface="Times New Roman" panose="02020603050405020304" pitchFamily="18" charset="0"/>
              </a:rPr>
              <a:t>nghiệm</a:t>
            </a:r>
            <a:r>
              <a:rPr sz="1000" spc="-23" dirty="0">
                <a:solidFill>
                  <a:srgbClr val="221E1F"/>
                </a:solidFill>
                <a:latin typeface="Times New Roman" panose="02020603050405020304" pitchFamily="18" charset="0"/>
                <a:cs typeface="Times New Roman" panose="02020603050405020304" pitchFamily="18" charset="0"/>
              </a:rPr>
              <a:t> </a:t>
            </a:r>
            <a:r>
              <a:rPr sz="1000" dirty="0">
                <a:solidFill>
                  <a:srgbClr val="221E1F"/>
                </a:solidFill>
                <a:latin typeface="Times New Roman" panose="02020603050405020304" pitchFamily="18" charset="0"/>
                <a:cs typeface="Times New Roman" panose="02020603050405020304" pitchFamily="18" charset="0"/>
              </a:rPr>
              <a:t>lâu</a:t>
            </a:r>
            <a:r>
              <a:rPr sz="1000" spc="-23" dirty="0">
                <a:solidFill>
                  <a:srgbClr val="221E1F"/>
                </a:solidFill>
                <a:latin typeface="Times New Roman" panose="02020603050405020304" pitchFamily="18" charset="0"/>
                <a:cs typeface="Times New Roman" panose="02020603050405020304" pitchFamily="18" charset="0"/>
              </a:rPr>
              <a:t> </a:t>
            </a:r>
            <a:r>
              <a:rPr sz="1000" dirty="0">
                <a:solidFill>
                  <a:srgbClr val="221E1F"/>
                </a:solidFill>
                <a:latin typeface="Times New Roman" panose="02020603050405020304" pitchFamily="18" charset="0"/>
                <a:cs typeface="Times New Roman" panose="02020603050405020304" pitchFamily="18" charset="0"/>
              </a:rPr>
              <a:t>năm,</a:t>
            </a:r>
            <a:r>
              <a:rPr sz="1000" spc="-23" dirty="0">
                <a:solidFill>
                  <a:srgbClr val="221E1F"/>
                </a:solidFill>
                <a:latin typeface="Times New Roman" panose="02020603050405020304" pitchFamily="18" charset="0"/>
                <a:cs typeface="Times New Roman" panose="02020603050405020304" pitchFamily="18" charset="0"/>
              </a:rPr>
              <a:t> </a:t>
            </a:r>
            <a:r>
              <a:rPr sz="1000" dirty="0">
                <a:solidFill>
                  <a:srgbClr val="221E1F"/>
                </a:solidFill>
                <a:latin typeface="Times New Roman" panose="02020603050405020304" pitchFamily="18" charset="0"/>
                <a:cs typeface="Times New Roman" panose="02020603050405020304" pitchFamily="18" charset="0"/>
              </a:rPr>
              <a:t>tay</a:t>
            </a:r>
            <a:r>
              <a:rPr sz="1000" spc="-23" dirty="0">
                <a:solidFill>
                  <a:srgbClr val="221E1F"/>
                </a:solidFill>
                <a:latin typeface="Times New Roman" panose="02020603050405020304" pitchFamily="18" charset="0"/>
                <a:cs typeface="Times New Roman" panose="02020603050405020304" pitchFamily="18" charset="0"/>
              </a:rPr>
              <a:t> </a:t>
            </a:r>
            <a:r>
              <a:rPr sz="1000" dirty="0">
                <a:solidFill>
                  <a:srgbClr val="221E1F"/>
                </a:solidFill>
                <a:latin typeface="Times New Roman" panose="02020603050405020304" pitchFamily="18" charset="0"/>
                <a:cs typeface="Times New Roman" panose="02020603050405020304" pitchFamily="18" charset="0"/>
              </a:rPr>
              <a:t>nghề</a:t>
            </a:r>
            <a:r>
              <a:rPr sz="1000" spc="-23" dirty="0">
                <a:solidFill>
                  <a:srgbClr val="221E1F"/>
                </a:solidFill>
                <a:latin typeface="Times New Roman" panose="02020603050405020304" pitchFamily="18" charset="0"/>
                <a:cs typeface="Times New Roman" panose="02020603050405020304" pitchFamily="18" charset="0"/>
              </a:rPr>
              <a:t> </a:t>
            </a:r>
            <a:r>
              <a:rPr sz="1000" dirty="0">
                <a:solidFill>
                  <a:srgbClr val="221E1F"/>
                </a:solidFill>
                <a:latin typeface="Times New Roman" panose="02020603050405020304" pitchFamily="18" charset="0"/>
                <a:cs typeface="Times New Roman" panose="02020603050405020304" pitchFamily="18" charset="0"/>
              </a:rPr>
              <a:t>vững</a:t>
            </a:r>
            <a:r>
              <a:rPr sz="1000" spc="-23" dirty="0">
                <a:solidFill>
                  <a:srgbClr val="221E1F"/>
                </a:solidFill>
                <a:latin typeface="Times New Roman" panose="02020603050405020304" pitchFamily="18" charset="0"/>
                <a:cs typeface="Times New Roman" panose="02020603050405020304" pitchFamily="18" charset="0"/>
              </a:rPr>
              <a:t> </a:t>
            </a:r>
            <a:r>
              <a:rPr sz="1000" dirty="0">
                <a:solidFill>
                  <a:srgbClr val="221E1F"/>
                </a:solidFill>
                <a:latin typeface="Times New Roman" panose="02020603050405020304" pitchFamily="18" charset="0"/>
                <a:cs typeface="Times New Roman" panose="02020603050405020304" pitchFamily="18" charset="0"/>
              </a:rPr>
              <a:t>vàng</a:t>
            </a:r>
            <a:r>
              <a:rPr sz="1000" spc="-23" dirty="0">
                <a:solidFill>
                  <a:srgbClr val="221E1F"/>
                </a:solidFill>
                <a:latin typeface="Times New Roman" panose="02020603050405020304" pitchFamily="18" charset="0"/>
                <a:cs typeface="Times New Roman" panose="02020603050405020304" pitchFamily="18" charset="0"/>
              </a:rPr>
              <a:t> </a:t>
            </a:r>
            <a:r>
              <a:rPr sz="1000" dirty="0">
                <a:solidFill>
                  <a:srgbClr val="221E1F"/>
                </a:solidFill>
                <a:latin typeface="Times New Roman" panose="02020603050405020304" pitchFamily="18" charset="0"/>
                <a:cs typeface="Times New Roman" panose="02020603050405020304" pitchFamily="18" charset="0"/>
              </a:rPr>
              <a:t>với</a:t>
            </a:r>
            <a:r>
              <a:rPr sz="1000" spc="-23" dirty="0">
                <a:solidFill>
                  <a:srgbClr val="221E1F"/>
                </a:solidFill>
                <a:latin typeface="Times New Roman" panose="02020603050405020304" pitchFamily="18" charset="0"/>
                <a:cs typeface="Times New Roman" panose="02020603050405020304" pitchFamily="18" charset="0"/>
              </a:rPr>
              <a:t> </a:t>
            </a:r>
            <a:r>
              <a:rPr sz="1000" dirty="0">
                <a:solidFill>
                  <a:srgbClr val="221E1F"/>
                </a:solidFill>
                <a:latin typeface="Times New Roman" panose="02020603050405020304" pitchFamily="18" charset="0"/>
                <a:cs typeface="Times New Roman" panose="02020603050405020304" pitchFamily="18" charset="0"/>
              </a:rPr>
              <a:t>trang</a:t>
            </a:r>
            <a:r>
              <a:rPr sz="1000" spc="-23" dirty="0">
                <a:solidFill>
                  <a:srgbClr val="221E1F"/>
                </a:solidFill>
                <a:latin typeface="Times New Roman" panose="02020603050405020304" pitchFamily="18" charset="0"/>
                <a:cs typeface="Times New Roman" panose="02020603050405020304" pitchFamily="18" charset="0"/>
              </a:rPr>
              <a:t> </a:t>
            </a:r>
            <a:r>
              <a:rPr sz="1000" dirty="0">
                <a:solidFill>
                  <a:srgbClr val="221E1F"/>
                </a:solidFill>
                <a:latin typeface="Times New Roman" panose="02020603050405020304" pitchFamily="18" charset="0"/>
                <a:cs typeface="Times New Roman" panose="02020603050405020304" pitchFamily="18" charset="0"/>
              </a:rPr>
              <a:t>thiết</a:t>
            </a:r>
            <a:r>
              <a:rPr sz="1000" spc="-23" dirty="0">
                <a:solidFill>
                  <a:srgbClr val="221E1F"/>
                </a:solidFill>
                <a:latin typeface="Times New Roman" panose="02020603050405020304" pitchFamily="18" charset="0"/>
                <a:cs typeface="Times New Roman" panose="02020603050405020304" pitchFamily="18" charset="0"/>
              </a:rPr>
              <a:t> </a:t>
            </a:r>
            <a:r>
              <a:rPr sz="1000" dirty="0">
                <a:solidFill>
                  <a:srgbClr val="221E1F"/>
                </a:solidFill>
                <a:latin typeface="Times New Roman" panose="02020603050405020304" pitchFamily="18" charset="0"/>
                <a:cs typeface="Times New Roman" panose="02020603050405020304" pitchFamily="18" charset="0"/>
              </a:rPr>
              <a:t>bị</a:t>
            </a:r>
            <a:r>
              <a:rPr sz="1000" spc="-23" dirty="0">
                <a:solidFill>
                  <a:srgbClr val="221E1F"/>
                </a:solidFill>
                <a:latin typeface="Times New Roman" panose="02020603050405020304" pitchFamily="18" charset="0"/>
                <a:cs typeface="Times New Roman" panose="02020603050405020304" pitchFamily="18" charset="0"/>
              </a:rPr>
              <a:t> </a:t>
            </a:r>
            <a:r>
              <a:rPr sz="1000" dirty="0">
                <a:solidFill>
                  <a:srgbClr val="221E1F"/>
                </a:solidFill>
                <a:latin typeface="Times New Roman" panose="02020603050405020304" pitchFamily="18" charset="0"/>
                <a:cs typeface="Times New Roman" panose="02020603050405020304" pitchFamily="18" charset="0"/>
              </a:rPr>
              <a:t>hiện</a:t>
            </a:r>
            <a:r>
              <a:rPr sz="1000" spc="-23" dirty="0">
                <a:solidFill>
                  <a:srgbClr val="221E1F"/>
                </a:solidFill>
                <a:latin typeface="Times New Roman" panose="02020603050405020304" pitchFamily="18" charset="0"/>
                <a:cs typeface="Times New Roman" panose="02020603050405020304" pitchFamily="18" charset="0"/>
              </a:rPr>
              <a:t> </a:t>
            </a:r>
            <a:r>
              <a:rPr sz="1000" dirty="0">
                <a:solidFill>
                  <a:srgbClr val="221E1F"/>
                </a:solidFill>
                <a:latin typeface="Times New Roman" panose="02020603050405020304" pitchFamily="18" charset="0"/>
                <a:cs typeface="Times New Roman" panose="02020603050405020304" pitchFamily="18" charset="0"/>
              </a:rPr>
              <a:t>đại,</a:t>
            </a:r>
            <a:r>
              <a:rPr sz="1000" spc="-23" dirty="0">
                <a:solidFill>
                  <a:srgbClr val="221E1F"/>
                </a:solidFill>
                <a:latin typeface="Times New Roman" panose="02020603050405020304" pitchFamily="18" charset="0"/>
                <a:cs typeface="Times New Roman" panose="02020603050405020304" pitchFamily="18" charset="0"/>
              </a:rPr>
              <a:t> </a:t>
            </a:r>
            <a:r>
              <a:rPr sz="1000" dirty="0">
                <a:solidFill>
                  <a:srgbClr val="221E1F"/>
                </a:solidFill>
                <a:latin typeface="Times New Roman" panose="02020603050405020304" pitchFamily="18" charset="0"/>
                <a:cs typeface="Times New Roman" panose="02020603050405020304" pitchFamily="18" charset="0"/>
              </a:rPr>
              <a:t>dịch</a:t>
            </a:r>
            <a:r>
              <a:rPr sz="1000" spc="-23" dirty="0">
                <a:solidFill>
                  <a:srgbClr val="221E1F"/>
                </a:solidFill>
                <a:latin typeface="Times New Roman" panose="02020603050405020304" pitchFamily="18" charset="0"/>
                <a:cs typeface="Times New Roman" panose="02020603050405020304" pitchFamily="18" charset="0"/>
              </a:rPr>
              <a:t> </a:t>
            </a:r>
            <a:r>
              <a:rPr sz="1000" dirty="0">
                <a:solidFill>
                  <a:srgbClr val="221E1F"/>
                </a:solidFill>
                <a:latin typeface="Times New Roman" panose="02020603050405020304" pitchFamily="18" charset="0"/>
                <a:cs typeface="Times New Roman" panose="02020603050405020304" pitchFamily="18" charset="0"/>
              </a:rPr>
              <a:t>vụ</a:t>
            </a:r>
            <a:r>
              <a:rPr sz="1000" spc="-23" dirty="0">
                <a:solidFill>
                  <a:srgbClr val="221E1F"/>
                </a:solidFill>
                <a:latin typeface="Times New Roman" panose="02020603050405020304" pitchFamily="18" charset="0"/>
                <a:cs typeface="Times New Roman" panose="02020603050405020304" pitchFamily="18" charset="0"/>
              </a:rPr>
              <a:t> </a:t>
            </a:r>
            <a:r>
              <a:rPr sz="1000" dirty="0">
                <a:solidFill>
                  <a:srgbClr val="221E1F"/>
                </a:solidFill>
                <a:latin typeface="Times New Roman" panose="02020603050405020304" pitchFamily="18" charset="0"/>
                <a:cs typeface="Times New Roman" panose="02020603050405020304" pitchFamily="18" charset="0"/>
              </a:rPr>
              <a:t>phụ</a:t>
            </a:r>
            <a:r>
              <a:rPr sz="1000" spc="-23" dirty="0">
                <a:solidFill>
                  <a:srgbClr val="221E1F"/>
                </a:solidFill>
                <a:latin typeface="Times New Roman" panose="02020603050405020304" pitchFamily="18" charset="0"/>
                <a:cs typeface="Times New Roman" panose="02020603050405020304" pitchFamily="18" charset="0"/>
              </a:rPr>
              <a:t> </a:t>
            </a:r>
            <a:r>
              <a:rPr sz="1000" dirty="0">
                <a:solidFill>
                  <a:srgbClr val="221E1F"/>
                </a:solidFill>
                <a:latin typeface="Times New Roman" panose="02020603050405020304" pitchFamily="18" charset="0"/>
                <a:cs typeface="Times New Roman" panose="02020603050405020304" pitchFamily="18" charset="0"/>
              </a:rPr>
              <a:t>tùng</a:t>
            </a:r>
            <a:r>
              <a:rPr sz="1000" spc="-23" dirty="0">
                <a:solidFill>
                  <a:srgbClr val="221E1F"/>
                </a:solidFill>
                <a:latin typeface="Times New Roman" panose="02020603050405020304" pitchFamily="18" charset="0"/>
                <a:cs typeface="Times New Roman" panose="02020603050405020304" pitchFamily="18" charset="0"/>
              </a:rPr>
              <a:t> </a:t>
            </a:r>
            <a:r>
              <a:rPr sz="1000" dirty="0">
                <a:solidFill>
                  <a:srgbClr val="221E1F"/>
                </a:solidFill>
                <a:latin typeface="Times New Roman" panose="02020603050405020304" pitchFamily="18" charset="0"/>
                <a:cs typeface="Times New Roman" panose="02020603050405020304" pitchFamily="18" charset="0"/>
              </a:rPr>
              <a:t>chính</a:t>
            </a:r>
            <a:r>
              <a:rPr sz="1000" spc="-23" dirty="0">
                <a:solidFill>
                  <a:srgbClr val="221E1F"/>
                </a:solidFill>
                <a:latin typeface="Times New Roman" panose="02020603050405020304" pitchFamily="18" charset="0"/>
                <a:cs typeface="Times New Roman" panose="02020603050405020304" pitchFamily="18" charset="0"/>
              </a:rPr>
              <a:t> </a:t>
            </a:r>
            <a:r>
              <a:rPr sz="1000" dirty="0">
                <a:solidFill>
                  <a:srgbClr val="221E1F"/>
                </a:solidFill>
                <a:latin typeface="Times New Roman" panose="02020603050405020304" pitchFamily="18" charset="0"/>
                <a:cs typeface="Times New Roman" panose="02020603050405020304" pitchFamily="18" charset="0"/>
              </a:rPr>
              <a:t>hãng</a:t>
            </a:r>
            <a:r>
              <a:rPr sz="1000" spc="-23" dirty="0">
                <a:solidFill>
                  <a:srgbClr val="221E1F"/>
                </a:solidFill>
                <a:latin typeface="Times New Roman" panose="02020603050405020304" pitchFamily="18" charset="0"/>
                <a:cs typeface="Times New Roman" panose="02020603050405020304" pitchFamily="18" charset="0"/>
              </a:rPr>
              <a:t> </a:t>
            </a:r>
            <a:r>
              <a:rPr sz="1000" dirty="0">
                <a:solidFill>
                  <a:srgbClr val="221E1F"/>
                </a:solidFill>
                <a:latin typeface="Times New Roman" panose="02020603050405020304" pitchFamily="18" charset="0"/>
                <a:cs typeface="Times New Roman" panose="02020603050405020304" pitchFamily="18" charset="0"/>
              </a:rPr>
              <a:t>và</a:t>
            </a:r>
            <a:r>
              <a:rPr sz="1000" spc="-23" dirty="0">
                <a:solidFill>
                  <a:srgbClr val="221E1F"/>
                </a:solidFill>
                <a:latin typeface="Times New Roman" panose="02020603050405020304" pitchFamily="18" charset="0"/>
                <a:cs typeface="Times New Roman" panose="02020603050405020304" pitchFamily="18" charset="0"/>
              </a:rPr>
              <a:t> </a:t>
            </a:r>
            <a:r>
              <a:rPr sz="1000" dirty="0">
                <a:solidFill>
                  <a:srgbClr val="221E1F"/>
                </a:solidFill>
                <a:latin typeface="Times New Roman" panose="02020603050405020304" pitchFamily="18" charset="0"/>
                <a:cs typeface="Times New Roman" panose="02020603050405020304" pitchFamily="18" charset="0"/>
              </a:rPr>
              <a:t>đầy</a:t>
            </a:r>
            <a:r>
              <a:rPr sz="1000" spc="-23" dirty="0">
                <a:solidFill>
                  <a:srgbClr val="221E1F"/>
                </a:solidFill>
                <a:latin typeface="Times New Roman" panose="02020603050405020304" pitchFamily="18" charset="0"/>
                <a:cs typeface="Times New Roman" panose="02020603050405020304" pitchFamily="18" charset="0"/>
              </a:rPr>
              <a:t> </a:t>
            </a:r>
            <a:r>
              <a:rPr sz="1000" dirty="0">
                <a:solidFill>
                  <a:srgbClr val="221E1F"/>
                </a:solidFill>
                <a:latin typeface="Times New Roman" panose="02020603050405020304" pitchFamily="18" charset="0"/>
                <a:cs typeface="Times New Roman" panose="02020603050405020304" pitchFamily="18" charset="0"/>
              </a:rPr>
              <a:t>đủ</a:t>
            </a:r>
            <a:r>
              <a:rPr sz="1000" spc="-23" dirty="0">
                <a:solidFill>
                  <a:srgbClr val="221E1F"/>
                </a:solidFill>
                <a:latin typeface="Times New Roman" panose="02020603050405020304" pitchFamily="18" charset="0"/>
                <a:cs typeface="Times New Roman" panose="02020603050405020304" pitchFamily="18" charset="0"/>
              </a:rPr>
              <a:t> </a:t>
            </a:r>
            <a:r>
              <a:rPr sz="1000" dirty="0">
                <a:solidFill>
                  <a:srgbClr val="221E1F"/>
                </a:solidFill>
                <a:latin typeface="Times New Roman" panose="02020603050405020304" pitchFamily="18" charset="0"/>
                <a:cs typeface="Times New Roman" panose="02020603050405020304" pitchFamily="18" charset="0"/>
              </a:rPr>
              <a:t>nhằm</a:t>
            </a:r>
            <a:r>
              <a:rPr sz="1000" spc="-23" dirty="0">
                <a:solidFill>
                  <a:srgbClr val="221E1F"/>
                </a:solidFill>
                <a:latin typeface="Times New Roman" panose="02020603050405020304" pitchFamily="18" charset="0"/>
                <a:cs typeface="Times New Roman" panose="02020603050405020304" pitchFamily="18" charset="0"/>
              </a:rPr>
              <a:t> </a:t>
            </a:r>
            <a:r>
              <a:rPr sz="1000" dirty="0">
                <a:solidFill>
                  <a:srgbClr val="221E1F"/>
                </a:solidFill>
                <a:latin typeface="Times New Roman" panose="02020603050405020304" pitchFamily="18" charset="0"/>
                <a:cs typeface="Times New Roman" panose="02020603050405020304" pitchFamily="18" charset="0"/>
              </a:rPr>
              <a:t>đáp</a:t>
            </a:r>
            <a:r>
              <a:rPr sz="1000" spc="-23" dirty="0">
                <a:solidFill>
                  <a:srgbClr val="221E1F"/>
                </a:solidFill>
                <a:latin typeface="Times New Roman" panose="02020603050405020304" pitchFamily="18" charset="0"/>
                <a:cs typeface="Times New Roman" panose="02020603050405020304" pitchFamily="18" charset="0"/>
              </a:rPr>
              <a:t> </a:t>
            </a:r>
            <a:r>
              <a:rPr sz="1000" dirty="0">
                <a:solidFill>
                  <a:srgbClr val="221E1F"/>
                </a:solidFill>
                <a:latin typeface="Times New Roman" panose="02020603050405020304" pitchFamily="18" charset="0"/>
                <a:cs typeface="Times New Roman" panose="02020603050405020304" pitchFamily="18" charset="0"/>
              </a:rPr>
              <a:t>ứng</a:t>
            </a:r>
          </a:p>
          <a:p>
            <a:pPr marL="0" marR="0">
              <a:lnSpc>
                <a:spcPts val="1107"/>
              </a:lnSpc>
              <a:spcBef>
                <a:spcPts val="392"/>
              </a:spcBef>
              <a:spcAft>
                <a:spcPts val="0"/>
              </a:spcAft>
            </a:pPr>
            <a:r>
              <a:rPr sz="1000" dirty="0">
                <a:solidFill>
                  <a:srgbClr val="221E1F"/>
                </a:solidFill>
                <a:latin typeface="Times New Roman" panose="02020603050405020304" pitchFamily="18" charset="0"/>
                <a:cs typeface="Times New Roman" panose="02020603050405020304" pitchFamily="18" charset="0"/>
              </a:rPr>
              <a:t>nhu cầu thay thế trong suốt quá trình sử dụng xe. Hãy đến với chúng tôi để được phục vụ một cách tốt nhất và chuyên nghiệp nhất.</a:t>
            </a:r>
          </a:p>
          <a:p>
            <a:pPr marL="0" marR="0">
              <a:lnSpc>
                <a:spcPts val="1107"/>
              </a:lnSpc>
              <a:spcBef>
                <a:spcPts val="392"/>
              </a:spcBef>
              <a:spcAft>
                <a:spcPts val="0"/>
              </a:spcAft>
            </a:pPr>
            <a:r>
              <a:rPr sz="1000" dirty="0">
                <a:solidFill>
                  <a:srgbClr val="221E1F"/>
                </a:solidFill>
                <a:latin typeface="Times New Roman" panose="02020603050405020304" pitchFamily="18" charset="0"/>
                <a:cs typeface="Times New Roman" panose="02020603050405020304" pitchFamily="18" charset="0"/>
              </a:rPr>
              <a:t>Chúng</a:t>
            </a:r>
            <a:r>
              <a:rPr sz="1000" spc="-31" dirty="0">
                <a:solidFill>
                  <a:srgbClr val="221E1F"/>
                </a:solidFill>
                <a:latin typeface="Times New Roman" panose="02020603050405020304" pitchFamily="18" charset="0"/>
                <a:cs typeface="Times New Roman" panose="02020603050405020304" pitchFamily="18" charset="0"/>
              </a:rPr>
              <a:t> </a:t>
            </a:r>
            <a:r>
              <a:rPr sz="1000" dirty="0">
                <a:solidFill>
                  <a:srgbClr val="221E1F"/>
                </a:solidFill>
                <a:latin typeface="Times New Roman" panose="02020603050405020304" pitchFamily="18" charset="0"/>
                <a:cs typeface="Times New Roman" panose="02020603050405020304" pitchFamily="18" charset="0"/>
              </a:rPr>
              <a:t>tôi</a:t>
            </a:r>
            <a:r>
              <a:rPr sz="1000" spc="-31" dirty="0">
                <a:solidFill>
                  <a:srgbClr val="221E1F"/>
                </a:solidFill>
                <a:latin typeface="Times New Roman" panose="02020603050405020304" pitchFamily="18" charset="0"/>
                <a:cs typeface="Times New Roman" panose="02020603050405020304" pitchFamily="18" charset="0"/>
              </a:rPr>
              <a:t> </a:t>
            </a:r>
            <a:r>
              <a:rPr sz="1000" dirty="0">
                <a:solidFill>
                  <a:srgbClr val="221E1F"/>
                </a:solidFill>
                <a:latin typeface="Times New Roman" panose="02020603050405020304" pitchFamily="18" charset="0"/>
                <a:cs typeface="Times New Roman" panose="02020603050405020304" pitchFamily="18" charset="0"/>
              </a:rPr>
              <a:t>xin</a:t>
            </a:r>
            <a:r>
              <a:rPr sz="1000" spc="-31" dirty="0">
                <a:solidFill>
                  <a:srgbClr val="221E1F"/>
                </a:solidFill>
                <a:latin typeface="Times New Roman" panose="02020603050405020304" pitchFamily="18" charset="0"/>
                <a:cs typeface="Times New Roman" panose="02020603050405020304" pitchFamily="18" charset="0"/>
              </a:rPr>
              <a:t> </a:t>
            </a:r>
            <a:r>
              <a:rPr sz="1000" dirty="0">
                <a:solidFill>
                  <a:srgbClr val="221E1F"/>
                </a:solidFill>
                <a:latin typeface="Times New Roman" panose="02020603050405020304" pitchFamily="18" charset="0"/>
                <a:cs typeface="Times New Roman" panose="02020603050405020304" pitchFamily="18" charset="0"/>
              </a:rPr>
              <a:t>gửi</a:t>
            </a:r>
            <a:r>
              <a:rPr sz="1000" spc="-31" dirty="0">
                <a:solidFill>
                  <a:srgbClr val="221E1F"/>
                </a:solidFill>
                <a:latin typeface="Times New Roman" panose="02020603050405020304" pitchFamily="18" charset="0"/>
                <a:cs typeface="Times New Roman" panose="02020603050405020304" pitchFamily="18" charset="0"/>
              </a:rPr>
              <a:t> </a:t>
            </a:r>
            <a:r>
              <a:rPr sz="1000" dirty="0">
                <a:solidFill>
                  <a:srgbClr val="221E1F"/>
                </a:solidFill>
                <a:latin typeface="Times New Roman" panose="02020603050405020304" pitchFamily="18" charset="0"/>
                <a:cs typeface="Times New Roman" panose="02020603050405020304" pitchFamily="18" charset="0"/>
              </a:rPr>
              <a:t>tới</a:t>
            </a:r>
            <a:r>
              <a:rPr sz="1000" spc="-31" dirty="0">
                <a:solidFill>
                  <a:srgbClr val="221E1F"/>
                </a:solidFill>
                <a:latin typeface="Times New Roman" panose="02020603050405020304" pitchFamily="18" charset="0"/>
                <a:cs typeface="Times New Roman" panose="02020603050405020304" pitchFamily="18" charset="0"/>
              </a:rPr>
              <a:t> </a:t>
            </a:r>
            <a:r>
              <a:rPr sz="1000" dirty="0">
                <a:solidFill>
                  <a:srgbClr val="221E1F"/>
                </a:solidFill>
                <a:latin typeface="Times New Roman" panose="02020603050405020304" pitchFamily="18" charset="0"/>
                <a:cs typeface="Times New Roman" panose="02020603050405020304" pitchFamily="18" charset="0"/>
              </a:rPr>
              <a:t>Quý</a:t>
            </a:r>
            <a:r>
              <a:rPr sz="1000" spc="-31" dirty="0">
                <a:solidFill>
                  <a:srgbClr val="221E1F"/>
                </a:solidFill>
                <a:latin typeface="Times New Roman" panose="02020603050405020304" pitchFamily="18" charset="0"/>
                <a:cs typeface="Times New Roman" panose="02020603050405020304" pitchFamily="18" charset="0"/>
              </a:rPr>
              <a:t> </a:t>
            </a:r>
            <a:r>
              <a:rPr sz="1000" dirty="0">
                <a:solidFill>
                  <a:srgbClr val="221E1F"/>
                </a:solidFill>
                <a:latin typeface="Times New Roman" panose="02020603050405020304" pitchFamily="18" charset="0"/>
                <a:cs typeface="Times New Roman" panose="02020603050405020304" pitchFamily="18" charset="0"/>
              </a:rPr>
              <a:t>khách</a:t>
            </a:r>
            <a:r>
              <a:rPr sz="1000" spc="-31" dirty="0">
                <a:solidFill>
                  <a:srgbClr val="221E1F"/>
                </a:solidFill>
                <a:latin typeface="Times New Roman" panose="02020603050405020304" pitchFamily="18" charset="0"/>
                <a:cs typeface="Times New Roman" panose="02020603050405020304" pitchFamily="18" charset="0"/>
              </a:rPr>
              <a:t> </a:t>
            </a:r>
            <a:r>
              <a:rPr sz="1000" dirty="0">
                <a:solidFill>
                  <a:srgbClr val="221E1F"/>
                </a:solidFill>
                <a:latin typeface="Times New Roman" panose="02020603050405020304" pitchFamily="18" charset="0"/>
                <a:cs typeface="Times New Roman" panose="02020603050405020304" pitchFamily="18" charset="0"/>
              </a:rPr>
              <a:t>cuốn</a:t>
            </a:r>
            <a:r>
              <a:rPr sz="1000" spc="-31" dirty="0">
                <a:solidFill>
                  <a:srgbClr val="221E1F"/>
                </a:solidFill>
                <a:latin typeface="Times New Roman" panose="02020603050405020304" pitchFamily="18" charset="0"/>
                <a:cs typeface="Times New Roman" panose="02020603050405020304" pitchFamily="18" charset="0"/>
              </a:rPr>
              <a:t> </a:t>
            </a:r>
            <a:r>
              <a:rPr sz="1000" dirty="0">
                <a:solidFill>
                  <a:srgbClr val="221E1F"/>
                </a:solidFill>
                <a:latin typeface="Times New Roman" panose="02020603050405020304" pitchFamily="18" charset="0"/>
                <a:cs typeface="Times New Roman" panose="02020603050405020304" pitchFamily="18" charset="0"/>
              </a:rPr>
              <a:t>sách</a:t>
            </a:r>
            <a:r>
              <a:rPr sz="1000" spc="-31" dirty="0">
                <a:solidFill>
                  <a:srgbClr val="221E1F"/>
                </a:solidFill>
                <a:latin typeface="Times New Roman" panose="02020603050405020304" pitchFamily="18" charset="0"/>
                <a:cs typeface="Times New Roman" panose="02020603050405020304" pitchFamily="18" charset="0"/>
              </a:rPr>
              <a:t> </a:t>
            </a:r>
            <a:r>
              <a:rPr sz="1000" dirty="0">
                <a:solidFill>
                  <a:srgbClr val="221E1F"/>
                </a:solidFill>
                <a:latin typeface="Times New Roman" panose="02020603050405020304" pitchFamily="18" charset="0"/>
                <a:cs typeface="Times New Roman" panose="02020603050405020304" pitchFamily="18" charset="0"/>
              </a:rPr>
              <a:t>hướng</a:t>
            </a:r>
            <a:r>
              <a:rPr sz="1000" spc="-31" dirty="0">
                <a:solidFill>
                  <a:srgbClr val="221E1F"/>
                </a:solidFill>
                <a:latin typeface="Times New Roman" panose="02020603050405020304" pitchFamily="18" charset="0"/>
                <a:cs typeface="Times New Roman" panose="02020603050405020304" pitchFamily="18" charset="0"/>
              </a:rPr>
              <a:t> </a:t>
            </a:r>
            <a:r>
              <a:rPr sz="1000" dirty="0">
                <a:solidFill>
                  <a:srgbClr val="221E1F"/>
                </a:solidFill>
                <a:latin typeface="Times New Roman" panose="02020603050405020304" pitchFamily="18" charset="0"/>
                <a:cs typeface="Times New Roman" panose="02020603050405020304" pitchFamily="18" charset="0"/>
              </a:rPr>
              <a:t>dẫn</a:t>
            </a:r>
            <a:r>
              <a:rPr sz="1000" spc="-31" dirty="0">
                <a:solidFill>
                  <a:srgbClr val="221E1F"/>
                </a:solidFill>
                <a:latin typeface="Times New Roman" panose="02020603050405020304" pitchFamily="18" charset="0"/>
                <a:cs typeface="Times New Roman" panose="02020603050405020304" pitchFamily="18" charset="0"/>
              </a:rPr>
              <a:t> </a:t>
            </a:r>
            <a:r>
              <a:rPr sz="1000" dirty="0">
                <a:solidFill>
                  <a:srgbClr val="221E1F"/>
                </a:solidFill>
                <a:latin typeface="Times New Roman" panose="02020603050405020304" pitchFamily="18" charset="0"/>
                <a:cs typeface="Times New Roman" panose="02020603050405020304" pitchFamily="18" charset="0"/>
              </a:rPr>
              <a:t>sử</a:t>
            </a:r>
            <a:r>
              <a:rPr sz="1000" spc="-31" dirty="0">
                <a:solidFill>
                  <a:srgbClr val="221E1F"/>
                </a:solidFill>
                <a:latin typeface="Times New Roman" panose="02020603050405020304" pitchFamily="18" charset="0"/>
                <a:cs typeface="Times New Roman" panose="02020603050405020304" pitchFamily="18" charset="0"/>
              </a:rPr>
              <a:t> </a:t>
            </a:r>
            <a:r>
              <a:rPr sz="1000" dirty="0">
                <a:solidFill>
                  <a:srgbClr val="221E1F"/>
                </a:solidFill>
                <a:latin typeface="Times New Roman" panose="02020603050405020304" pitchFamily="18" charset="0"/>
                <a:cs typeface="Times New Roman" panose="02020603050405020304" pitchFamily="18" charset="0"/>
              </a:rPr>
              <a:t>dụng,</a:t>
            </a:r>
            <a:r>
              <a:rPr sz="1000" spc="-31" dirty="0">
                <a:solidFill>
                  <a:srgbClr val="221E1F"/>
                </a:solidFill>
                <a:latin typeface="Times New Roman" panose="02020603050405020304" pitchFamily="18" charset="0"/>
                <a:cs typeface="Times New Roman" panose="02020603050405020304" pitchFamily="18" charset="0"/>
              </a:rPr>
              <a:t> </a:t>
            </a:r>
            <a:r>
              <a:rPr sz="1000" dirty="0">
                <a:solidFill>
                  <a:srgbClr val="221E1F"/>
                </a:solidFill>
                <a:latin typeface="Times New Roman" panose="02020603050405020304" pitchFamily="18" charset="0"/>
                <a:cs typeface="Times New Roman" panose="02020603050405020304" pitchFamily="18" charset="0"/>
              </a:rPr>
              <a:t>bảo</a:t>
            </a:r>
            <a:r>
              <a:rPr sz="1000" spc="-31" dirty="0">
                <a:solidFill>
                  <a:srgbClr val="221E1F"/>
                </a:solidFill>
                <a:latin typeface="Times New Roman" panose="02020603050405020304" pitchFamily="18" charset="0"/>
                <a:cs typeface="Times New Roman" panose="02020603050405020304" pitchFamily="18" charset="0"/>
              </a:rPr>
              <a:t> </a:t>
            </a:r>
            <a:r>
              <a:rPr sz="1000" dirty="0">
                <a:solidFill>
                  <a:srgbClr val="221E1F"/>
                </a:solidFill>
                <a:latin typeface="Times New Roman" panose="02020603050405020304" pitchFamily="18" charset="0"/>
                <a:cs typeface="Times New Roman" panose="02020603050405020304" pitchFamily="18" charset="0"/>
              </a:rPr>
              <a:t>hành</a:t>
            </a:r>
            <a:r>
              <a:rPr sz="1000" spc="-31" dirty="0">
                <a:solidFill>
                  <a:srgbClr val="221E1F"/>
                </a:solidFill>
                <a:latin typeface="Times New Roman" panose="02020603050405020304" pitchFamily="18" charset="0"/>
                <a:cs typeface="Times New Roman" panose="02020603050405020304" pitchFamily="18" charset="0"/>
              </a:rPr>
              <a:t> </a:t>
            </a:r>
            <a:r>
              <a:rPr sz="1000" dirty="0">
                <a:solidFill>
                  <a:srgbClr val="221E1F"/>
                </a:solidFill>
                <a:latin typeface="Times New Roman" panose="02020603050405020304" pitchFamily="18" charset="0"/>
                <a:cs typeface="Times New Roman" panose="02020603050405020304" pitchFamily="18" charset="0"/>
              </a:rPr>
              <a:t>sản</a:t>
            </a:r>
            <a:r>
              <a:rPr sz="1000" spc="-31" dirty="0">
                <a:solidFill>
                  <a:srgbClr val="221E1F"/>
                </a:solidFill>
                <a:latin typeface="Times New Roman" panose="02020603050405020304" pitchFamily="18" charset="0"/>
                <a:cs typeface="Times New Roman" panose="02020603050405020304" pitchFamily="18" charset="0"/>
              </a:rPr>
              <a:t> </a:t>
            </a:r>
            <a:r>
              <a:rPr sz="1000" dirty="0">
                <a:solidFill>
                  <a:srgbClr val="221E1F"/>
                </a:solidFill>
                <a:latin typeface="Times New Roman" panose="02020603050405020304" pitchFamily="18" charset="0"/>
                <a:cs typeface="Times New Roman" panose="02020603050405020304" pitchFamily="18" charset="0"/>
              </a:rPr>
              <a:t>phẩm</a:t>
            </a:r>
            <a:r>
              <a:rPr sz="1000" spc="-31" dirty="0">
                <a:solidFill>
                  <a:srgbClr val="221E1F"/>
                </a:solidFill>
                <a:latin typeface="Times New Roman" panose="02020603050405020304" pitchFamily="18" charset="0"/>
                <a:cs typeface="Times New Roman" panose="02020603050405020304" pitchFamily="18" charset="0"/>
              </a:rPr>
              <a:t> </a:t>
            </a:r>
            <a:r>
              <a:rPr sz="1000" dirty="0">
                <a:solidFill>
                  <a:srgbClr val="221E1F"/>
                </a:solidFill>
                <a:latin typeface="Times New Roman" panose="02020603050405020304" pitchFamily="18" charset="0"/>
                <a:cs typeface="Times New Roman" panose="02020603050405020304" pitchFamily="18" charset="0"/>
              </a:rPr>
              <a:t>SHACMAN,</a:t>
            </a:r>
            <a:r>
              <a:rPr sz="1000" spc="-30" dirty="0">
                <a:solidFill>
                  <a:srgbClr val="221E1F"/>
                </a:solidFill>
                <a:latin typeface="Times New Roman" panose="02020603050405020304" pitchFamily="18" charset="0"/>
                <a:cs typeface="Times New Roman" panose="02020603050405020304" pitchFamily="18" charset="0"/>
              </a:rPr>
              <a:t> </a:t>
            </a:r>
            <a:r>
              <a:rPr sz="1000" dirty="0">
                <a:solidFill>
                  <a:srgbClr val="221E1F"/>
                </a:solidFill>
                <a:latin typeface="Times New Roman" panose="02020603050405020304" pitchFamily="18" charset="0"/>
                <a:cs typeface="Times New Roman" panose="02020603050405020304" pitchFamily="18" charset="0"/>
              </a:rPr>
              <a:t>cuốn</a:t>
            </a:r>
            <a:r>
              <a:rPr sz="1000" spc="-31" dirty="0">
                <a:solidFill>
                  <a:srgbClr val="221E1F"/>
                </a:solidFill>
                <a:latin typeface="Times New Roman" panose="02020603050405020304" pitchFamily="18" charset="0"/>
                <a:cs typeface="Times New Roman" panose="02020603050405020304" pitchFamily="18" charset="0"/>
              </a:rPr>
              <a:t> </a:t>
            </a:r>
            <a:r>
              <a:rPr sz="1000" dirty="0">
                <a:solidFill>
                  <a:srgbClr val="221E1F"/>
                </a:solidFill>
                <a:latin typeface="Times New Roman" panose="02020603050405020304" pitchFamily="18" charset="0"/>
                <a:cs typeface="Times New Roman" panose="02020603050405020304" pitchFamily="18" charset="0"/>
              </a:rPr>
              <a:t>sách</a:t>
            </a:r>
            <a:r>
              <a:rPr sz="1000" spc="-31" dirty="0">
                <a:solidFill>
                  <a:srgbClr val="221E1F"/>
                </a:solidFill>
                <a:latin typeface="Times New Roman" panose="02020603050405020304" pitchFamily="18" charset="0"/>
                <a:cs typeface="Times New Roman" panose="02020603050405020304" pitchFamily="18" charset="0"/>
              </a:rPr>
              <a:t> </a:t>
            </a:r>
            <a:r>
              <a:rPr sz="1000" dirty="0">
                <a:solidFill>
                  <a:srgbClr val="221E1F"/>
                </a:solidFill>
                <a:latin typeface="Times New Roman" panose="02020603050405020304" pitchFamily="18" charset="0"/>
                <a:cs typeface="Times New Roman" panose="02020603050405020304" pitchFamily="18" charset="0"/>
              </a:rPr>
              <a:t>này</a:t>
            </a:r>
            <a:r>
              <a:rPr sz="1000" spc="-31" dirty="0">
                <a:solidFill>
                  <a:srgbClr val="221E1F"/>
                </a:solidFill>
                <a:latin typeface="Times New Roman" panose="02020603050405020304" pitchFamily="18" charset="0"/>
                <a:cs typeface="Times New Roman" panose="02020603050405020304" pitchFamily="18" charset="0"/>
              </a:rPr>
              <a:t> </a:t>
            </a:r>
            <a:r>
              <a:rPr sz="1000" dirty="0">
                <a:solidFill>
                  <a:srgbClr val="221E1F"/>
                </a:solidFill>
                <a:latin typeface="Times New Roman" panose="02020603050405020304" pitchFamily="18" charset="0"/>
                <a:cs typeface="Times New Roman" panose="02020603050405020304" pitchFamily="18" charset="0"/>
              </a:rPr>
              <a:t>sẽ</a:t>
            </a:r>
            <a:r>
              <a:rPr sz="1000" spc="-31" dirty="0">
                <a:solidFill>
                  <a:srgbClr val="221E1F"/>
                </a:solidFill>
                <a:latin typeface="Times New Roman" panose="02020603050405020304" pitchFamily="18" charset="0"/>
                <a:cs typeface="Times New Roman" panose="02020603050405020304" pitchFamily="18" charset="0"/>
              </a:rPr>
              <a:t> </a:t>
            </a:r>
            <a:r>
              <a:rPr sz="1000" dirty="0">
                <a:solidFill>
                  <a:srgbClr val="221E1F"/>
                </a:solidFill>
                <a:latin typeface="Times New Roman" panose="02020603050405020304" pitchFamily="18" charset="0"/>
                <a:cs typeface="Times New Roman" panose="02020603050405020304" pitchFamily="18" charset="0"/>
              </a:rPr>
              <a:t>giúp</a:t>
            </a:r>
            <a:r>
              <a:rPr sz="1000" spc="-31" dirty="0">
                <a:solidFill>
                  <a:srgbClr val="221E1F"/>
                </a:solidFill>
                <a:latin typeface="Times New Roman" panose="02020603050405020304" pitchFamily="18" charset="0"/>
                <a:cs typeface="Times New Roman" panose="02020603050405020304" pitchFamily="18" charset="0"/>
              </a:rPr>
              <a:t> </a:t>
            </a:r>
            <a:r>
              <a:rPr sz="1000" dirty="0">
                <a:solidFill>
                  <a:srgbClr val="221E1F"/>
                </a:solidFill>
                <a:latin typeface="Times New Roman" panose="02020603050405020304" pitchFamily="18" charset="0"/>
                <a:cs typeface="Times New Roman" panose="02020603050405020304" pitchFamily="18" charset="0"/>
              </a:rPr>
              <a:t>ích</a:t>
            </a:r>
            <a:r>
              <a:rPr sz="1000" spc="-31" dirty="0">
                <a:solidFill>
                  <a:srgbClr val="221E1F"/>
                </a:solidFill>
                <a:latin typeface="Times New Roman" panose="02020603050405020304" pitchFamily="18" charset="0"/>
                <a:cs typeface="Times New Roman" panose="02020603050405020304" pitchFamily="18" charset="0"/>
              </a:rPr>
              <a:t> </a:t>
            </a:r>
            <a:r>
              <a:rPr sz="1000" dirty="0">
                <a:solidFill>
                  <a:srgbClr val="221E1F"/>
                </a:solidFill>
                <a:latin typeface="Times New Roman" panose="02020603050405020304" pitchFamily="18" charset="0"/>
                <a:cs typeface="Times New Roman" panose="02020603050405020304" pitchFamily="18" charset="0"/>
              </a:rPr>
              <a:t>rất</a:t>
            </a:r>
            <a:r>
              <a:rPr sz="1000" spc="-31" dirty="0">
                <a:solidFill>
                  <a:srgbClr val="221E1F"/>
                </a:solidFill>
                <a:latin typeface="Times New Roman" panose="02020603050405020304" pitchFamily="18" charset="0"/>
                <a:cs typeface="Times New Roman" panose="02020603050405020304" pitchFamily="18" charset="0"/>
              </a:rPr>
              <a:t> </a:t>
            </a:r>
            <a:r>
              <a:rPr sz="1000" dirty="0">
                <a:solidFill>
                  <a:srgbClr val="221E1F"/>
                </a:solidFill>
                <a:latin typeface="Times New Roman" panose="02020603050405020304" pitchFamily="18" charset="0"/>
                <a:cs typeface="Times New Roman" panose="02020603050405020304" pitchFamily="18" charset="0"/>
              </a:rPr>
              <a:t>nhiều</a:t>
            </a:r>
          </a:p>
          <a:p>
            <a:pPr marL="0" marR="0">
              <a:lnSpc>
                <a:spcPts val="1107"/>
              </a:lnSpc>
              <a:spcBef>
                <a:spcPts val="392"/>
              </a:spcBef>
              <a:spcAft>
                <a:spcPts val="0"/>
              </a:spcAft>
            </a:pPr>
            <a:r>
              <a:rPr sz="1000" dirty="0">
                <a:solidFill>
                  <a:srgbClr val="221E1F"/>
                </a:solidFill>
                <a:latin typeface="Times New Roman" panose="02020603050405020304" pitchFamily="18" charset="0"/>
                <a:cs typeface="Times New Roman" panose="02020603050405020304" pitchFamily="18" charset="0"/>
              </a:rPr>
              <a:t>cho</a:t>
            </a:r>
            <a:r>
              <a:rPr sz="1000" spc="-15" dirty="0">
                <a:solidFill>
                  <a:srgbClr val="221E1F"/>
                </a:solidFill>
                <a:latin typeface="Times New Roman" panose="02020603050405020304" pitchFamily="18" charset="0"/>
                <a:cs typeface="Times New Roman" panose="02020603050405020304" pitchFamily="18" charset="0"/>
              </a:rPr>
              <a:t> </a:t>
            </a:r>
            <a:r>
              <a:rPr sz="1000" dirty="0">
                <a:solidFill>
                  <a:srgbClr val="221E1F"/>
                </a:solidFill>
                <a:latin typeface="Times New Roman" panose="02020603050405020304" pitchFamily="18" charset="0"/>
                <a:cs typeface="Times New Roman" panose="02020603050405020304" pitchFamily="18" charset="0"/>
              </a:rPr>
              <a:t>Quý</a:t>
            </a:r>
            <a:r>
              <a:rPr sz="1000" spc="-15" dirty="0">
                <a:solidFill>
                  <a:srgbClr val="221E1F"/>
                </a:solidFill>
                <a:latin typeface="Times New Roman" panose="02020603050405020304" pitchFamily="18" charset="0"/>
                <a:cs typeface="Times New Roman" panose="02020603050405020304" pitchFamily="18" charset="0"/>
              </a:rPr>
              <a:t> </a:t>
            </a:r>
            <a:r>
              <a:rPr sz="1000" dirty="0">
                <a:solidFill>
                  <a:srgbClr val="221E1F"/>
                </a:solidFill>
                <a:latin typeface="Times New Roman" panose="02020603050405020304" pitchFamily="18" charset="0"/>
                <a:cs typeface="Times New Roman" panose="02020603050405020304" pitchFamily="18" charset="0"/>
              </a:rPr>
              <a:t>khách</a:t>
            </a:r>
            <a:r>
              <a:rPr sz="1000" spc="-15" dirty="0">
                <a:solidFill>
                  <a:srgbClr val="221E1F"/>
                </a:solidFill>
                <a:latin typeface="Times New Roman" panose="02020603050405020304" pitchFamily="18" charset="0"/>
                <a:cs typeface="Times New Roman" panose="02020603050405020304" pitchFamily="18" charset="0"/>
              </a:rPr>
              <a:t> </a:t>
            </a:r>
            <a:r>
              <a:rPr sz="1000" dirty="0">
                <a:solidFill>
                  <a:srgbClr val="221E1F"/>
                </a:solidFill>
                <a:latin typeface="Times New Roman" panose="02020603050405020304" pitchFamily="18" charset="0"/>
                <a:cs typeface="Times New Roman" panose="02020603050405020304" pitchFamily="18" charset="0"/>
              </a:rPr>
              <a:t>hàng,</a:t>
            </a:r>
            <a:r>
              <a:rPr sz="1000" spc="-15" dirty="0">
                <a:solidFill>
                  <a:srgbClr val="221E1F"/>
                </a:solidFill>
                <a:latin typeface="Times New Roman" panose="02020603050405020304" pitchFamily="18" charset="0"/>
                <a:cs typeface="Times New Roman" panose="02020603050405020304" pitchFamily="18" charset="0"/>
              </a:rPr>
              <a:t> </a:t>
            </a:r>
            <a:r>
              <a:rPr sz="1000" dirty="0">
                <a:solidFill>
                  <a:srgbClr val="221E1F"/>
                </a:solidFill>
                <a:latin typeface="Times New Roman" panose="02020603050405020304" pitchFamily="18" charset="0"/>
                <a:cs typeface="Times New Roman" panose="02020603050405020304" pitchFamily="18" charset="0"/>
              </a:rPr>
              <a:t>mong</a:t>
            </a:r>
            <a:r>
              <a:rPr sz="1000" spc="-15" dirty="0">
                <a:solidFill>
                  <a:srgbClr val="221E1F"/>
                </a:solidFill>
                <a:latin typeface="Times New Roman" panose="02020603050405020304" pitchFamily="18" charset="0"/>
                <a:cs typeface="Times New Roman" panose="02020603050405020304" pitchFamily="18" charset="0"/>
              </a:rPr>
              <a:t> </a:t>
            </a:r>
            <a:r>
              <a:rPr sz="1000" dirty="0">
                <a:solidFill>
                  <a:srgbClr val="221E1F"/>
                </a:solidFill>
                <a:latin typeface="Times New Roman" panose="02020603050405020304" pitchFamily="18" charset="0"/>
                <a:cs typeface="Times New Roman" panose="02020603050405020304" pitchFamily="18" charset="0"/>
              </a:rPr>
              <a:t>Quý</a:t>
            </a:r>
            <a:r>
              <a:rPr sz="1000" spc="-15" dirty="0">
                <a:solidFill>
                  <a:srgbClr val="221E1F"/>
                </a:solidFill>
                <a:latin typeface="Times New Roman" panose="02020603050405020304" pitchFamily="18" charset="0"/>
                <a:cs typeface="Times New Roman" panose="02020603050405020304" pitchFamily="18" charset="0"/>
              </a:rPr>
              <a:t> </a:t>
            </a:r>
            <a:r>
              <a:rPr sz="1000" dirty="0">
                <a:solidFill>
                  <a:srgbClr val="221E1F"/>
                </a:solidFill>
                <a:latin typeface="Times New Roman" panose="02020603050405020304" pitchFamily="18" charset="0"/>
                <a:cs typeface="Times New Roman" panose="02020603050405020304" pitchFamily="18" charset="0"/>
              </a:rPr>
              <a:t>khách</a:t>
            </a:r>
            <a:r>
              <a:rPr sz="1000" spc="-15" dirty="0">
                <a:solidFill>
                  <a:srgbClr val="221E1F"/>
                </a:solidFill>
                <a:latin typeface="Times New Roman" panose="02020603050405020304" pitchFamily="18" charset="0"/>
                <a:cs typeface="Times New Roman" panose="02020603050405020304" pitchFamily="18" charset="0"/>
              </a:rPr>
              <a:t> </a:t>
            </a:r>
            <a:r>
              <a:rPr sz="1000" dirty="0">
                <a:solidFill>
                  <a:srgbClr val="221E1F"/>
                </a:solidFill>
                <a:latin typeface="Times New Roman" panose="02020603050405020304" pitchFamily="18" charset="0"/>
                <a:cs typeface="Times New Roman" panose="02020603050405020304" pitchFamily="18" charset="0"/>
              </a:rPr>
              <a:t>hãy</a:t>
            </a:r>
            <a:r>
              <a:rPr sz="1000" spc="-15" dirty="0">
                <a:solidFill>
                  <a:srgbClr val="221E1F"/>
                </a:solidFill>
                <a:latin typeface="Times New Roman" panose="02020603050405020304" pitchFamily="18" charset="0"/>
                <a:cs typeface="Times New Roman" panose="02020603050405020304" pitchFamily="18" charset="0"/>
              </a:rPr>
              <a:t> </a:t>
            </a:r>
            <a:r>
              <a:rPr sz="1000" dirty="0">
                <a:solidFill>
                  <a:srgbClr val="221E1F"/>
                </a:solidFill>
                <a:latin typeface="Times New Roman" panose="02020603050405020304" pitchFamily="18" charset="0"/>
                <a:cs typeface="Times New Roman" panose="02020603050405020304" pitchFamily="18" charset="0"/>
              </a:rPr>
              <a:t>đọc</a:t>
            </a:r>
            <a:r>
              <a:rPr sz="1000" spc="-15" dirty="0">
                <a:solidFill>
                  <a:srgbClr val="221E1F"/>
                </a:solidFill>
                <a:latin typeface="Times New Roman" panose="02020603050405020304" pitchFamily="18" charset="0"/>
                <a:cs typeface="Times New Roman" panose="02020603050405020304" pitchFamily="18" charset="0"/>
              </a:rPr>
              <a:t> </a:t>
            </a:r>
            <a:r>
              <a:rPr sz="1000" dirty="0">
                <a:solidFill>
                  <a:srgbClr val="221E1F"/>
                </a:solidFill>
                <a:latin typeface="Times New Roman" panose="02020603050405020304" pitchFamily="18" charset="0"/>
                <a:cs typeface="Times New Roman" panose="02020603050405020304" pitchFamily="18" charset="0"/>
              </a:rPr>
              <a:t>kỹ</a:t>
            </a:r>
            <a:r>
              <a:rPr sz="1000" spc="-15" dirty="0">
                <a:solidFill>
                  <a:srgbClr val="221E1F"/>
                </a:solidFill>
                <a:latin typeface="Times New Roman" panose="02020603050405020304" pitchFamily="18" charset="0"/>
                <a:cs typeface="Times New Roman" panose="02020603050405020304" pitchFamily="18" charset="0"/>
              </a:rPr>
              <a:t> </a:t>
            </a:r>
            <a:r>
              <a:rPr sz="1000" dirty="0">
                <a:solidFill>
                  <a:srgbClr val="221E1F"/>
                </a:solidFill>
                <a:latin typeface="Times New Roman" panose="02020603050405020304" pitchFamily="18" charset="0"/>
                <a:cs typeface="Times New Roman" panose="02020603050405020304" pitchFamily="18" charset="0"/>
              </a:rPr>
              <a:t>những</a:t>
            </a:r>
            <a:r>
              <a:rPr sz="1000" spc="-15" dirty="0">
                <a:solidFill>
                  <a:srgbClr val="221E1F"/>
                </a:solidFill>
                <a:latin typeface="Times New Roman" panose="02020603050405020304" pitchFamily="18" charset="0"/>
                <a:cs typeface="Times New Roman" panose="02020603050405020304" pitchFamily="18" charset="0"/>
              </a:rPr>
              <a:t> </a:t>
            </a:r>
            <a:r>
              <a:rPr sz="1000" dirty="0">
                <a:solidFill>
                  <a:srgbClr val="221E1F"/>
                </a:solidFill>
                <a:latin typeface="Times New Roman" panose="02020603050405020304" pitchFamily="18" charset="0"/>
                <a:cs typeface="Times New Roman" panose="02020603050405020304" pitchFamily="18" charset="0"/>
              </a:rPr>
              <a:t>nội</a:t>
            </a:r>
            <a:r>
              <a:rPr sz="1000" spc="-15" dirty="0">
                <a:solidFill>
                  <a:srgbClr val="221E1F"/>
                </a:solidFill>
                <a:latin typeface="Times New Roman" panose="02020603050405020304" pitchFamily="18" charset="0"/>
                <a:cs typeface="Times New Roman" panose="02020603050405020304" pitchFamily="18" charset="0"/>
              </a:rPr>
              <a:t> </a:t>
            </a:r>
            <a:r>
              <a:rPr sz="1000" dirty="0">
                <a:solidFill>
                  <a:srgbClr val="221E1F"/>
                </a:solidFill>
                <a:latin typeface="Times New Roman" panose="02020603050405020304" pitchFamily="18" charset="0"/>
                <a:cs typeface="Times New Roman" panose="02020603050405020304" pitchFamily="18" charset="0"/>
              </a:rPr>
              <a:t>dung</a:t>
            </a:r>
            <a:r>
              <a:rPr sz="1000" spc="-15" dirty="0">
                <a:solidFill>
                  <a:srgbClr val="221E1F"/>
                </a:solidFill>
                <a:latin typeface="Times New Roman" panose="02020603050405020304" pitchFamily="18" charset="0"/>
                <a:cs typeface="Times New Roman" panose="02020603050405020304" pitchFamily="18" charset="0"/>
              </a:rPr>
              <a:t> </a:t>
            </a:r>
            <a:r>
              <a:rPr sz="1000" dirty="0">
                <a:solidFill>
                  <a:srgbClr val="221E1F"/>
                </a:solidFill>
                <a:latin typeface="Times New Roman" panose="02020603050405020304" pitchFamily="18" charset="0"/>
                <a:cs typeface="Times New Roman" panose="02020603050405020304" pitchFamily="18" charset="0"/>
              </a:rPr>
              <a:t>được</a:t>
            </a:r>
            <a:r>
              <a:rPr sz="1000" spc="-15" dirty="0">
                <a:solidFill>
                  <a:srgbClr val="221E1F"/>
                </a:solidFill>
                <a:latin typeface="Times New Roman" panose="02020603050405020304" pitchFamily="18" charset="0"/>
                <a:cs typeface="Times New Roman" panose="02020603050405020304" pitchFamily="18" charset="0"/>
              </a:rPr>
              <a:t> </a:t>
            </a:r>
            <a:r>
              <a:rPr sz="1000" dirty="0">
                <a:solidFill>
                  <a:srgbClr val="221E1F"/>
                </a:solidFill>
                <a:latin typeface="Times New Roman" panose="02020603050405020304" pitchFamily="18" charset="0"/>
                <a:cs typeface="Times New Roman" panose="02020603050405020304" pitchFamily="18" charset="0"/>
              </a:rPr>
              <a:t>đưa</a:t>
            </a:r>
            <a:r>
              <a:rPr sz="1000" spc="-15" dirty="0">
                <a:solidFill>
                  <a:srgbClr val="221E1F"/>
                </a:solidFill>
                <a:latin typeface="Times New Roman" panose="02020603050405020304" pitchFamily="18" charset="0"/>
                <a:cs typeface="Times New Roman" panose="02020603050405020304" pitchFamily="18" charset="0"/>
              </a:rPr>
              <a:t> </a:t>
            </a:r>
            <a:r>
              <a:rPr sz="1000" dirty="0">
                <a:solidFill>
                  <a:srgbClr val="221E1F"/>
                </a:solidFill>
                <a:latin typeface="Times New Roman" panose="02020603050405020304" pitchFamily="18" charset="0"/>
                <a:cs typeface="Times New Roman" panose="02020603050405020304" pitchFamily="18" charset="0"/>
              </a:rPr>
              <a:t>ra</a:t>
            </a:r>
            <a:r>
              <a:rPr sz="1000" spc="-15" dirty="0">
                <a:solidFill>
                  <a:srgbClr val="221E1F"/>
                </a:solidFill>
                <a:latin typeface="Times New Roman" panose="02020603050405020304" pitchFamily="18" charset="0"/>
                <a:cs typeface="Times New Roman" panose="02020603050405020304" pitchFamily="18" charset="0"/>
              </a:rPr>
              <a:t> </a:t>
            </a:r>
            <a:r>
              <a:rPr sz="1000" dirty="0">
                <a:solidFill>
                  <a:srgbClr val="221E1F"/>
                </a:solidFill>
                <a:latin typeface="Times New Roman" panose="02020603050405020304" pitchFamily="18" charset="0"/>
                <a:cs typeface="Times New Roman" panose="02020603050405020304" pitchFamily="18" charset="0"/>
              </a:rPr>
              <a:t>trong</a:t>
            </a:r>
            <a:r>
              <a:rPr sz="1000" spc="-15" dirty="0">
                <a:solidFill>
                  <a:srgbClr val="221E1F"/>
                </a:solidFill>
                <a:latin typeface="Times New Roman" panose="02020603050405020304" pitchFamily="18" charset="0"/>
                <a:cs typeface="Times New Roman" panose="02020603050405020304" pitchFamily="18" charset="0"/>
              </a:rPr>
              <a:t> </a:t>
            </a:r>
            <a:r>
              <a:rPr sz="1000" dirty="0">
                <a:solidFill>
                  <a:srgbClr val="221E1F"/>
                </a:solidFill>
                <a:latin typeface="Times New Roman" panose="02020603050405020304" pitchFamily="18" charset="0"/>
                <a:cs typeface="Times New Roman" panose="02020603050405020304" pitchFamily="18" charset="0"/>
              </a:rPr>
              <a:t>sách</a:t>
            </a:r>
            <a:r>
              <a:rPr sz="1000" spc="-15" dirty="0">
                <a:solidFill>
                  <a:srgbClr val="221E1F"/>
                </a:solidFill>
                <a:latin typeface="Times New Roman" panose="02020603050405020304" pitchFamily="18" charset="0"/>
                <a:cs typeface="Times New Roman" panose="02020603050405020304" pitchFamily="18" charset="0"/>
              </a:rPr>
              <a:t> </a:t>
            </a:r>
            <a:r>
              <a:rPr sz="1000" dirty="0">
                <a:solidFill>
                  <a:srgbClr val="221E1F"/>
                </a:solidFill>
                <a:latin typeface="Times New Roman" panose="02020603050405020304" pitchFamily="18" charset="0"/>
                <a:cs typeface="Times New Roman" panose="02020603050405020304" pitchFamily="18" charset="0"/>
              </a:rPr>
              <a:t>để</a:t>
            </a:r>
            <a:r>
              <a:rPr sz="1000" spc="-15" dirty="0">
                <a:solidFill>
                  <a:srgbClr val="221E1F"/>
                </a:solidFill>
                <a:latin typeface="Times New Roman" panose="02020603050405020304" pitchFamily="18" charset="0"/>
                <a:cs typeface="Times New Roman" panose="02020603050405020304" pitchFamily="18" charset="0"/>
              </a:rPr>
              <a:t> </a:t>
            </a:r>
            <a:r>
              <a:rPr sz="1000" dirty="0">
                <a:solidFill>
                  <a:srgbClr val="221E1F"/>
                </a:solidFill>
                <a:latin typeface="Times New Roman" panose="02020603050405020304" pitchFamily="18" charset="0"/>
                <a:cs typeface="Times New Roman" panose="02020603050405020304" pitchFamily="18" charset="0"/>
              </a:rPr>
              <a:t>luôn</a:t>
            </a:r>
            <a:r>
              <a:rPr sz="1000" spc="-15" dirty="0">
                <a:solidFill>
                  <a:srgbClr val="221E1F"/>
                </a:solidFill>
                <a:latin typeface="Times New Roman" panose="02020603050405020304" pitchFamily="18" charset="0"/>
                <a:cs typeface="Times New Roman" panose="02020603050405020304" pitchFamily="18" charset="0"/>
              </a:rPr>
              <a:t> </a:t>
            </a:r>
            <a:r>
              <a:rPr sz="1000" dirty="0">
                <a:solidFill>
                  <a:srgbClr val="221E1F"/>
                </a:solidFill>
                <a:latin typeface="Times New Roman" panose="02020603050405020304" pitchFamily="18" charset="0"/>
                <a:cs typeface="Times New Roman" panose="02020603050405020304" pitchFamily="18" charset="0"/>
              </a:rPr>
              <a:t>giữ</a:t>
            </a:r>
            <a:r>
              <a:rPr sz="1000" spc="-15" dirty="0">
                <a:solidFill>
                  <a:srgbClr val="221E1F"/>
                </a:solidFill>
                <a:latin typeface="Times New Roman" panose="02020603050405020304" pitchFamily="18" charset="0"/>
                <a:cs typeface="Times New Roman" panose="02020603050405020304" pitchFamily="18" charset="0"/>
              </a:rPr>
              <a:t> </a:t>
            </a:r>
            <a:r>
              <a:rPr sz="1000" dirty="0">
                <a:solidFill>
                  <a:srgbClr val="221E1F"/>
                </a:solidFill>
                <a:latin typeface="Times New Roman" panose="02020603050405020304" pitchFamily="18" charset="0"/>
                <a:cs typeface="Times New Roman" panose="02020603050405020304" pitchFamily="18" charset="0"/>
              </a:rPr>
              <a:t>cho</a:t>
            </a:r>
            <a:r>
              <a:rPr sz="1000" spc="-15" dirty="0">
                <a:solidFill>
                  <a:srgbClr val="221E1F"/>
                </a:solidFill>
                <a:latin typeface="Times New Roman" panose="02020603050405020304" pitchFamily="18" charset="0"/>
                <a:cs typeface="Times New Roman" panose="02020603050405020304" pitchFamily="18" charset="0"/>
              </a:rPr>
              <a:t> </a:t>
            </a:r>
            <a:r>
              <a:rPr sz="1000" dirty="0">
                <a:solidFill>
                  <a:srgbClr val="221E1F"/>
                </a:solidFill>
                <a:latin typeface="Times New Roman" panose="02020603050405020304" pitchFamily="18" charset="0"/>
                <a:cs typeface="Times New Roman" panose="02020603050405020304" pitchFamily="18" charset="0"/>
              </a:rPr>
              <a:t>chiếc</a:t>
            </a:r>
            <a:r>
              <a:rPr sz="1000" spc="-15" dirty="0">
                <a:solidFill>
                  <a:srgbClr val="221E1F"/>
                </a:solidFill>
                <a:latin typeface="Times New Roman" panose="02020603050405020304" pitchFamily="18" charset="0"/>
                <a:cs typeface="Times New Roman" panose="02020603050405020304" pitchFamily="18" charset="0"/>
              </a:rPr>
              <a:t> </a:t>
            </a:r>
            <a:r>
              <a:rPr sz="1000" dirty="0">
                <a:solidFill>
                  <a:srgbClr val="221E1F"/>
                </a:solidFill>
                <a:latin typeface="Times New Roman" panose="02020603050405020304" pitchFamily="18" charset="0"/>
                <a:cs typeface="Times New Roman" panose="02020603050405020304" pitchFamily="18" charset="0"/>
              </a:rPr>
              <a:t>xe</a:t>
            </a:r>
            <a:r>
              <a:rPr sz="1000" spc="-15" dirty="0">
                <a:solidFill>
                  <a:srgbClr val="221E1F"/>
                </a:solidFill>
                <a:latin typeface="Times New Roman" panose="02020603050405020304" pitchFamily="18" charset="0"/>
                <a:cs typeface="Times New Roman" panose="02020603050405020304" pitchFamily="18" charset="0"/>
              </a:rPr>
              <a:t> </a:t>
            </a:r>
            <a:r>
              <a:rPr sz="1000" dirty="0">
                <a:solidFill>
                  <a:srgbClr val="221E1F"/>
                </a:solidFill>
                <a:latin typeface="Times New Roman" panose="02020603050405020304" pitchFamily="18" charset="0"/>
                <a:cs typeface="Times New Roman" panose="02020603050405020304" pitchFamily="18" charset="0"/>
              </a:rPr>
              <a:t>trong</a:t>
            </a:r>
            <a:r>
              <a:rPr sz="1000" spc="-15" dirty="0">
                <a:solidFill>
                  <a:srgbClr val="221E1F"/>
                </a:solidFill>
                <a:latin typeface="Times New Roman" panose="02020603050405020304" pitchFamily="18" charset="0"/>
                <a:cs typeface="Times New Roman" panose="02020603050405020304" pitchFamily="18" charset="0"/>
              </a:rPr>
              <a:t> </a:t>
            </a:r>
            <a:r>
              <a:rPr sz="1000" dirty="0">
                <a:solidFill>
                  <a:srgbClr val="221E1F"/>
                </a:solidFill>
                <a:latin typeface="Times New Roman" panose="02020603050405020304" pitchFamily="18" charset="0"/>
                <a:cs typeface="Times New Roman" panose="02020603050405020304" pitchFamily="18" charset="0"/>
              </a:rPr>
              <a:t>tình</a:t>
            </a:r>
            <a:r>
              <a:rPr sz="1000" spc="-15" dirty="0">
                <a:solidFill>
                  <a:srgbClr val="221E1F"/>
                </a:solidFill>
                <a:latin typeface="Times New Roman" panose="02020603050405020304" pitchFamily="18" charset="0"/>
                <a:cs typeface="Times New Roman" panose="02020603050405020304" pitchFamily="18" charset="0"/>
              </a:rPr>
              <a:t> </a:t>
            </a:r>
            <a:r>
              <a:rPr sz="1000" dirty="0">
                <a:solidFill>
                  <a:srgbClr val="221E1F"/>
                </a:solidFill>
                <a:latin typeface="Times New Roman" panose="02020603050405020304" pitchFamily="18" charset="0"/>
                <a:cs typeface="Times New Roman" panose="02020603050405020304" pitchFamily="18" charset="0"/>
              </a:rPr>
              <a:t>trạng</a:t>
            </a:r>
          </a:p>
        </p:txBody>
      </p:sp>
      <p:sp>
        <p:nvSpPr>
          <p:cNvPr id="8" name="object 8"/>
          <p:cNvSpPr txBox="1"/>
          <p:nvPr/>
        </p:nvSpPr>
        <p:spPr>
          <a:xfrm>
            <a:off x="481948" y="3916350"/>
            <a:ext cx="1104900" cy="141064"/>
          </a:xfrm>
          <a:prstGeom prst="rect">
            <a:avLst/>
          </a:prstGeom>
        </p:spPr>
        <p:txBody>
          <a:bodyPr vert="horz" wrap="square" lIns="0" tIns="0" rIns="0" bIns="0" rtlCol="0">
            <a:spAutoFit/>
          </a:bodyPr>
          <a:lstStyle/>
          <a:p>
            <a:pPr marL="0" marR="0">
              <a:lnSpc>
                <a:spcPts val="1107"/>
              </a:lnSpc>
              <a:spcBef>
                <a:spcPts val="0"/>
              </a:spcBef>
              <a:spcAft>
                <a:spcPts val="0"/>
              </a:spcAft>
            </a:pPr>
            <a:r>
              <a:rPr sz="1000" dirty="0">
                <a:solidFill>
                  <a:srgbClr val="221E1F"/>
                </a:solidFill>
                <a:latin typeface="Times New Roman" panose="02020603050405020304" pitchFamily="18" charset="0"/>
                <a:cs typeface="Times New Roman" panose="02020603050405020304" pitchFamily="18" charset="0"/>
              </a:rPr>
              <a:t>hoạt động tốt nhất.</a:t>
            </a:r>
          </a:p>
        </p:txBody>
      </p:sp>
      <p:sp>
        <p:nvSpPr>
          <p:cNvPr id="9" name="object 9"/>
          <p:cNvSpPr txBox="1"/>
          <p:nvPr/>
        </p:nvSpPr>
        <p:spPr>
          <a:xfrm>
            <a:off x="4536399" y="4066567"/>
            <a:ext cx="2709272" cy="307777"/>
          </a:xfrm>
          <a:prstGeom prst="rect">
            <a:avLst/>
          </a:prstGeom>
        </p:spPr>
        <p:txBody>
          <a:bodyPr vert="horz" wrap="square" lIns="0" tIns="0" rIns="0" bIns="0" rtlCol="0">
            <a:spAutoFit/>
          </a:bodyPr>
          <a:lstStyle/>
          <a:p>
            <a:pPr marL="0" marR="0">
              <a:lnSpc>
                <a:spcPts val="1107"/>
              </a:lnSpc>
              <a:spcBef>
                <a:spcPts val="0"/>
              </a:spcBef>
              <a:spcAft>
                <a:spcPts val="0"/>
              </a:spcAft>
            </a:pPr>
            <a:r>
              <a:rPr sz="1000" b="1" dirty="0">
                <a:solidFill>
                  <a:srgbClr val="221E1F"/>
                </a:solidFill>
                <a:latin typeface="Times New Roman" panose="02020603050405020304" pitchFamily="18" charset="0"/>
                <a:cs typeface="Times New Roman" panose="02020603050405020304" pitchFamily="18" charset="0"/>
              </a:rPr>
              <a:t>CÔNG</a:t>
            </a:r>
            <a:r>
              <a:rPr sz="1000" b="1" spc="-18" dirty="0">
                <a:solidFill>
                  <a:srgbClr val="221E1F"/>
                </a:solidFill>
                <a:latin typeface="Times New Roman" panose="02020603050405020304" pitchFamily="18" charset="0"/>
                <a:cs typeface="Times New Roman" panose="02020603050405020304" pitchFamily="18" charset="0"/>
              </a:rPr>
              <a:t> </a:t>
            </a:r>
            <a:r>
              <a:rPr sz="1000" b="1" dirty="0">
                <a:solidFill>
                  <a:srgbClr val="221E1F"/>
                </a:solidFill>
                <a:latin typeface="Times New Roman" panose="02020603050405020304" pitchFamily="18" charset="0"/>
                <a:cs typeface="Times New Roman" panose="02020603050405020304" pitchFamily="18" charset="0"/>
              </a:rPr>
              <a:t>TY</a:t>
            </a:r>
            <a:r>
              <a:rPr sz="1000" b="1" spc="-36" dirty="0">
                <a:solidFill>
                  <a:srgbClr val="221E1F"/>
                </a:solidFill>
                <a:latin typeface="Times New Roman" panose="02020603050405020304" pitchFamily="18" charset="0"/>
                <a:cs typeface="Times New Roman" panose="02020603050405020304" pitchFamily="18" charset="0"/>
              </a:rPr>
              <a:t> </a:t>
            </a:r>
            <a:r>
              <a:rPr sz="1000" b="1" dirty="0">
                <a:solidFill>
                  <a:srgbClr val="221E1F"/>
                </a:solidFill>
                <a:latin typeface="Times New Roman" panose="02020603050405020304" pitchFamily="18" charset="0"/>
                <a:cs typeface="Times New Roman" panose="02020603050405020304" pitchFamily="18" charset="0"/>
              </a:rPr>
              <a:t>CỔ PHẦN SHACMAN</a:t>
            </a:r>
            <a:r>
              <a:rPr sz="1000" b="1" spc="-17" dirty="0">
                <a:solidFill>
                  <a:srgbClr val="221E1F"/>
                </a:solidFill>
                <a:latin typeface="Times New Roman" panose="02020603050405020304" pitchFamily="18" charset="0"/>
                <a:cs typeface="Times New Roman" panose="02020603050405020304" pitchFamily="18" charset="0"/>
              </a:rPr>
              <a:t> </a:t>
            </a:r>
            <a:r>
              <a:rPr sz="1000" b="1" dirty="0">
                <a:solidFill>
                  <a:srgbClr val="221E1F"/>
                </a:solidFill>
                <a:latin typeface="Times New Roman" panose="02020603050405020304" pitchFamily="18" charset="0"/>
                <a:cs typeface="Times New Roman" panose="02020603050405020304" pitchFamily="18" charset="0"/>
              </a:rPr>
              <a:t>VIỆT</a:t>
            </a:r>
            <a:r>
              <a:rPr sz="1000" b="1" spc="-17" dirty="0">
                <a:solidFill>
                  <a:srgbClr val="221E1F"/>
                </a:solidFill>
                <a:latin typeface="Times New Roman" panose="02020603050405020304" pitchFamily="18" charset="0"/>
                <a:cs typeface="Times New Roman" panose="02020603050405020304" pitchFamily="18" charset="0"/>
              </a:rPr>
              <a:t> </a:t>
            </a:r>
            <a:r>
              <a:rPr sz="1000" b="1" dirty="0">
                <a:solidFill>
                  <a:srgbClr val="221E1F"/>
                </a:solidFill>
                <a:latin typeface="Times New Roman" panose="02020603050405020304" pitchFamily="18" charset="0"/>
                <a:cs typeface="Times New Roman" panose="02020603050405020304" pitchFamily="18" charset="0"/>
              </a:rPr>
              <a:t>NAM</a:t>
            </a:r>
          </a:p>
          <a:p>
            <a:pPr marL="179197" marR="0">
              <a:lnSpc>
                <a:spcPts val="1107"/>
              </a:lnSpc>
              <a:spcBef>
                <a:spcPts val="192"/>
              </a:spcBef>
              <a:spcAft>
                <a:spcPts val="0"/>
              </a:spcAft>
            </a:pPr>
            <a:r>
              <a:rPr sz="1000" b="1" dirty="0">
                <a:solidFill>
                  <a:srgbClr val="221E1F"/>
                </a:solidFill>
                <a:latin typeface="Times New Roman" panose="02020603050405020304" pitchFamily="18" charset="0"/>
                <a:cs typeface="Times New Roman" panose="02020603050405020304" pitchFamily="18" charset="0"/>
              </a:rPr>
              <a:t>ĐẠI DIỆN SHACMAN</a:t>
            </a:r>
            <a:r>
              <a:rPr sz="1000" b="1" spc="-15" dirty="0">
                <a:solidFill>
                  <a:srgbClr val="221E1F"/>
                </a:solidFill>
                <a:latin typeface="Times New Roman" panose="02020603050405020304" pitchFamily="18" charset="0"/>
                <a:cs typeface="Times New Roman" panose="02020603050405020304" pitchFamily="18" charset="0"/>
              </a:rPr>
              <a:t> </a:t>
            </a:r>
            <a:r>
              <a:rPr sz="1000" b="1" dirty="0">
                <a:solidFill>
                  <a:srgbClr val="221E1F"/>
                </a:solidFill>
                <a:latin typeface="Times New Roman" panose="02020603050405020304" pitchFamily="18" charset="0"/>
                <a:cs typeface="Times New Roman" panose="02020603050405020304" pitchFamily="18" charset="0"/>
              </a:rPr>
              <a:t>TẠI</a:t>
            </a:r>
            <a:r>
              <a:rPr sz="1000" b="1" spc="-17" dirty="0">
                <a:solidFill>
                  <a:srgbClr val="221E1F"/>
                </a:solidFill>
                <a:latin typeface="Times New Roman" panose="02020603050405020304" pitchFamily="18" charset="0"/>
                <a:cs typeface="Times New Roman" panose="02020603050405020304" pitchFamily="18" charset="0"/>
              </a:rPr>
              <a:t> </a:t>
            </a:r>
            <a:r>
              <a:rPr sz="1000" b="1" dirty="0">
                <a:solidFill>
                  <a:srgbClr val="221E1F"/>
                </a:solidFill>
                <a:latin typeface="Times New Roman" panose="02020603050405020304" pitchFamily="18" charset="0"/>
                <a:cs typeface="Times New Roman" panose="02020603050405020304" pitchFamily="18" charset="0"/>
              </a:rPr>
              <a:t>VIỆT</a:t>
            </a:r>
            <a:r>
              <a:rPr sz="1000" b="1" spc="-17" dirty="0">
                <a:solidFill>
                  <a:srgbClr val="221E1F"/>
                </a:solidFill>
                <a:latin typeface="Times New Roman" panose="02020603050405020304" pitchFamily="18" charset="0"/>
                <a:cs typeface="Times New Roman" panose="02020603050405020304" pitchFamily="18" charset="0"/>
              </a:rPr>
              <a:t> </a:t>
            </a:r>
            <a:r>
              <a:rPr sz="1000" b="1" dirty="0">
                <a:solidFill>
                  <a:srgbClr val="221E1F"/>
                </a:solidFill>
                <a:latin typeface="Times New Roman" panose="02020603050405020304" pitchFamily="18" charset="0"/>
                <a:cs typeface="Times New Roman" panose="02020603050405020304" pitchFamily="18" charset="0"/>
              </a:rPr>
              <a:t>NAM</a:t>
            </a:r>
          </a:p>
        </p:txBody>
      </p:sp>
      <p:sp>
        <p:nvSpPr>
          <p:cNvPr id="10" name="object 10"/>
          <p:cNvSpPr txBox="1"/>
          <p:nvPr/>
        </p:nvSpPr>
        <p:spPr>
          <a:xfrm>
            <a:off x="7094500" y="4700548"/>
            <a:ext cx="201903" cy="146147"/>
          </a:xfrm>
          <a:prstGeom prst="rect">
            <a:avLst/>
          </a:prstGeom>
        </p:spPr>
        <p:txBody>
          <a:bodyPr vert="horz" wrap="square" lIns="0" tIns="0" rIns="0" bIns="0" rtlCol="0">
            <a:spAutoFit/>
          </a:bodyPr>
          <a:lstStyle/>
          <a:p>
            <a:pPr marL="0" marR="0">
              <a:lnSpc>
                <a:spcPts val="850"/>
              </a:lnSpc>
              <a:spcBef>
                <a:spcPts val="0"/>
              </a:spcBef>
              <a:spcAft>
                <a:spcPts val="0"/>
              </a:spcAft>
            </a:pPr>
            <a:r>
              <a:rPr sz="600" spc="12" dirty="0">
                <a:solidFill>
                  <a:srgbClr val="FFFFFF"/>
                </a:solidFill>
                <a:latin typeface="WTHKIR+UTM-Avo"/>
                <a:cs typeface="WTHKIR+UTM-Avo"/>
              </a:rPr>
              <a:t>03</a:t>
            </a:r>
          </a:p>
        </p:txBody>
      </p:sp>
      <p:sp>
        <p:nvSpPr>
          <p:cNvPr id="11" name="object 11"/>
          <p:cNvSpPr txBox="1"/>
          <p:nvPr/>
        </p:nvSpPr>
        <p:spPr>
          <a:xfrm>
            <a:off x="4383354" y="4813594"/>
            <a:ext cx="2824958" cy="171970"/>
          </a:xfrm>
          <a:prstGeom prst="rect">
            <a:avLst/>
          </a:prstGeom>
        </p:spPr>
        <p:txBody>
          <a:bodyPr vert="horz" wrap="square" lIns="0" tIns="0" rIns="0" bIns="0" rtlCol="0">
            <a:spAutoFit/>
          </a:bodyPr>
          <a:lstStyle/>
          <a:p>
            <a:pPr marL="0" marR="0">
              <a:lnSpc>
                <a:spcPts val="1488"/>
              </a:lnSpc>
              <a:spcBef>
                <a:spcPts val="0"/>
              </a:spcBef>
              <a:spcAft>
                <a:spcPts val="0"/>
              </a:spcAft>
            </a:pPr>
            <a:r>
              <a:rPr sz="1000" b="1" spc="12" dirty="0">
                <a:solidFill>
                  <a:srgbClr val="005AAA"/>
                </a:solidFill>
                <a:latin typeface="JWOCJC+UTMAvoBold" panose="020B0604020202020204"/>
                <a:cs typeface="Times New Roman" panose="02020603050405020304" pitchFamily="18" charset="0"/>
              </a:rPr>
              <a:t>CÔNG</a:t>
            </a:r>
            <a:r>
              <a:rPr sz="1000" b="1" spc="64" dirty="0">
                <a:solidFill>
                  <a:srgbClr val="005AAA"/>
                </a:solidFill>
                <a:latin typeface="JWOCJC+UTMAvoBold" panose="020B0604020202020204"/>
                <a:cs typeface="Times New Roman" panose="02020603050405020304" pitchFamily="18" charset="0"/>
              </a:rPr>
              <a:t> </a:t>
            </a:r>
            <a:r>
              <a:rPr sz="1000" b="1" dirty="0">
                <a:solidFill>
                  <a:srgbClr val="005AAA"/>
                </a:solidFill>
                <a:latin typeface="JWOCJC+UTMAvoBold" panose="020B0604020202020204"/>
                <a:cs typeface="Times New Roman" panose="02020603050405020304" pitchFamily="18" charset="0"/>
              </a:rPr>
              <a:t>TY</a:t>
            </a:r>
            <a:r>
              <a:rPr sz="1000" b="1" spc="65" dirty="0">
                <a:solidFill>
                  <a:srgbClr val="005AAA"/>
                </a:solidFill>
                <a:latin typeface="JWOCJC+UTMAvoBold" panose="020B0604020202020204"/>
                <a:cs typeface="Times New Roman" panose="02020603050405020304" pitchFamily="18" charset="0"/>
              </a:rPr>
              <a:t> </a:t>
            </a:r>
            <a:r>
              <a:rPr sz="1000" b="1" spc="12" dirty="0">
                <a:solidFill>
                  <a:srgbClr val="005AAA"/>
                </a:solidFill>
                <a:latin typeface="JWOCJC+UTMAvoBold" panose="020B0604020202020204"/>
                <a:cs typeface="Times New Roman" panose="02020603050405020304" pitchFamily="18" charset="0"/>
              </a:rPr>
              <a:t>CỔ</a:t>
            </a:r>
            <a:r>
              <a:rPr sz="1000" b="1" spc="63" dirty="0">
                <a:solidFill>
                  <a:srgbClr val="005AAA"/>
                </a:solidFill>
                <a:latin typeface="JWOCJC+UTMAvoBold" panose="020B0604020202020204"/>
                <a:cs typeface="Times New Roman" panose="02020603050405020304" pitchFamily="18" charset="0"/>
              </a:rPr>
              <a:t> </a:t>
            </a:r>
            <a:r>
              <a:rPr sz="1000" b="1" spc="10" dirty="0">
                <a:solidFill>
                  <a:srgbClr val="005AAA"/>
                </a:solidFill>
                <a:latin typeface="JWOCJC+UTMAvoBold" panose="020B0604020202020204"/>
                <a:cs typeface="Times New Roman" panose="02020603050405020304" pitchFamily="18" charset="0"/>
              </a:rPr>
              <a:t>PHẦN</a:t>
            </a:r>
            <a:r>
              <a:rPr sz="1000" b="1" spc="64" dirty="0">
                <a:solidFill>
                  <a:srgbClr val="005AAA"/>
                </a:solidFill>
                <a:latin typeface="JWOCJC+UTMAvoBold" panose="020B0604020202020204"/>
                <a:cs typeface="Times New Roman" panose="02020603050405020304" pitchFamily="18" charset="0"/>
              </a:rPr>
              <a:t> </a:t>
            </a:r>
            <a:r>
              <a:rPr sz="1000" b="1" dirty="0">
                <a:solidFill>
                  <a:srgbClr val="005AAA"/>
                </a:solidFill>
                <a:latin typeface="JWOCJC+UTMAvoBold" panose="020B0604020202020204"/>
                <a:cs typeface="Times New Roman" panose="02020603050405020304" pitchFamily="18" charset="0"/>
              </a:rPr>
              <a:t>SHACMAN</a:t>
            </a:r>
            <a:r>
              <a:rPr sz="1000" b="1" spc="66" dirty="0">
                <a:solidFill>
                  <a:srgbClr val="005AAA"/>
                </a:solidFill>
                <a:latin typeface="JWOCJC+UTMAvoBold" panose="020B0604020202020204"/>
                <a:cs typeface="Times New Roman" panose="02020603050405020304" pitchFamily="18" charset="0"/>
              </a:rPr>
              <a:t> </a:t>
            </a:r>
            <a:r>
              <a:rPr sz="1000" b="1" dirty="0">
                <a:solidFill>
                  <a:srgbClr val="005AAA"/>
                </a:solidFill>
                <a:latin typeface="JWOCJC+UTMAvoBold" panose="020B0604020202020204"/>
                <a:cs typeface="Times New Roman" panose="02020603050405020304" pitchFamily="18" charset="0"/>
              </a:rPr>
              <a:t>VIỆT</a:t>
            </a:r>
            <a:r>
              <a:rPr sz="1000" b="1" spc="63" dirty="0">
                <a:solidFill>
                  <a:srgbClr val="005AAA"/>
                </a:solidFill>
                <a:latin typeface="JWOCJC+UTMAvoBold" panose="020B0604020202020204"/>
                <a:cs typeface="Times New Roman" panose="02020603050405020304" pitchFamily="18" charset="0"/>
              </a:rPr>
              <a:t> </a:t>
            </a:r>
            <a:r>
              <a:rPr sz="1000" b="1" spc="11" dirty="0">
                <a:solidFill>
                  <a:srgbClr val="005AAA"/>
                </a:solidFill>
                <a:latin typeface="JWOCJC+UTMAvoBold" panose="020B0604020202020204"/>
                <a:cs typeface="Times New Roman" panose="02020603050405020304" pitchFamily="18" charset="0"/>
              </a:rPr>
              <a:t>NAM</a:t>
            </a: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99867D8E-5B2D-8753-BFF3-4CD2984AC24B}"/>
            </a:ext>
          </a:extLst>
        </p:cNvPr>
        <p:cNvGrpSpPr/>
        <p:nvPr/>
      </p:nvGrpSpPr>
      <p:grpSpPr>
        <a:xfrm>
          <a:off x="0" y="0"/>
          <a:ext cx="0" cy="0"/>
          <a:chOff x="0" y="0"/>
          <a:chExt cx="0" cy="0"/>
        </a:xfrm>
      </p:grpSpPr>
      <p:sp>
        <p:nvSpPr>
          <p:cNvPr id="8" name="object 1">
            <a:extLst>
              <a:ext uri="{FF2B5EF4-FFF2-40B4-BE49-F238E27FC236}">
                <a16:creationId xmlns:a16="http://schemas.microsoft.com/office/drawing/2014/main" id="{D94DE619-6629-122B-EEBE-68B0146C0CAB}"/>
              </a:ext>
            </a:extLst>
          </p:cNvPr>
          <p:cNvSpPr/>
          <p:nvPr/>
        </p:nvSpPr>
        <p:spPr>
          <a:xfrm>
            <a:off x="408630" y="316552"/>
            <a:ext cx="6797802" cy="12700"/>
          </a:xfrm>
          <a:prstGeom prst="rect">
            <a:avLst/>
          </a:prstGeom>
          <a:blipFill>
            <a:blip r:embed="rId2" cstate="print"/>
            <a:stretch>
              <a:fillRect/>
            </a:stretch>
          </a:blipFill>
        </p:spPr>
        <p:txBody>
          <a:bodyPr wrap="square" lIns="0" tIns="0" rIns="0" bIns="0" rtlCol="0">
            <a:spAutoFit/>
          </a:bodyPr>
          <a:lstStyle/>
          <a:p>
            <a:endParaRPr/>
          </a:p>
        </p:txBody>
      </p:sp>
      <p:sp>
        <p:nvSpPr>
          <p:cNvPr id="2" name="object 2">
            <a:extLst>
              <a:ext uri="{FF2B5EF4-FFF2-40B4-BE49-F238E27FC236}">
                <a16:creationId xmlns:a16="http://schemas.microsoft.com/office/drawing/2014/main" id="{5DCCF113-5201-8355-E9DE-77D9D0A04748}"/>
              </a:ext>
            </a:extLst>
          </p:cNvPr>
          <p:cNvSpPr/>
          <p:nvPr/>
        </p:nvSpPr>
        <p:spPr>
          <a:xfrm>
            <a:off x="6407062" y="171166"/>
            <a:ext cx="792553" cy="85737"/>
          </a:xfrm>
          <a:prstGeom prst="rect">
            <a:avLst/>
          </a:prstGeom>
          <a:blipFill>
            <a:blip r:embed="rId3" cstate="print"/>
            <a:stretch>
              <a:fillRect/>
            </a:stretch>
          </a:blipFill>
        </p:spPr>
        <p:txBody>
          <a:bodyPr wrap="square" lIns="0" tIns="0" rIns="0" bIns="0" rtlCol="0">
            <a:spAutoFit/>
          </a:bodyPr>
          <a:lstStyle/>
          <a:p>
            <a:endParaRPr/>
          </a:p>
        </p:txBody>
      </p:sp>
      <p:sp>
        <p:nvSpPr>
          <p:cNvPr id="9" name="object 9">
            <a:extLst>
              <a:ext uri="{FF2B5EF4-FFF2-40B4-BE49-F238E27FC236}">
                <a16:creationId xmlns:a16="http://schemas.microsoft.com/office/drawing/2014/main" id="{09E36B8A-8DF2-1A3D-8B00-360F0291A46A}"/>
              </a:ext>
            </a:extLst>
          </p:cNvPr>
          <p:cNvSpPr txBox="1"/>
          <p:nvPr/>
        </p:nvSpPr>
        <p:spPr>
          <a:xfrm>
            <a:off x="415354" y="144170"/>
            <a:ext cx="3477986" cy="162352"/>
          </a:xfrm>
          <a:prstGeom prst="rect">
            <a:avLst/>
          </a:prstGeom>
        </p:spPr>
        <p:txBody>
          <a:bodyPr vert="horz" wrap="square" lIns="0" tIns="0" rIns="0" bIns="0" rtlCol="0">
            <a:spAutoFit/>
          </a:bodyPr>
          <a:lstStyle/>
          <a:p>
            <a:pPr marL="0" marR="0">
              <a:lnSpc>
                <a:spcPts val="1380"/>
              </a:lnSpc>
              <a:spcBef>
                <a:spcPts val="0"/>
              </a:spcBef>
              <a:spcAft>
                <a:spcPts val="0"/>
              </a:spcAft>
            </a:pPr>
            <a:r>
              <a:rPr sz="1000" spc="15" dirty="0">
                <a:solidFill>
                  <a:srgbClr val="005AAA"/>
                </a:solidFill>
                <a:latin typeface="JWOCJC+UTMAvoBold" panose="020B0604020202020204"/>
                <a:cs typeface="EBFWQV+UTMBanqueBold"/>
              </a:rPr>
              <a:t>SỔ</a:t>
            </a:r>
            <a:r>
              <a:rPr sz="1000" spc="35" dirty="0">
                <a:solidFill>
                  <a:srgbClr val="005AAA"/>
                </a:solidFill>
                <a:latin typeface="JWOCJC+UTMAvoBold" panose="020B0604020202020204"/>
                <a:cs typeface="EBFWQV+UTMBanqueBold"/>
              </a:rPr>
              <a:t> </a:t>
            </a:r>
            <a:r>
              <a:rPr sz="1000" spc="15" dirty="0">
                <a:solidFill>
                  <a:srgbClr val="005AAA"/>
                </a:solidFill>
                <a:latin typeface="JWOCJC+UTMAvoBold" panose="020B0604020202020204"/>
                <a:cs typeface="EBFWQV+UTMBanqueBold"/>
              </a:rPr>
              <a:t>BẢO</a:t>
            </a:r>
            <a:r>
              <a:rPr sz="1000" spc="35" dirty="0">
                <a:solidFill>
                  <a:srgbClr val="005AAA"/>
                </a:solidFill>
                <a:latin typeface="JWOCJC+UTMAvoBold" panose="020B0604020202020204"/>
                <a:cs typeface="EBFWQV+UTMBanqueBold"/>
              </a:rPr>
              <a:t> </a:t>
            </a:r>
            <a:r>
              <a:rPr sz="1000" spc="15" dirty="0">
                <a:solidFill>
                  <a:srgbClr val="005AAA"/>
                </a:solidFill>
                <a:latin typeface="JWOCJC+UTMAvoBold" panose="020B0604020202020204"/>
                <a:cs typeface="EBFWQV+UTMBanqueBold"/>
              </a:rPr>
              <a:t>HÀNH</a:t>
            </a:r>
            <a:r>
              <a:rPr sz="1000" spc="34" dirty="0">
                <a:solidFill>
                  <a:srgbClr val="005AAA"/>
                </a:solidFill>
                <a:latin typeface="JWOCJC+UTMAvoBold" panose="020B0604020202020204"/>
                <a:cs typeface="EBFWQV+UTMBanqueBold"/>
              </a:rPr>
              <a:t> </a:t>
            </a:r>
            <a:r>
              <a:rPr sz="1000" spc="14" dirty="0">
                <a:solidFill>
                  <a:srgbClr val="005AAA"/>
                </a:solidFill>
                <a:latin typeface="JWOCJC+UTMAvoBold" panose="020B0604020202020204"/>
                <a:cs typeface="EBFWQV+UTMBanqueBold"/>
              </a:rPr>
              <a:t>VÀ</a:t>
            </a:r>
            <a:r>
              <a:rPr sz="1000" spc="35" dirty="0">
                <a:solidFill>
                  <a:srgbClr val="005AAA"/>
                </a:solidFill>
                <a:latin typeface="JWOCJC+UTMAvoBold" panose="020B0604020202020204"/>
                <a:cs typeface="EBFWQV+UTMBanqueBold"/>
              </a:rPr>
              <a:t> </a:t>
            </a:r>
            <a:r>
              <a:rPr sz="1000" spc="15" dirty="0">
                <a:solidFill>
                  <a:srgbClr val="005AAA"/>
                </a:solidFill>
                <a:latin typeface="JWOCJC+UTMAvoBold" panose="020B0604020202020204"/>
                <a:cs typeface="EBFWQV+UTMBanqueBold"/>
              </a:rPr>
              <a:t>BẢO</a:t>
            </a:r>
            <a:r>
              <a:rPr sz="1000" spc="35" dirty="0">
                <a:solidFill>
                  <a:srgbClr val="005AAA"/>
                </a:solidFill>
                <a:latin typeface="JWOCJC+UTMAvoBold" panose="020B0604020202020204"/>
                <a:cs typeface="EBFWQV+UTMBanqueBold"/>
              </a:rPr>
              <a:t> </a:t>
            </a:r>
            <a:r>
              <a:rPr sz="1000" spc="15" dirty="0">
                <a:solidFill>
                  <a:srgbClr val="005AAA"/>
                </a:solidFill>
                <a:latin typeface="JWOCJC+UTMAvoBold" panose="020B0604020202020204"/>
                <a:cs typeface="EBFWQV+UTMBanqueBold"/>
              </a:rPr>
              <a:t>DƯỠNG</a:t>
            </a:r>
            <a:r>
              <a:rPr sz="1000" spc="34" dirty="0">
                <a:solidFill>
                  <a:srgbClr val="005AAA"/>
                </a:solidFill>
                <a:latin typeface="JWOCJC+UTMAvoBold" panose="020B0604020202020204"/>
                <a:cs typeface="EBFWQV+UTMBanqueBold"/>
              </a:rPr>
              <a:t> </a:t>
            </a:r>
            <a:r>
              <a:rPr sz="1000" spc="15" dirty="0">
                <a:solidFill>
                  <a:srgbClr val="005AAA"/>
                </a:solidFill>
                <a:latin typeface="JWOCJC+UTMAvoBold" panose="020B0604020202020204"/>
                <a:cs typeface="EBFWQV+UTMBanqueBold"/>
              </a:rPr>
              <a:t>SHACMAN</a:t>
            </a:r>
          </a:p>
        </p:txBody>
      </p:sp>
      <p:pic>
        <p:nvPicPr>
          <p:cNvPr id="6" name="图片 5">
            <a:extLst>
              <a:ext uri="{FF2B5EF4-FFF2-40B4-BE49-F238E27FC236}">
                <a16:creationId xmlns:a16="http://schemas.microsoft.com/office/drawing/2014/main" id="{1779A753-A476-E755-BC3F-D770EB9FDA8F}"/>
              </a:ext>
            </a:extLst>
          </p:cNvPr>
          <p:cNvPicPr>
            <a:picLocks noChangeAspect="1"/>
          </p:cNvPicPr>
          <p:nvPr/>
        </p:nvPicPr>
        <p:blipFill>
          <a:blip r:embed="rId4"/>
          <a:stretch>
            <a:fillRect/>
          </a:stretch>
        </p:blipFill>
        <p:spPr>
          <a:xfrm>
            <a:off x="415354" y="381621"/>
            <a:ext cx="6784261" cy="4270742"/>
          </a:xfrm>
          <a:prstGeom prst="rect">
            <a:avLst/>
          </a:prstGeom>
        </p:spPr>
      </p:pic>
      <p:sp>
        <p:nvSpPr>
          <p:cNvPr id="3" name="object 3">
            <a:extLst>
              <a:ext uri="{FF2B5EF4-FFF2-40B4-BE49-F238E27FC236}">
                <a16:creationId xmlns:a16="http://schemas.microsoft.com/office/drawing/2014/main" id="{7B2F875F-1C50-C2F8-269D-CB3233B1DC8C}"/>
              </a:ext>
            </a:extLst>
          </p:cNvPr>
          <p:cNvSpPr/>
          <p:nvPr/>
        </p:nvSpPr>
        <p:spPr>
          <a:xfrm>
            <a:off x="350001" y="4693401"/>
            <a:ext cx="7206498" cy="370569"/>
          </a:xfrm>
          <a:prstGeom prst="rect">
            <a:avLst/>
          </a:prstGeom>
          <a:blipFill>
            <a:blip r:embed="rId5" cstate="print"/>
            <a:stretch>
              <a:fillRect/>
            </a:stretch>
          </a:blipFill>
        </p:spPr>
        <p:txBody>
          <a:bodyPr wrap="square" lIns="0" tIns="0" rIns="0" bIns="0" rtlCol="0">
            <a:spAutoFit/>
          </a:bodyPr>
          <a:lstStyle/>
          <a:p>
            <a:endParaRPr/>
          </a:p>
        </p:txBody>
      </p:sp>
      <p:sp>
        <p:nvSpPr>
          <p:cNvPr id="4" name="Rectangle 3">
            <a:extLst>
              <a:ext uri="{FF2B5EF4-FFF2-40B4-BE49-F238E27FC236}">
                <a16:creationId xmlns:a16="http://schemas.microsoft.com/office/drawing/2014/main" id="{6BD05BE0-6624-4056-95C8-B459985BFAB8}"/>
              </a:ext>
            </a:extLst>
          </p:cNvPr>
          <p:cNvSpPr/>
          <p:nvPr/>
        </p:nvSpPr>
        <p:spPr>
          <a:xfrm>
            <a:off x="278201" y="4670671"/>
            <a:ext cx="274306" cy="193899"/>
          </a:xfrm>
          <a:prstGeom prst="rect">
            <a:avLst/>
          </a:prstGeom>
        </p:spPr>
        <p:txBody>
          <a:bodyPr wrap="none">
            <a:spAutoFit/>
          </a:bodyPr>
          <a:lstStyle/>
          <a:p>
            <a:pPr>
              <a:lnSpc>
                <a:spcPts val="850"/>
              </a:lnSpc>
            </a:pPr>
            <a:r>
              <a:rPr lang="en-US" sz="600" spc="12" dirty="0">
                <a:solidFill>
                  <a:srgbClr val="FFFFFF"/>
                </a:solidFill>
                <a:latin typeface="WTHKIR+UTM-Avo"/>
                <a:cs typeface="WTHKIR+UTM-Avo"/>
              </a:rPr>
              <a:t>30</a:t>
            </a:r>
          </a:p>
        </p:txBody>
      </p:sp>
    </p:spTree>
    <p:extLst>
      <p:ext uri="{BB962C8B-B14F-4D97-AF65-F5344CB8AC3E}">
        <p14:creationId xmlns:p14="http://schemas.microsoft.com/office/powerpoint/2010/main" val="316010990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1"/>
          <p:cNvSpPr/>
          <p:nvPr/>
        </p:nvSpPr>
        <p:spPr>
          <a:xfrm>
            <a:off x="0" y="0"/>
            <a:ext cx="7556500" cy="5219700"/>
          </a:xfrm>
          <a:prstGeom prst="rect">
            <a:avLst/>
          </a:prstGeom>
          <a:blipFill>
            <a:blip r:embed="rId2" cstate="print"/>
            <a:stretch>
              <a:fillRect/>
            </a:stretch>
          </a:blipFill>
        </p:spPr>
        <p:txBody>
          <a:bodyPr wrap="square" lIns="0" tIns="0" rIns="0" bIns="0" rtlCol="0">
            <a:spAutoFit/>
          </a:bodyPr>
          <a:lstStyle/>
          <a:p>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1"/>
          <p:cNvSpPr/>
          <p:nvPr/>
        </p:nvSpPr>
        <p:spPr>
          <a:xfrm>
            <a:off x="0" y="0"/>
            <a:ext cx="7556500" cy="5219700"/>
          </a:xfrm>
          <a:prstGeom prst="rect">
            <a:avLst/>
          </a:prstGeom>
          <a:blipFill>
            <a:blip r:embed="rId2" cstate="print"/>
            <a:stretch>
              <a:fillRect/>
            </a:stretch>
          </a:blipFill>
        </p:spPr>
        <p:txBody>
          <a:bodyPr wrap="square" lIns="0" tIns="0" rIns="0" bIns="0" rtlCol="0">
            <a:spAutoFit/>
          </a:bodyPr>
          <a:lstStyle/>
          <a:p>
            <a:endParaRPr/>
          </a:p>
        </p:txBody>
      </p:sp>
      <p:sp>
        <p:nvSpPr>
          <p:cNvPr id="3" name="object 3"/>
          <p:cNvSpPr txBox="1"/>
          <p:nvPr/>
        </p:nvSpPr>
        <p:spPr>
          <a:xfrm>
            <a:off x="809525" y="4382164"/>
            <a:ext cx="6294576" cy="426355"/>
          </a:xfrm>
          <a:prstGeom prst="rect">
            <a:avLst/>
          </a:prstGeom>
        </p:spPr>
        <p:txBody>
          <a:bodyPr vert="horz" wrap="square" lIns="0" tIns="0" rIns="0" bIns="0" rtlCol="0">
            <a:spAutoFit/>
          </a:bodyPr>
          <a:lstStyle/>
          <a:p>
            <a:pPr marL="0" marR="0">
              <a:lnSpc>
                <a:spcPts val="1148"/>
              </a:lnSpc>
              <a:spcBef>
                <a:spcPts val="0"/>
              </a:spcBef>
              <a:spcAft>
                <a:spcPts val="0"/>
              </a:spcAft>
            </a:pPr>
            <a:r>
              <a:rPr sz="1050" dirty="0">
                <a:solidFill>
                  <a:srgbClr val="FFFFFF"/>
                </a:solidFill>
                <a:latin typeface="NOEPFV+TimesNewRomanPSMT"/>
                <a:cs typeface="NOEPFV+TimesNewRomanPSMT"/>
              </a:rPr>
              <a:t>Căn hộ văn phòng số 3603, tầng 36, tòa</a:t>
            </a:r>
            <a:r>
              <a:rPr sz="1050" spc="-23" dirty="0">
                <a:solidFill>
                  <a:srgbClr val="FFFFFF"/>
                </a:solidFill>
                <a:latin typeface="NOEPFV+TimesNewRomanPSMT"/>
                <a:cs typeface="NOEPFV+TimesNewRomanPSMT"/>
              </a:rPr>
              <a:t> </a:t>
            </a:r>
            <a:r>
              <a:rPr sz="1050" dirty="0">
                <a:solidFill>
                  <a:srgbClr val="FFFFFF"/>
                </a:solidFill>
                <a:latin typeface="NOEPFV+TimesNewRomanPSMT"/>
                <a:cs typeface="NOEPFV+TimesNewRomanPSMT"/>
              </a:rPr>
              <a:t>W1, lô đất </a:t>
            </a:r>
            <a:r>
              <a:rPr sz="1050" spc="-10" dirty="0">
                <a:solidFill>
                  <a:srgbClr val="FFFFFF"/>
                </a:solidFill>
                <a:latin typeface="NOEPFV+TimesNewRomanPSMT"/>
                <a:cs typeface="NOEPFV+TimesNewRomanPSMT"/>
              </a:rPr>
              <a:t>HH,</a:t>
            </a:r>
            <a:r>
              <a:rPr sz="1050" dirty="0">
                <a:solidFill>
                  <a:srgbClr val="FFFFFF"/>
                </a:solidFill>
                <a:latin typeface="NOEPFV+TimesNewRomanPSMT"/>
                <a:cs typeface="NOEPFV+TimesNewRomanPSMT"/>
              </a:rPr>
              <a:t> đường Phạm Hùng, </a:t>
            </a:r>
            <a:r>
              <a:rPr sz="1050" spc="-122" dirty="0">
                <a:solidFill>
                  <a:srgbClr val="FFFFFF"/>
                </a:solidFill>
                <a:latin typeface="NOEPFV+TimesNewRomanPSMT"/>
                <a:cs typeface="NOEPFV+TimesNewRomanPSMT"/>
              </a:rPr>
              <a:t>P.</a:t>
            </a:r>
            <a:r>
              <a:rPr sz="1050" spc="114" dirty="0">
                <a:solidFill>
                  <a:srgbClr val="FFFFFF"/>
                </a:solidFill>
                <a:latin typeface="NOEPFV+TimesNewRomanPSMT"/>
                <a:cs typeface="NOEPFV+TimesNewRomanPSMT"/>
              </a:rPr>
              <a:t> </a:t>
            </a:r>
            <a:r>
              <a:rPr sz="1050" spc="-11" dirty="0">
                <a:solidFill>
                  <a:srgbClr val="FFFFFF"/>
                </a:solidFill>
                <a:latin typeface="NOEPFV+TimesNewRomanPSMT"/>
                <a:cs typeface="NOEPFV+TimesNewRomanPSMT"/>
              </a:rPr>
              <a:t>Mễ</a:t>
            </a:r>
            <a:r>
              <a:rPr sz="1050" spc="-15" dirty="0">
                <a:solidFill>
                  <a:srgbClr val="FFFFFF"/>
                </a:solidFill>
                <a:latin typeface="NOEPFV+TimesNewRomanPSMT"/>
                <a:cs typeface="NOEPFV+TimesNewRomanPSMT"/>
              </a:rPr>
              <a:t> </a:t>
            </a:r>
            <a:r>
              <a:rPr sz="1050" spc="-17" dirty="0">
                <a:solidFill>
                  <a:srgbClr val="FFFFFF"/>
                </a:solidFill>
                <a:latin typeface="NOEPFV+TimesNewRomanPSMT"/>
                <a:cs typeface="NOEPFV+TimesNewRomanPSMT"/>
              </a:rPr>
              <a:t>Trì,</a:t>
            </a:r>
            <a:r>
              <a:rPr sz="1050" spc="10" dirty="0">
                <a:solidFill>
                  <a:srgbClr val="FFFFFF"/>
                </a:solidFill>
                <a:latin typeface="NOEPFV+TimesNewRomanPSMT"/>
                <a:cs typeface="NOEPFV+TimesNewRomanPSMT"/>
              </a:rPr>
              <a:t> </a:t>
            </a:r>
            <a:r>
              <a:rPr sz="1050" spc="-10" dirty="0">
                <a:solidFill>
                  <a:srgbClr val="FFFFFF"/>
                </a:solidFill>
                <a:latin typeface="NOEPFV+TimesNewRomanPSMT"/>
                <a:cs typeface="NOEPFV+TimesNewRomanPSMT"/>
              </a:rPr>
              <a:t>Q.</a:t>
            </a:r>
            <a:r>
              <a:rPr sz="1050" dirty="0">
                <a:solidFill>
                  <a:srgbClr val="FFFFFF"/>
                </a:solidFill>
                <a:latin typeface="NOEPFV+TimesNewRomanPSMT"/>
                <a:cs typeface="NOEPFV+TimesNewRomanPSMT"/>
              </a:rPr>
              <a:t> Nam</a:t>
            </a:r>
            <a:r>
              <a:rPr sz="1050" spc="-23" dirty="0">
                <a:solidFill>
                  <a:srgbClr val="FFFFFF"/>
                </a:solidFill>
                <a:latin typeface="NOEPFV+TimesNewRomanPSMT"/>
                <a:cs typeface="NOEPFV+TimesNewRomanPSMT"/>
              </a:rPr>
              <a:t> </a:t>
            </a:r>
            <a:r>
              <a:rPr sz="1050" dirty="0">
                <a:solidFill>
                  <a:srgbClr val="FFFFFF"/>
                </a:solidFill>
                <a:latin typeface="NOEPFV+TimesNewRomanPSMT"/>
                <a:cs typeface="NOEPFV+TimesNewRomanPSMT"/>
              </a:rPr>
              <a:t>Từ Liêm,</a:t>
            </a:r>
            <a:r>
              <a:rPr sz="1050" spc="-18" dirty="0">
                <a:solidFill>
                  <a:srgbClr val="FFFFFF"/>
                </a:solidFill>
                <a:latin typeface="NOEPFV+TimesNewRomanPSMT"/>
                <a:cs typeface="NOEPFV+TimesNewRomanPSMT"/>
              </a:rPr>
              <a:t> </a:t>
            </a:r>
            <a:r>
              <a:rPr sz="1050" spc="-43" dirty="0">
                <a:solidFill>
                  <a:srgbClr val="FFFFFF"/>
                </a:solidFill>
                <a:latin typeface="NOEPFV+TimesNewRomanPSMT"/>
                <a:cs typeface="NOEPFV+TimesNewRomanPSMT"/>
              </a:rPr>
              <a:t>TP.</a:t>
            </a:r>
            <a:r>
              <a:rPr sz="1050" spc="37" dirty="0">
                <a:solidFill>
                  <a:srgbClr val="FFFFFF"/>
                </a:solidFill>
                <a:latin typeface="NOEPFV+TimesNewRomanPSMT"/>
                <a:cs typeface="NOEPFV+TimesNewRomanPSMT"/>
              </a:rPr>
              <a:t> </a:t>
            </a:r>
            <a:r>
              <a:rPr sz="1050" spc="-10" dirty="0">
                <a:solidFill>
                  <a:srgbClr val="FFFFFF"/>
                </a:solidFill>
                <a:latin typeface="NOEPFV+TimesNewRomanPSMT"/>
                <a:cs typeface="NOEPFV+TimesNewRomanPSMT"/>
              </a:rPr>
              <a:t>Hà</a:t>
            </a:r>
            <a:r>
              <a:rPr sz="1050" dirty="0">
                <a:solidFill>
                  <a:srgbClr val="FFFFFF"/>
                </a:solidFill>
                <a:latin typeface="NOEPFV+TimesNewRomanPSMT"/>
                <a:cs typeface="NOEPFV+TimesNewRomanPSMT"/>
              </a:rPr>
              <a:t> Nội</a:t>
            </a:r>
          </a:p>
          <a:p>
            <a:pPr marL="0" marR="0">
              <a:lnSpc>
                <a:spcPts val="1148"/>
              </a:lnSpc>
              <a:spcBef>
                <a:spcPts val="810"/>
              </a:spcBef>
              <a:spcAft>
                <a:spcPts val="0"/>
              </a:spcAft>
            </a:pPr>
            <a:r>
              <a:rPr sz="1050" dirty="0">
                <a:solidFill>
                  <a:srgbClr val="FFFFFF"/>
                </a:solidFill>
                <a:latin typeface="NOEPFV+TimesNewRomanPSMT"/>
                <a:cs typeface="NOEPFV+TimesNewRomanPSMT"/>
              </a:rPr>
              <a:t>1800888800</a:t>
            </a:r>
            <a:r>
              <a:rPr sz="1050" spc="5181" dirty="0">
                <a:solidFill>
                  <a:srgbClr val="FFFFFF"/>
                </a:solidFill>
                <a:latin typeface="NOEPFV+TimesNewRomanPSMT"/>
                <a:cs typeface="NOEPFV+TimesNewRomanPSMT"/>
              </a:rPr>
              <a:t> </a:t>
            </a:r>
            <a:r>
              <a:rPr sz="1050" dirty="0">
                <a:solidFill>
                  <a:srgbClr val="FFFFFF"/>
                </a:solidFill>
                <a:latin typeface="NOEPFV+TimesNewRomanPSMT"/>
                <a:cs typeface="NOEPFV+TimesNewRomanPSMT"/>
              </a:rPr>
              <a:t>tungntttruck@gmail.com</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1"/>
          <p:cNvSpPr/>
          <p:nvPr/>
        </p:nvSpPr>
        <p:spPr>
          <a:xfrm>
            <a:off x="0" y="0"/>
            <a:ext cx="7556500" cy="5219700"/>
          </a:xfrm>
          <a:prstGeom prst="rect">
            <a:avLst/>
          </a:prstGeom>
          <a:blipFill>
            <a:blip r:embed="rId2" cstate="print"/>
            <a:stretch>
              <a:fillRect/>
            </a:stretch>
          </a:blipFill>
        </p:spPr>
        <p:txBody>
          <a:bodyPr wrap="square" lIns="0" tIns="0" rIns="0" bIns="0" rtlCol="0">
            <a:spAutoFit/>
          </a:bodyPr>
          <a:lstStyle/>
          <a:p>
            <a:endParaRPr/>
          </a:p>
        </p:txBody>
      </p:sp>
      <p:pic>
        <p:nvPicPr>
          <p:cNvPr id="16" name="Picture 15">
            <a:extLst>
              <a:ext uri="{FF2B5EF4-FFF2-40B4-BE49-F238E27FC236}">
                <a16:creationId xmlns:a16="http://schemas.microsoft.com/office/drawing/2014/main" id="{C52D9673-1573-4E13-960E-6FD79DB86C73}"/>
              </a:ext>
            </a:extLst>
          </p:cNvPr>
          <p:cNvPicPr>
            <a:picLocks noChangeAspect="1"/>
          </p:cNvPicPr>
          <p:nvPr/>
        </p:nvPicPr>
        <p:blipFill>
          <a:blip r:embed="rId3"/>
          <a:stretch>
            <a:fillRect/>
          </a:stretch>
        </p:blipFill>
        <p:spPr>
          <a:xfrm>
            <a:off x="306175" y="771811"/>
            <a:ext cx="1678533" cy="222399"/>
          </a:xfrm>
          <a:prstGeom prst="rect">
            <a:avLst/>
          </a:prstGeom>
        </p:spPr>
      </p:pic>
      <p:sp>
        <p:nvSpPr>
          <p:cNvPr id="3" name="object 3"/>
          <p:cNvSpPr txBox="1"/>
          <p:nvPr/>
        </p:nvSpPr>
        <p:spPr>
          <a:xfrm>
            <a:off x="415354" y="144170"/>
            <a:ext cx="3477986" cy="164725"/>
          </a:xfrm>
          <a:prstGeom prst="rect">
            <a:avLst/>
          </a:prstGeom>
        </p:spPr>
        <p:txBody>
          <a:bodyPr vert="horz" wrap="square" lIns="0" tIns="0" rIns="0" bIns="0" rtlCol="0">
            <a:spAutoFit/>
          </a:bodyPr>
          <a:lstStyle/>
          <a:p>
            <a:pPr marL="0" marR="0">
              <a:lnSpc>
                <a:spcPts val="1380"/>
              </a:lnSpc>
              <a:spcBef>
                <a:spcPts val="0"/>
              </a:spcBef>
              <a:spcAft>
                <a:spcPts val="0"/>
              </a:spcAft>
            </a:pPr>
            <a:r>
              <a:rPr sz="1000" b="1" spc="15" dirty="0">
                <a:solidFill>
                  <a:srgbClr val="005AAA"/>
                </a:solidFill>
                <a:latin typeface="JWOCJC+UTMAvoBold" panose="020B0604020202020204"/>
                <a:cs typeface="Times New Roman" panose="02020603050405020304" pitchFamily="18" charset="0"/>
              </a:rPr>
              <a:t>SỔ</a:t>
            </a:r>
            <a:r>
              <a:rPr sz="1000" b="1" spc="35" dirty="0">
                <a:solidFill>
                  <a:srgbClr val="005AAA"/>
                </a:solidFill>
                <a:latin typeface="JWOCJC+UTMAvoBold" panose="020B0604020202020204"/>
                <a:cs typeface="Times New Roman" panose="02020603050405020304" pitchFamily="18" charset="0"/>
              </a:rPr>
              <a:t> </a:t>
            </a:r>
            <a:r>
              <a:rPr sz="1000" b="1" spc="15" dirty="0">
                <a:solidFill>
                  <a:srgbClr val="005AAA"/>
                </a:solidFill>
                <a:latin typeface="JWOCJC+UTMAvoBold" panose="020B0604020202020204"/>
                <a:cs typeface="Times New Roman" panose="02020603050405020304" pitchFamily="18" charset="0"/>
              </a:rPr>
              <a:t>BẢO</a:t>
            </a:r>
            <a:r>
              <a:rPr sz="1000" b="1" spc="35" dirty="0">
                <a:solidFill>
                  <a:srgbClr val="005AAA"/>
                </a:solidFill>
                <a:latin typeface="JWOCJC+UTMAvoBold" panose="020B0604020202020204"/>
                <a:cs typeface="Times New Roman" panose="02020603050405020304" pitchFamily="18" charset="0"/>
              </a:rPr>
              <a:t> </a:t>
            </a:r>
            <a:r>
              <a:rPr sz="1000" b="1" spc="15" dirty="0">
                <a:solidFill>
                  <a:srgbClr val="005AAA"/>
                </a:solidFill>
                <a:latin typeface="JWOCJC+UTMAvoBold" panose="020B0604020202020204"/>
                <a:cs typeface="Times New Roman" panose="02020603050405020304" pitchFamily="18" charset="0"/>
              </a:rPr>
              <a:t>HÀNH</a:t>
            </a:r>
            <a:r>
              <a:rPr sz="1000" b="1" spc="34" dirty="0">
                <a:solidFill>
                  <a:srgbClr val="005AAA"/>
                </a:solidFill>
                <a:latin typeface="JWOCJC+UTMAvoBold" panose="020B0604020202020204"/>
                <a:cs typeface="Times New Roman" panose="02020603050405020304" pitchFamily="18" charset="0"/>
              </a:rPr>
              <a:t> </a:t>
            </a:r>
            <a:r>
              <a:rPr sz="1000" b="1" spc="14" dirty="0">
                <a:solidFill>
                  <a:srgbClr val="005AAA"/>
                </a:solidFill>
                <a:latin typeface="JWOCJC+UTMAvoBold" panose="020B0604020202020204"/>
                <a:cs typeface="Times New Roman" panose="02020603050405020304" pitchFamily="18" charset="0"/>
              </a:rPr>
              <a:t>VÀ</a:t>
            </a:r>
            <a:r>
              <a:rPr sz="1000" b="1" spc="35" dirty="0">
                <a:solidFill>
                  <a:srgbClr val="005AAA"/>
                </a:solidFill>
                <a:latin typeface="JWOCJC+UTMAvoBold" panose="020B0604020202020204"/>
                <a:cs typeface="Times New Roman" panose="02020603050405020304" pitchFamily="18" charset="0"/>
              </a:rPr>
              <a:t> </a:t>
            </a:r>
            <a:r>
              <a:rPr sz="1000" b="1" spc="15" dirty="0">
                <a:solidFill>
                  <a:srgbClr val="005AAA"/>
                </a:solidFill>
                <a:latin typeface="JWOCJC+UTMAvoBold" panose="020B0604020202020204"/>
                <a:cs typeface="Times New Roman" panose="02020603050405020304" pitchFamily="18" charset="0"/>
              </a:rPr>
              <a:t>BẢO</a:t>
            </a:r>
            <a:r>
              <a:rPr sz="1000" b="1" spc="35" dirty="0">
                <a:solidFill>
                  <a:srgbClr val="005AAA"/>
                </a:solidFill>
                <a:latin typeface="JWOCJC+UTMAvoBold" panose="020B0604020202020204"/>
                <a:cs typeface="Times New Roman" panose="02020603050405020304" pitchFamily="18" charset="0"/>
              </a:rPr>
              <a:t> </a:t>
            </a:r>
            <a:r>
              <a:rPr sz="1000" b="1" spc="15" dirty="0">
                <a:solidFill>
                  <a:srgbClr val="005AAA"/>
                </a:solidFill>
                <a:latin typeface="JWOCJC+UTMAvoBold" panose="020B0604020202020204"/>
                <a:cs typeface="Times New Roman" panose="02020603050405020304" pitchFamily="18" charset="0"/>
              </a:rPr>
              <a:t>DƯỠNG</a:t>
            </a:r>
            <a:r>
              <a:rPr sz="1000" b="1" spc="34" dirty="0">
                <a:solidFill>
                  <a:srgbClr val="005AAA"/>
                </a:solidFill>
                <a:latin typeface="JWOCJC+UTMAvoBold" panose="020B0604020202020204"/>
                <a:cs typeface="Times New Roman" panose="02020603050405020304" pitchFamily="18" charset="0"/>
              </a:rPr>
              <a:t> </a:t>
            </a:r>
            <a:r>
              <a:rPr sz="1000" b="1" spc="15" dirty="0">
                <a:solidFill>
                  <a:srgbClr val="005AAA"/>
                </a:solidFill>
                <a:latin typeface="JWOCJC+UTMAvoBold" panose="020B0604020202020204"/>
                <a:cs typeface="Times New Roman" panose="02020603050405020304" pitchFamily="18" charset="0"/>
              </a:rPr>
              <a:t>SHACMAN</a:t>
            </a:r>
          </a:p>
        </p:txBody>
      </p:sp>
      <p:sp>
        <p:nvSpPr>
          <p:cNvPr id="4" name="object 4"/>
          <p:cNvSpPr txBox="1"/>
          <p:nvPr/>
        </p:nvSpPr>
        <p:spPr>
          <a:xfrm>
            <a:off x="1465355" y="462917"/>
            <a:ext cx="4968085" cy="256480"/>
          </a:xfrm>
          <a:prstGeom prst="rect">
            <a:avLst/>
          </a:prstGeom>
        </p:spPr>
        <p:txBody>
          <a:bodyPr vert="horz" wrap="square" lIns="0" tIns="0" rIns="0" bIns="0" rtlCol="0">
            <a:spAutoFit/>
          </a:bodyPr>
          <a:lstStyle/>
          <a:p>
            <a:pPr marL="0" marR="0">
              <a:lnSpc>
                <a:spcPts val="1993"/>
              </a:lnSpc>
              <a:spcBef>
                <a:spcPts val="0"/>
              </a:spcBef>
              <a:spcAft>
                <a:spcPts val="0"/>
              </a:spcAft>
            </a:pPr>
            <a:r>
              <a:rPr sz="1800" b="1" dirty="0">
                <a:solidFill>
                  <a:srgbClr val="005AAA"/>
                </a:solidFill>
                <a:latin typeface="Times New Roman" panose="02020603050405020304" pitchFamily="18" charset="0"/>
                <a:cs typeface="Times New Roman" panose="02020603050405020304" pitchFamily="18" charset="0"/>
              </a:rPr>
              <a:t>NHỮNG ĐIỀU CẦN BIẾT</a:t>
            </a:r>
            <a:r>
              <a:rPr sz="1800" b="1" spc="-31" dirty="0">
                <a:solidFill>
                  <a:srgbClr val="005AAA"/>
                </a:solidFill>
                <a:latin typeface="Times New Roman" panose="02020603050405020304" pitchFamily="18" charset="0"/>
                <a:cs typeface="Times New Roman" panose="02020603050405020304" pitchFamily="18" charset="0"/>
              </a:rPr>
              <a:t> </a:t>
            </a:r>
            <a:r>
              <a:rPr sz="1800" b="1" dirty="0">
                <a:solidFill>
                  <a:srgbClr val="005AAA"/>
                </a:solidFill>
                <a:latin typeface="Times New Roman" panose="02020603050405020304" pitchFamily="18" charset="0"/>
                <a:cs typeface="Times New Roman" panose="02020603050405020304" pitchFamily="18" charset="0"/>
              </a:rPr>
              <a:t>KHI</a:t>
            </a:r>
            <a:r>
              <a:rPr sz="1800" b="1" spc="-33" dirty="0">
                <a:solidFill>
                  <a:srgbClr val="005AAA"/>
                </a:solidFill>
                <a:latin typeface="Times New Roman" panose="02020603050405020304" pitchFamily="18" charset="0"/>
                <a:cs typeface="Times New Roman" panose="02020603050405020304" pitchFamily="18" charset="0"/>
              </a:rPr>
              <a:t> </a:t>
            </a:r>
            <a:r>
              <a:rPr sz="1800" b="1" dirty="0">
                <a:solidFill>
                  <a:srgbClr val="005AAA"/>
                </a:solidFill>
                <a:latin typeface="Times New Roman" panose="02020603050405020304" pitchFamily="18" charset="0"/>
                <a:cs typeface="Times New Roman" panose="02020603050405020304" pitchFamily="18" charset="0"/>
              </a:rPr>
              <a:t>VẬN HÀNH XE</a:t>
            </a:r>
          </a:p>
        </p:txBody>
      </p:sp>
      <p:sp>
        <p:nvSpPr>
          <p:cNvPr id="5" name="object 5"/>
          <p:cNvSpPr txBox="1"/>
          <p:nvPr/>
        </p:nvSpPr>
        <p:spPr>
          <a:xfrm>
            <a:off x="452983" y="818344"/>
            <a:ext cx="1531725" cy="141064"/>
          </a:xfrm>
          <a:prstGeom prst="rect">
            <a:avLst/>
          </a:prstGeom>
        </p:spPr>
        <p:txBody>
          <a:bodyPr vert="horz" wrap="square" lIns="0" tIns="0" rIns="0" bIns="0" rtlCol="0">
            <a:spAutoFit/>
          </a:bodyPr>
          <a:lstStyle/>
          <a:p>
            <a:pPr marL="0" marR="0">
              <a:lnSpc>
                <a:spcPts val="1107"/>
              </a:lnSpc>
              <a:spcBef>
                <a:spcPts val="0"/>
              </a:spcBef>
              <a:spcAft>
                <a:spcPts val="0"/>
              </a:spcAft>
            </a:pPr>
            <a:r>
              <a:rPr sz="1000" b="1" dirty="0">
                <a:solidFill>
                  <a:srgbClr val="FFFFFF"/>
                </a:solidFill>
                <a:latin typeface="Times New Roman" panose="02020603050405020304" pitchFamily="18" charset="0"/>
                <a:cs typeface="Times New Roman" panose="02020603050405020304" pitchFamily="18" charset="0"/>
              </a:rPr>
              <a:t>I. CHUẨN BỊ ĐỘNG CƠ</a:t>
            </a:r>
          </a:p>
        </p:txBody>
      </p:sp>
      <p:sp>
        <p:nvSpPr>
          <p:cNvPr id="6" name="object 6"/>
          <p:cNvSpPr txBox="1"/>
          <p:nvPr/>
        </p:nvSpPr>
        <p:spPr>
          <a:xfrm>
            <a:off x="452983" y="996144"/>
            <a:ext cx="6904333" cy="320601"/>
          </a:xfrm>
          <a:prstGeom prst="rect">
            <a:avLst/>
          </a:prstGeom>
        </p:spPr>
        <p:txBody>
          <a:bodyPr vert="horz" wrap="square" lIns="0" tIns="0" rIns="0" bIns="0" rtlCol="0">
            <a:spAutoFit/>
          </a:bodyPr>
          <a:lstStyle/>
          <a:p>
            <a:pPr marL="0" marR="0">
              <a:lnSpc>
                <a:spcPts val="1107"/>
              </a:lnSpc>
              <a:spcBef>
                <a:spcPts val="0"/>
              </a:spcBef>
              <a:spcAft>
                <a:spcPts val="0"/>
              </a:spcAft>
            </a:pPr>
            <a:r>
              <a:rPr sz="1000" dirty="0">
                <a:solidFill>
                  <a:srgbClr val="221E1F"/>
                </a:solidFill>
                <a:latin typeface="Times New Roman" panose="02020603050405020304" pitchFamily="18" charset="0"/>
                <a:cs typeface="Times New Roman" panose="02020603050405020304" pitchFamily="18" charset="0"/>
              </a:rPr>
              <a:t>1.Kiểm</a:t>
            </a:r>
            <a:r>
              <a:rPr sz="1000" spc="15" dirty="0">
                <a:solidFill>
                  <a:srgbClr val="221E1F"/>
                </a:solidFill>
                <a:latin typeface="Times New Roman" panose="02020603050405020304" pitchFamily="18" charset="0"/>
                <a:cs typeface="Times New Roman" panose="02020603050405020304" pitchFamily="18" charset="0"/>
              </a:rPr>
              <a:t> </a:t>
            </a:r>
            <a:r>
              <a:rPr sz="1000" dirty="0">
                <a:solidFill>
                  <a:srgbClr val="221E1F"/>
                </a:solidFill>
                <a:latin typeface="Times New Roman" panose="02020603050405020304" pitchFamily="18" charset="0"/>
                <a:cs typeface="Times New Roman" panose="02020603050405020304" pitchFamily="18" charset="0"/>
              </a:rPr>
              <a:t>tra</a:t>
            </a:r>
            <a:r>
              <a:rPr sz="1000" spc="15" dirty="0">
                <a:solidFill>
                  <a:srgbClr val="221E1F"/>
                </a:solidFill>
                <a:latin typeface="Times New Roman" panose="02020603050405020304" pitchFamily="18" charset="0"/>
                <a:cs typeface="Times New Roman" panose="02020603050405020304" pitchFamily="18" charset="0"/>
              </a:rPr>
              <a:t> </a:t>
            </a:r>
            <a:r>
              <a:rPr sz="1000" dirty="0">
                <a:solidFill>
                  <a:srgbClr val="221E1F"/>
                </a:solidFill>
                <a:latin typeface="Times New Roman" panose="02020603050405020304" pitchFamily="18" charset="0"/>
                <a:cs typeface="Times New Roman" panose="02020603050405020304" pitchFamily="18" charset="0"/>
              </a:rPr>
              <a:t>mức</a:t>
            </a:r>
            <a:r>
              <a:rPr sz="1000" spc="15" dirty="0">
                <a:solidFill>
                  <a:srgbClr val="221E1F"/>
                </a:solidFill>
                <a:latin typeface="Times New Roman" panose="02020603050405020304" pitchFamily="18" charset="0"/>
                <a:cs typeface="Times New Roman" panose="02020603050405020304" pitchFamily="18" charset="0"/>
              </a:rPr>
              <a:t> </a:t>
            </a:r>
            <a:r>
              <a:rPr sz="1000" dirty="0">
                <a:solidFill>
                  <a:srgbClr val="221E1F"/>
                </a:solidFill>
                <a:latin typeface="Times New Roman" panose="02020603050405020304" pitchFamily="18" charset="0"/>
                <a:cs typeface="Times New Roman" panose="02020603050405020304" pitchFamily="18" charset="0"/>
              </a:rPr>
              <a:t>dầu</a:t>
            </a:r>
            <a:r>
              <a:rPr sz="1000" spc="15" dirty="0">
                <a:solidFill>
                  <a:srgbClr val="221E1F"/>
                </a:solidFill>
                <a:latin typeface="Times New Roman" panose="02020603050405020304" pitchFamily="18" charset="0"/>
                <a:cs typeface="Times New Roman" panose="02020603050405020304" pitchFamily="18" charset="0"/>
              </a:rPr>
              <a:t> </a:t>
            </a:r>
            <a:r>
              <a:rPr sz="1000" dirty="0">
                <a:solidFill>
                  <a:srgbClr val="221E1F"/>
                </a:solidFill>
                <a:latin typeface="Times New Roman" panose="02020603050405020304" pitchFamily="18" charset="0"/>
                <a:cs typeface="Times New Roman" panose="02020603050405020304" pitchFamily="18" charset="0"/>
              </a:rPr>
              <a:t>động</a:t>
            </a:r>
            <a:r>
              <a:rPr sz="1000" spc="15" dirty="0">
                <a:solidFill>
                  <a:srgbClr val="221E1F"/>
                </a:solidFill>
                <a:latin typeface="Times New Roman" panose="02020603050405020304" pitchFamily="18" charset="0"/>
                <a:cs typeface="Times New Roman" panose="02020603050405020304" pitchFamily="18" charset="0"/>
              </a:rPr>
              <a:t> </a:t>
            </a:r>
            <a:r>
              <a:rPr sz="1000" dirty="0">
                <a:solidFill>
                  <a:srgbClr val="221E1F"/>
                </a:solidFill>
                <a:latin typeface="Times New Roman" panose="02020603050405020304" pitchFamily="18" charset="0"/>
                <a:cs typeface="Times New Roman" panose="02020603050405020304" pitchFamily="18" charset="0"/>
              </a:rPr>
              <a:t>cơ</a:t>
            </a:r>
            <a:r>
              <a:rPr sz="1000" spc="15" dirty="0">
                <a:solidFill>
                  <a:srgbClr val="221E1F"/>
                </a:solidFill>
                <a:latin typeface="Times New Roman" panose="02020603050405020304" pitchFamily="18" charset="0"/>
                <a:cs typeface="Times New Roman" panose="02020603050405020304" pitchFamily="18" charset="0"/>
              </a:rPr>
              <a:t> </a:t>
            </a:r>
            <a:r>
              <a:rPr sz="1000" dirty="0">
                <a:solidFill>
                  <a:srgbClr val="221E1F"/>
                </a:solidFill>
                <a:latin typeface="Times New Roman" panose="02020603050405020304" pitchFamily="18" charset="0"/>
                <a:cs typeface="Times New Roman" panose="02020603050405020304" pitchFamily="18" charset="0"/>
              </a:rPr>
              <a:t>(mức</a:t>
            </a:r>
            <a:r>
              <a:rPr sz="1000" spc="15" dirty="0">
                <a:solidFill>
                  <a:srgbClr val="221E1F"/>
                </a:solidFill>
                <a:latin typeface="Times New Roman" panose="02020603050405020304" pitchFamily="18" charset="0"/>
                <a:cs typeface="Times New Roman" panose="02020603050405020304" pitchFamily="18" charset="0"/>
              </a:rPr>
              <a:t> </a:t>
            </a:r>
            <a:r>
              <a:rPr sz="1000" dirty="0">
                <a:solidFill>
                  <a:srgbClr val="221E1F"/>
                </a:solidFill>
                <a:latin typeface="Times New Roman" panose="02020603050405020304" pitchFamily="18" charset="0"/>
                <a:cs typeface="Times New Roman" panose="02020603050405020304" pitchFamily="18" charset="0"/>
              </a:rPr>
              <a:t>dầu</a:t>
            </a:r>
            <a:r>
              <a:rPr sz="1000" spc="15" dirty="0">
                <a:solidFill>
                  <a:srgbClr val="221E1F"/>
                </a:solidFill>
                <a:latin typeface="Times New Roman" panose="02020603050405020304" pitchFamily="18" charset="0"/>
                <a:cs typeface="Times New Roman" panose="02020603050405020304" pitchFamily="18" charset="0"/>
              </a:rPr>
              <a:t> </a:t>
            </a:r>
            <a:r>
              <a:rPr sz="1000" dirty="0">
                <a:solidFill>
                  <a:srgbClr val="221E1F"/>
                </a:solidFill>
                <a:latin typeface="Times New Roman" panose="02020603050405020304" pitchFamily="18" charset="0"/>
                <a:cs typeface="Times New Roman" panose="02020603050405020304" pitchFamily="18" charset="0"/>
              </a:rPr>
              <a:t>phải</a:t>
            </a:r>
            <a:r>
              <a:rPr sz="1000" spc="15" dirty="0">
                <a:solidFill>
                  <a:srgbClr val="221E1F"/>
                </a:solidFill>
                <a:latin typeface="Times New Roman" panose="02020603050405020304" pitchFamily="18" charset="0"/>
                <a:cs typeface="Times New Roman" panose="02020603050405020304" pitchFamily="18" charset="0"/>
              </a:rPr>
              <a:t> </a:t>
            </a:r>
            <a:r>
              <a:rPr sz="1000" dirty="0">
                <a:solidFill>
                  <a:srgbClr val="221E1F"/>
                </a:solidFill>
                <a:latin typeface="Times New Roman" panose="02020603050405020304" pitchFamily="18" charset="0"/>
                <a:cs typeface="Times New Roman" panose="02020603050405020304" pitchFamily="18" charset="0"/>
              </a:rPr>
              <a:t>nằm</a:t>
            </a:r>
            <a:r>
              <a:rPr sz="1000" spc="15" dirty="0">
                <a:solidFill>
                  <a:srgbClr val="221E1F"/>
                </a:solidFill>
                <a:latin typeface="Times New Roman" panose="02020603050405020304" pitchFamily="18" charset="0"/>
                <a:cs typeface="Times New Roman" panose="02020603050405020304" pitchFamily="18" charset="0"/>
              </a:rPr>
              <a:t> </a:t>
            </a:r>
            <a:r>
              <a:rPr sz="1000" dirty="0">
                <a:solidFill>
                  <a:srgbClr val="221E1F"/>
                </a:solidFill>
                <a:latin typeface="Times New Roman" panose="02020603050405020304" pitchFamily="18" charset="0"/>
                <a:cs typeface="Times New Roman" panose="02020603050405020304" pitchFamily="18" charset="0"/>
              </a:rPr>
              <a:t>trong</a:t>
            </a:r>
            <a:r>
              <a:rPr sz="1000" spc="15" dirty="0">
                <a:solidFill>
                  <a:srgbClr val="221E1F"/>
                </a:solidFill>
                <a:latin typeface="Times New Roman" panose="02020603050405020304" pitchFamily="18" charset="0"/>
                <a:cs typeface="Times New Roman" panose="02020603050405020304" pitchFamily="18" charset="0"/>
              </a:rPr>
              <a:t> </a:t>
            </a:r>
            <a:r>
              <a:rPr sz="1000" dirty="0">
                <a:solidFill>
                  <a:srgbClr val="221E1F"/>
                </a:solidFill>
                <a:latin typeface="Times New Roman" panose="02020603050405020304" pitchFamily="18" charset="0"/>
                <a:cs typeface="Times New Roman" panose="02020603050405020304" pitchFamily="18" charset="0"/>
              </a:rPr>
              <a:t>khoảng</a:t>
            </a:r>
            <a:r>
              <a:rPr sz="1000" spc="15" dirty="0">
                <a:solidFill>
                  <a:srgbClr val="221E1F"/>
                </a:solidFill>
                <a:latin typeface="Times New Roman" panose="02020603050405020304" pitchFamily="18" charset="0"/>
                <a:cs typeface="Times New Roman" panose="02020603050405020304" pitchFamily="18" charset="0"/>
              </a:rPr>
              <a:t> </a:t>
            </a:r>
            <a:r>
              <a:rPr sz="1000" dirty="0">
                <a:solidFill>
                  <a:srgbClr val="221E1F"/>
                </a:solidFill>
                <a:latin typeface="Times New Roman" panose="02020603050405020304" pitchFamily="18" charset="0"/>
                <a:cs typeface="Times New Roman" panose="02020603050405020304" pitchFamily="18" charset="0"/>
              </a:rPr>
              <a:t>vạch</a:t>
            </a:r>
            <a:r>
              <a:rPr sz="1000" spc="15" dirty="0">
                <a:solidFill>
                  <a:srgbClr val="221E1F"/>
                </a:solidFill>
                <a:latin typeface="Times New Roman" panose="02020603050405020304" pitchFamily="18" charset="0"/>
                <a:cs typeface="Times New Roman" panose="02020603050405020304" pitchFamily="18" charset="0"/>
              </a:rPr>
              <a:t> </a:t>
            </a:r>
            <a:r>
              <a:rPr sz="1000" dirty="0">
                <a:solidFill>
                  <a:srgbClr val="221E1F"/>
                </a:solidFill>
                <a:latin typeface="Times New Roman" panose="02020603050405020304" pitchFamily="18" charset="0"/>
                <a:cs typeface="Times New Roman" panose="02020603050405020304" pitchFamily="18" charset="0"/>
              </a:rPr>
              <a:t>cho</a:t>
            </a:r>
            <a:r>
              <a:rPr sz="1000" spc="15" dirty="0">
                <a:solidFill>
                  <a:srgbClr val="221E1F"/>
                </a:solidFill>
                <a:latin typeface="Times New Roman" panose="02020603050405020304" pitchFamily="18" charset="0"/>
                <a:cs typeface="Times New Roman" panose="02020603050405020304" pitchFamily="18" charset="0"/>
              </a:rPr>
              <a:t> </a:t>
            </a:r>
            <a:r>
              <a:rPr sz="1000" dirty="0">
                <a:solidFill>
                  <a:srgbClr val="221E1F"/>
                </a:solidFill>
                <a:latin typeface="Times New Roman" panose="02020603050405020304" pitchFamily="18" charset="0"/>
                <a:cs typeface="Times New Roman" panose="02020603050405020304" pitchFamily="18" charset="0"/>
              </a:rPr>
              <a:t>phép</a:t>
            </a:r>
            <a:r>
              <a:rPr sz="1000" spc="15" dirty="0">
                <a:solidFill>
                  <a:srgbClr val="221E1F"/>
                </a:solidFill>
                <a:latin typeface="Times New Roman" panose="02020603050405020304" pitchFamily="18" charset="0"/>
                <a:cs typeface="Times New Roman" panose="02020603050405020304" pitchFamily="18" charset="0"/>
              </a:rPr>
              <a:t> </a:t>
            </a:r>
            <a:r>
              <a:rPr sz="1000" dirty="0">
                <a:solidFill>
                  <a:srgbClr val="221E1F"/>
                </a:solidFill>
                <a:latin typeface="Times New Roman" panose="02020603050405020304" pitchFamily="18" charset="0"/>
                <a:cs typeface="Times New Roman" panose="02020603050405020304" pitchFamily="18" charset="0"/>
              </a:rPr>
              <a:t>của</a:t>
            </a:r>
            <a:r>
              <a:rPr sz="1000" spc="15" dirty="0">
                <a:solidFill>
                  <a:srgbClr val="221E1F"/>
                </a:solidFill>
                <a:latin typeface="Times New Roman" panose="02020603050405020304" pitchFamily="18" charset="0"/>
                <a:cs typeface="Times New Roman" panose="02020603050405020304" pitchFamily="18" charset="0"/>
              </a:rPr>
              <a:t> </a:t>
            </a:r>
            <a:r>
              <a:rPr sz="1000" dirty="0">
                <a:solidFill>
                  <a:srgbClr val="221E1F"/>
                </a:solidFill>
                <a:latin typeface="Times New Roman" panose="02020603050405020304" pitchFamily="18" charset="0"/>
                <a:cs typeface="Times New Roman" panose="02020603050405020304" pitchFamily="18" charset="0"/>
              </a:rPr>
              <a:t>thước</a:t>
            </a:r>
            <a:r>
              <a:rPr sz="1000" spc="15" dirty="0">
                <a:solidFill>
                  <a:srgbClr val="221E1F"/>
                </a:solidFill>
                <a:latin typeface="Times New Roman" panose="02020603050405020304" pitchFamily="18" charset="0"/>
                <a:cs typeface="Times New Roman" panose="02020603050405020304" pitchFamily="18" charset="0"/>
              </a:rPr>
              <a:t> </a:t>
            </a:r>
            <a:r>
              <a:rPr sz="1000" dirty="0">
                <a:solidFill>
                  <a:srgbClr val="221E1F"/>
                </a:solidFill>
                <a:latin typeface="Times New Roman" panose="02020603050405020304" pitchFamily="18" charset="0"/>
                <a:cs typeface="Times New Roman" panose="02020603050405020304" pitchFamily="18" charset="0"/>
              </a:rPr>
              <a:t>thăm</a:t>
            </a:r>
            <a:r>
              <a:rPr sz="1000" spc="15" dirty="0">
                <a:solidFill>
                  <a:srgbClr val="221E1F"/>
                </a:solidFill>
                <a:latin typeface="Times New Roman" panose="02020603050405020304" pitchFamily="18" charset="0"/>
                <a:cs typeface="Times New Roman" panose="02020603050405020304" pitchFamily="18" charset="0"/>
              </a:rPr>
              <a:t> </a:t>
            </a:r>
            <a:r>
              <a:rPr sz="1000" dirty="0">
                <a:solidFill>
                  <a:srgbClr val="221E1F"/>
                </a:solidFill>
                <a:latin typeface="Times New Roman" panose="02020603050405020304" pitchFamily="18" charset="0"/>
                <a:cs typeface="Times New Roman" panose="02020603050405020304" pitchFamily="18" charset="0"/>
              </a:rPr>
              <a:t>dầu)</a:t>
            </a:r>
            <a:r>
              <a:rPr sz="1000" spc="15" dirty="0">
                <a:solidFill>
                  <a:srgbClr val="221E1F"/>
                </a:solidFill>
                <a:latin typeface="Times New Roman" panose="02020603050405020304" pitchFamily="18" charset="0"/>
                <a:cs typeface="Times New Roman" panose="02020603050405020304" pitchFamily="18" charset="0"/>
              </a:rPr>
              <a:t> </a:t>
            </a:r>
            <a:r>
              <a:rPr sz="1000" dirty="0">
                <a:solidFill>
                  <a:srgbClr val="221E1F"/>
                </a:solidFill>
                <a:latin typeface="Times New Roman" panose="02020603050405020304" pitchFamily="18" charset="0"/>
                <a:cs typeface="Times New Roman" panose="02020603050405020304" pitchFamily="18" charset="0"/>
              </a:rPr>
              <a:t>và</a:t>
            </a:r>
            <a:r>
              <a:rPr sz="1000" spc="15" dirty="0">
                <a:solidFill>
                  <a:srgbClr val="221E1F"/>
                </a:solidFill>
                <a:latin typeface="Times New Roman" panose="02020603050405020304" pitchFamily="18" charset="0"/>
                <a:cs typeface="Times New Roman" panose="02020603050405020304" pitchFamily="18" charset="0"/>
              </a:rPr>
              <a:t> </a:t>
            </a:r>
            <a:r>
              <a:rPr sz="1000" dirty="0">
                <a:solidFill>
                  <a:srgbClr val="221E1F"/>
                </a:solidFill>
                <a:latin typeface="Times New Roman" panose="02020603050405020304" pitchFamily="18" charset="0"/>
                <a:cs typeface="Times New Roman" panose="02020603050405020304" pitchFamily="18" charset="0"/>
              </a:rPr>
              <a:t>chất</a:t>
            </a:r>
            <a:r>
              <a:rPr sz="1000" spc="15" dirty="0">
                <a:solidFill>
                  <a:srgbClr val="221E1F"/>
                </a:solidFill>
                <a:latin typeface="Times New Roman" panose="02020603050405020304" pitchFamily="18" charset="0"/>
                <a:cs typeface="Times New Roman" panose="02020603050405020304" pitchFamily="18" charset="0"/>
              </a:rPr>
              <a:t> </a:t>
            </a:r>
            <a:r>
              <a:rPr sz="1000" dirty="0">
                <a:solidFill>
                  <a:srgbClr val="221E1F"/>
                </a:solidFill>
                <a:latin typeface="Times New Roman" panose="02020603050405020304" pitchFamily="18" charset="0"/>
                <a:cs typeface="Times New Roman" panose="02020603050405020304" pitchFamily="18" charset="0"/>
              </a:rPr>
              <a:t>lượng</a:t>
            </a:r>
            <a:r>
              <a:rPr sz="1000" spc="15" dirty="0">
                <a:solidFill>
                  <a:srgbClr val="221E1F"/>
                </a:solidFill>
                <a:latin typeface="Times New Roman" panose="02020603050405020304" pitchFamily="18" charset="0"/>
                <a:cs typeface="Times New Roman" panose="02020603050405020304" pitchFamily="18" charset="0"/>
              </a:rPr>
              <a:t> </a:t>
            </a:r>
            <a:r>
              <a:rPr sz="1000" dirty="0">
                <a:solidFill>
                  <a:srgbClr val="221E1F"/>
                </a:solidFill>
                <a:latin typeface="Times New Roman" panose="02020603050405020304" pitchFamily="18" charset="0"/>
                <a:cs typeface="Times New Roman" panose="02020603050405020304" pitchFamily="18" charset="0"/>
              </a:rPr>
              <a:t>dầu.</a:t>
            </a:r>
            <a:r>
              <a:rPr sz="1000" spc="15" dirty="0">
                <a:solidFill>
                  <a:srgbClr val="221E1F"/>
                </a:solidFill>
                <a:latin typeface="Times New Roman" panose="02020603050405020304" pitchFamily="18" charset="0"/>
                <a:cs typeface="Times New Roman" panose="02020603050405020304" pitchFamily="18" charset="0"/>
              </a:rPr>
              <a:t> </a:t>
            </a:r>
            <a:r>
              <a:rPr sz="1000" dirty="0">
                <a:solidFill>
                  <a:srgbClr val="221E1F"/>
                </a:solidFill>
                <a:latin typeface="Times New Roman" panose="02020603050405020304" pitchFamily="18" charset="0"/>
                <a:cs typeface="Times New Roman" panose="02020603050405020304" pitchFamily="18" charset="0"/>
              </a:rPr>
              <a:t>Dầu</a:t>
            </a:r>
            <a:r>
              <a:rPr sz="1000" spc="15" dirty="0">
                <a:solidFill>
                  <a:srgbClr val="221E1F"/>
                </a:solidFill>
                <a:latin typeface="Times New Roman" panose="02020603050405020304" pitchFamily="18" charset="0"/>
                <a:cs typeface="Times New Roman" panose="02020603050405020304" pitchFamily="18" charset="0"/>
              </a:rPr>
              <a:t> </a:t>
            </a:r>
            <a:r>
              <a:rPr sz="1000" dirty="0">
                <a:solidFill>
                  <a:srgbClr val="221E1F"/>
                </a:solidFill>
                <a:latin typeface="Times New Roman" panose="02020603050405020304" pitchFamily="18" charset="0"/>
                <a:cs typeface="Times New Roman" panose="02020603050405020304" pitchFamily="18" charset="0"/>
              </a:rPr>
              <a:t>được</a:t>
            </a:r>
            <a:r>
              <a:rPr sz="1000" spc="15" dirty="0">
                <a:solidFill>
                  <a:srgbClr val="221E1F"/>
                </a:solidFill>
                <a:latin typeface="Times New Roman" panose="02020603050405020304" pitchFamily="18" charset="0"/>
                <a:cs typeface="Times New Roman" panose="02020603050405020304" pitchFamily="18" charset="0"/>
              </a:rPr>
              <a:t> </a:t>
            </a:r>
            <a:r>
              <a:rPr sz="1000" dirty="0">
                <a:solidFill>
                  <a:srgbClr val="221E1F"/>
                </a:solidFill>
                <a:latin typeface="Times New Roman" panose="02020603050405020304" pitchFamily="18" charset="0"/>
                <a:cs typeface="Times New Roman" panose="02020603050405020304" pitchFamily="18" charset="0"/>
              </a:rPr>
              <a:t>chỉ</a:t>
            </a:r>
          </a:p>
          <a:p>
            <a:pPr marL="0" marR="0">
              <a:lnSpc>
                <a:spcPts val="1107"/>
              </a:lnSpc>
              <a:spcBef>
                <a:spcPts val="292"/>
              </a:spcBef>
              <a:spcAft>
                <a:spcPts val="0"/>
              </a:spcAft>
            </a:pPr>
            <a:r>
              <a:rPr sz="1000" dirty="0" err="1">
                <a:solidFill>
                  <a:srgbClr val="221E1F"/>
                </a:solidFill>
                <a:latin typeface="Times New Roman" panose="02020603050405020304" pitchFamily="18" charset="0"/>
                <a:cs typeface="Times New Roman" panose="02020603050405020304" pitchFamily="18" charset="0"/>
              </a:rPr>
              <a:t>định</a:t>
            </a:r>
            <a:r>
              <a:rPr sz="1000" dirty="0">
                <a:solidFill>
                  <a:srgbClr val="221E1F"/>
                </a:solidFill>
                <a:latin typeface="Times New Roman" panose="02020603050405020304" pitchFamily="18" charset="0"/>
                <a:cs typeface="Times New Roman" panose="02020603050405020304" pitchFamily="18" charset="0"/>
              </a:rPr>
              <a:t> </a:t>
            </a:r>
            <a:r>
              <a:rPr sz="1000" dirty="0" err="1">
                <a:solidFill>
                  <a:srgbClr val="221E1F"/>
                </a:solidFill>
                <a:latin typeface="Times New Roman" panose="02020603050405020304" pitchFamily="18" charset="0"/>
                <a:cs typeface="Times New Roman" panose="02020603050405020304" pitchFamily="18" charset="0"/>
              </a:rPr>
              <a:t>dùng</a:t>
            </a:r>
            <a:r>
              <a:rPr sz="1000" dirty="0">
                <a:solidFill>
                  <a:srgbClr val="221E1F"/>
                </a:solidFill>
                <a:latin typeface="Times New Roman" panose="02020603050405020304" pitchFamily="18" charset="0"/>
                <a:cs typeface="Times New Roman" panose="02020603050405020304" pitchFamily="18" charset="0"/>
              </a:rPr>
              <a:t> </a:t>
            </a:r>
            <a:r>
              <a:rPr sz="1000" dirty="0" err="1">
                <a:solidFill>
                  <a:srgbClr val="221E1F"/>
                </a:solidFill>
                <a:latin typeface="Times New Roman" panose="02020603050405020304" pitchFamily="18" charset="0"/>
                <a:cs typeface="Times New Roman" panose="02020603050405020304" pitchFamily="18" charset="0"/>
              </a:rPr>
              <a:t>cho</a:t>
            </a:r>
            <a:r>
              <a:rPr sz="1000" dirty="0">
                <a:solidFill>
                  <a:srgbClr val="221E1F"/>
                </a:solidFill>
                <a:latin typeface="Times New Roman" panose="02020603050405020304" pitchFamily="18" charset="0"/>
                <a:cs typeface="Times New Roman" panose="02020603050405020304" pitchFamily="18" charset="0"/>
              </a:rPr>
              <a:t> </a:t>
            </a:r>
            <a:r>
              <a:rPr sz="1000" dirty="0" err="1">
                <a:solidFill>
                  <a:srgbClr val="221E1F"/>
                </a:solidFill>
                <a:latin typeface="Times New Roman" panose="02020603050405020304" pitchFamily="18" charset="0"/>
                <a:cs typeface="Times New Roman" panose="02020603050405020304" pitchFamily="18" charset="0"/>
              </a:rPr>
              <a:t>động</a:t>
            </a:r>
            <a:r>
              <a:rPr sz="1000" dirty="0">
                <a:solidFill>
                  <a:srgbClr val="221E1F"/>
                </a:solidFill>
                <a:latin typeface="Times New Roman" panose="02020603050405020304" pitchFamily="18" charset="0"/>
                <a:cs typeface="Times New Roman" panose="02020603050405020304" pitchFamily="18" charset="0"/>
              </a:rPr>
              <a:t> </a:t>
            </a:r>
            <a:r>
              <a:rPr sz="1000" dirty="0" err="1">
                <a:solidFill>
                  <a:srgbClr val="221E1F"/>
                </a:solidFill>
                <a:latin typeface="Times New Roman" panose="02020603050405020304" pitchFamily="18" charset="0"/>
                <a:cs typeface="Times New Roman" panose="02020603050405020304" pitchFamily="18" charset="0"/>
              </a:rPr>
              <a:t>cơ</a:t>
            </a:r>
            <a:r>
              <a:rPr sz="1000" spc="-18" dirty="0">
                <a:solidFill>
                  <a:srgbClr val="221E1F"/>
                </a:solidFill>
                <a:latin typeface="Times New Roman" panose="02020603050405020304" pitchFamily="18" charset="0"/>
                <a:cs typeface="Times New Roman" panose="02020603050405020304" pitchFamily="18" charset="0"/>
              </a:rPr>
              <a:t> </a:t>
            </a:r>
            <a:r>
              <a:rPr sz="1000" spc="-12" dirty="0" err="1">
                <a:solidFill>
                  <a:srgbClr val="221E1F"/>
                </a:solidFill>
                <a:latin typeface="Times New Roman" panose="02020603050405020304" pitchFamily="18" charset="0"/>
                <a:cs typeface="Times New Roman" panose="02020603050405020304" pitchFamily="18" charset="0"/>
              </a:rPr>
              <a:t>Weichai</a:t>
            </a:r>
            <a:r>
              <a:rPr sz="1000" spc="12" dirty="0">
                <a:solidFill>
                  <a:srgbClr val="221E1F"/>
                </a:solidFill>
                <a:latin typeface="Times New Roman" panose="02020603050405020304" pitchFamily="18" charset="0"/>
                <a:cs typeface="Times New Roman" panose="02020603050405020304" pitchFamily="18" charset="0"/>
              </a:rPr>
              <a:t> </a:t>
            </a:r>
            <a:r>
              <a:rPr sz="1000" dirty="0">
                <a:solidFill>
                  <a:srgbClr val="221E1F"/>
                </a:solidFill>
                <a:latin typeface="Times New Roman" panose="02020603050405020304" pitchFamily="18" charset="0"/>
                <a:cs typeface="Times New Roman" panose="02020603050405020304" pitchFamily="18" charset="0"/>
              </a:rPr>
              <a:t>(</a:t>
            </a:r>
            <a:r>
              <a:rPr sz="1000" dirty="0" err="1">
                <a:solidFill>
                  <a:srgbClr val="221E1F"/>
                </a:solidFill>
                <a:latin typeface="Times New Roman" panose="02020603050405020304" pitchFamily="18" charset="0"/>
                <a:cs typeface="Times New Roman" panose="02020603050405020304" pitchFamily="18" charset="0"/>
              </a:rPr>
              <a:t>dòng</a:t>
            </a:r>
            <a:r>
              <a:rPr sz="1000" dirty="0">
                <a:solidFill>
                  <a:srgbClr val="221E1F"/>
                </a:solidFill>
                <a:latin typeface="Times New Roman" panose="02020603050405020304" pitchFamily="18" charset="0"/>
                <a:cs typeface="Times New Roman" panose="02020603050405020304" pitchFamily="18" charset="0"/>
              </a:rPr>
              <a:t> </a:t>
            </a:r>
            <a:r>
              <a:rPr sz="1000" dirty="0" err="1">
                <a:solidFill>
                  <a:srgbClr val="221E1F"/>
                </a:solidFill>
                <a:latin typeface="Times New Roman" panose="02020603050405020304" pitchFamily="18" charset="0"/>
                <a:cs typeface="Times New Roman" panose="02020603050405020304" pitchFamily="18" charset="0"/>
              </a:rPr>
              <a:t>dầu</a:t>
            </a:r>
            <a:r>
              <a:rPr sz="1000" dirty="0">
                <a:solidFill>
                  <a:srgbClr val="221E1F"/>
                </a:solidFill>
                <a:latin typeface="Times New Roman" panose="02020603050405020304" pitchFamily="18" charset="0"/>
                <a:cs typeface="Times New Roman" panose="02020603050405020304" pitchFamily="18" charset="0"/>
              </a:rPr>
              <a:t> </a:t>
            </a:r>
            <a:r>
              <a:rPr sz="1000" dirty="0" err="1">
                <a:solidFill>
                  <a:srgbClr val="221E1F"/>
                </a:solidFill>
                <a:latin typeface="Times New Roman" panose="02020603050405020304" pitchFamily="18" charset="0"/>
                <a:cs typeface="Times New Roman" panose="02020603050405020304" pitchFamily="18" charset="0"/>
              </a:rPr>
              <a:t>chuyên</a:t>
            </a:r>
            <a:r>
              <a:rPr sz="1000" dirty="0">
                <a:solidFill>
                  <a:srgbClr val="221E1F"/>
                </a:solidFill>
                <a:latin typeface="Times New Roman" panose="02020603050405020304" pitchFamily="18" charset="0"/>
                <a:cs typeface="Times New Roman" panose="02020603050405020304" pitchFamily="18" charset="0"/>
              </a:rPr>
              <a:t> </a:t>
            </a:r>
            <a:r>
              <a:rPr sz="1000" dirty="0" err="1">
                <a:solidFill>
                  <a:srgbClr val="221E1F"/>
                </a:solidFill>
                <a:latin typeface="Times New Roman" panose="02020603050405020304" pitchFamily="18" charset="0"/>
                <a:cs typeface="Times New Roman" panose="02020603050405020304" pitchFamily="18" charset="0"/>
              </a:rPr>
              <a:t>dụng</a:t>
            </a:r>
            <a:r>
              <a:rPr sz="1000" dirty="0">
                <a:solidFill>
                  <a:srgbClr val="221E1F"/>
                </a:solidFill>
                <a:latin typeface="Times New Roman" panose="02020603050405020304" pitchFamily="18" charset="0"/>
                <a:cs typeface="Times New Roman" panose="02020603050405020304" pitchFamily="18" charset="0"/>
              </a:rPr>
              <a:t> </a:t>
            </a:r>
            <a:r>
              <a:rPr sz="1000" dirty="0" err="1">
                <a:solidFill>
                  <a:srgbClr val="221E1F"/>
                </a:solidFill>
                <a:latin typeface="Times New Roman" panose="02020603050405020304" pitchFamily="18" charset="0"/>
                <a:cs typeface="Times New Roman" panose="02020603050405020304" pitchFamily="18" charset="0"/>
              </a:rPr>
              <a:t>của</a:t>
            </a:r>
            <a:r>
              <a:rPr sz="1000" dirty="0">
                <a:solidFill>
                  <a:srgbClr val="221E1F"/>
                </a:solidFill>
                <a:latin typeface="Times New Roman" panose="02020603050405020304" pitchFamily="18" charset="0"/>
                <a:cs typeface="Times New Roman" panose="02020603050405020304" pitchFamily="18" charset="0"/>
              </a:rPr>
              <a:t> </a:t>
            </a:r>
            <a:r>
              <a:rPr sz="1000" dirty="0" err="1">
                <a:solidFill>
                  <a:srgbClr val="221E1F"/>
                </a:solidFill>
                <a:latin typeface="Times New Roman" panose="02020603050405020304" pitchFamily="18" charset="0"/>
                <a:cs typeface="Times New Roman" panose="02020603050405020304" pitchFamily="18" charset="0"/>
              </a:rPr>
              <a:t>hãng</a:t>
            </a:r>
            <a:r>
              <a:rPr sz="1000" dirty="0">
                <a:solidFill>
                  <a:srgbClr val="221E1F"/>
                </a:solidFill>
                <a:latin typeface="Times New Roman" panose="02020603050405020304" pitchFamily="18" charset="0"/>
                <a:cs typeface="Times New Roman" panose="02020603050405020304" pitchFamily="18" charset="0"/>
              </a:rPr>
              <a:t>)</a:t>
            </a:r>
          </a:p>
        </p:txBody>
      </p:sp>
      <p:sp>
        <p:nvSpPr>
          <p:cNvPr id="7" name="object 7"/>
          <p:cNvSpPr txBox="1"/>
          <p:nvPr/>
        </p:nvSpPr>
        <p:spPr>
          <a:xfrm>
            <a:off x="452983" y="1351744"/>
            <a:ext cx="6908142" cy="500137"/>
          </a:xfrm>
          <a:prstGeom prst="rect">
            <a:avLst/>
          </a:prstGeom>
        </p:spPr>
        <p:txBody>
          <a:bodyPr vert="horz" wrap="square" lIns="0" tIns="0" rIns="0" bIns="0" rtlCol="0">
            <a:spAutoFit/>
          </a:bodyPr>
          <a:lstStyle/>
          <a:p>
            <a:pPr marL="0" marR="0">
              <a:lnSpc>
                <a:spcPts val="1107"/>
              </a:lnSpc>
              <a:spcBef>
                <a:spcPts val="0"/>
              </a:spcBef>
              <a:spcAft>
                <a:spcPts val="0"/>
              </a:spcAft>
            </a:pPr>
            <a:r>
              <a:rPr sz="1000" dirty="0">
                <a:solidFill>
                  <a:srgbClr val="221E1F"/>
                </a:solidFill>
                <a:latin typeface="Times New Roman" panose="02020603050405020304" pitchFamily="18" charset="0"/>
                <a:cs typeface="Times New Roman" panose="02020603050405020304" pitchFamily="18" charset="0"/>
              </a:rPr>
              <a:t>2.</a:t>
            </a:r>
            <a:r>
              <a:rPr sz="1000" spc="-12" dirty="0">
                <a:solidFill>
                  <a:srgbClr val="221E1F"/>
                </a:solidFill>
                <a:latin typeface="Times New Roman" panose="02020603050405020304" pitchFamily="18" charset="0"/>
                <a:cs typeface="Times New Roman" panose="02020603050405020304" pitchFamily="18" charset="0"/>
              </a:rPr>
              <a:t> </a:t>
            </a:r>
            <a:r>
              <a:rPr sz="1000" dirty="0">
                <a:solidFill>
                  <a:srgbClr val="221E1F"/>
                </a:solidFill>
                <a:latin typeface="Times New Roman" panose="02020603050405020304" pitchFamily="18" charset="0"/>
                <a:cs typeface="Times New Roman" panose="02020603050405020304" pitchFamily="18" charset="0"/>
              </a:rPr>
              <a:t>Kiểm</a:t>
            </a:r>
            <a:r>
              <a:rPr sz="1000" spc="-12" dirty="0">
                <a:solidFill>
                  <a:srgbClr val="221E1F"/>
                </a:solidFill>
                <a:latin typeface="Times New Roman" panose="02020603050405020304" pitchFamily="18" charset="0"/>
                <a:cs typeface="Times New Roman" panose="02020603050405020304" pitchFamily="18" charset="0"/>
              </a:rPr>
              <a:t> </a:t>
            </a:r>
            <a:r>
              <a:rPr sz="1000" dirty="0">
                <a:solidFill>
                  <a:srgbClr val="221E1F"/>
                </a:solidFill>
                <a:latin typeface="Times New Roman" panose="02020603050405020304" pitchFamily="18" charset="0"/>
                <a:cs typeface="Times New Roman" panose="02020603050405020304" pitchFamily="18" charset="0"/>
              </a:rPr>
              <a:t>tra</a:t>
            </a:r>
            <a:r>
              <a:rPr sz="1000" spc="-12" dirty="0">
                <a:solidFill>
                  <a:srgbClr val="221E1F"/>
                </a:solidFill>
                <a:latin typeface="Times New Roman" panose="02020603050405020304" pitchFamily="18" charset="0"/>
                <a:cs typeface="Times New Roman" panose="02020603050405020304" pitchFamily="18" charset="0"/>
              </a:rPr>
              <a:t> </a:t>
            </a:r>
            <a:r>
              <a:rPr sz="1000" dirty="0">
                <a:solidFill>
                  <a:srgbClr val="221E1F"/>
                </a:solidFill>
                <a:latin typeface="Times New Roman" panose="02020603050405020304" pitchFamily="18" charset="0"/>
                <a:cs typeface="Times New Roman" panose="02020603050405020304" pitchFamily="18" charset="0"/>
              </a:rPr>
              <a:t>dung</a:t>
            </a:r>
            <a:r>
              <a:rPr sz="1000" spc="-12" dirty="0">
                <a:solidFill>
                  <a:srgbClr val="221E1F"/>
                </a:solidFill>
                <a:latin typeface="Times New Roman" panose="02020603050405020304" pitchFamily="18" charset="0"/>
                <a:cs typeface="Times New Roman" panose="02020603050405020304" pitchFamily="18" charset="0"/>
              </a:rPr>
              <a:t> </a:t>
            </a:r>
            <a:r>
              <a:rPr sz="1000" dirty="0">
                <a:solidFill>
                  <a:srgbClr val="221E1F"/>
                </a:solidFill>
                <a:latin typeface="Times New Roman" panose="02020603050405020304" pitchFamily="18" charset="0"/>
                <a:cs typeface="Times New Roman" panose="02020603050405020304" pitchFamily="18" charset="0"/>
              </a:rPr>
              <a:t>dịch</a:t>
            </a:r>
            <a:r>
              <a:rPr sz="1000" spc="-12" dirty="0">
                <a:solidFill>
                  <a:srgbClr val="221E1F"/>
                </a:solidFill>
                <a:latin typeface="Times New Roman" panose="02020603050405020304" pitchFamily="18" charset="0"/>
                <a:cs typeface="Times New Roman" panose="02020603050405020304" pitchFamily="18" charset="0"/>
              </a:rPr>
              <a:t> </a:t>
            </a:r>
            <a:r>
              <a:rPr sz="1000" dirty="0">
                <a:solidFill>
                  <a:srgbClr val="221E1F"/>
                </a:solidFill>
                <a:latin typeface="Times New Roman" panose="02020603050405020304" pitchFamily="18" charset="0"/>
                <a:cs typeface="Times New Roman" panose="02020603050405020304" pitchFamily="18" charset="0"/>
              </a:rPr>
              <a:t>làm</a:t>
            </a:r>
            <a:r>
              <a:rPr sz="1000" spc="-12" dirty="0">
                <a:solidFill>
                  <a:srgbClr val="221E1F"/>
                </a:solidFill>
                <a:latin typeface="Times New Roman" panose="02020603050405020304" pitchFamily="18" charset="0"/>
                <a:cs typeface="Times New Roman" panose="02020603050405020304" pitchFamily="18" charset="0"/>
              </a:rPr>
              <a:t> </a:t>
            </a:r>
            <a:r>
              <a:rPr sz="1000" dirty="0">
                <a:solidFill>
                  <a:srgbClr val="221E1F"/>
                </a:solidFill>
                <a:latin typeface="Times New Roman" panose="02020603050405020304" pitchFamily="18" charset="0"/>
                <a:cs typeface="Times New Roman" panose="02020603050405020304" pitchFamily="18" charset="0"/>
              </a:rPr>
              <a:t>mát</a:t>
            </a:r>
            <a:r>
              <a:rPr sz="1000" spc="-12" dirty="0">
                <a:solidFill>
                  <a:srgbClr val="221E1F"/>
                </a:solidFill>
                <a:latin typeface="Times New Roman" panose="02020603050405020304" pitchFamily="18" charset="0"/>
                <a:cs typeface="Times New Roman" panose="02020603050405020304" pitchFamily="18" charset="0"/>
              </a:rPr>
              <a:t> </a:t>
            </a:r>
            <a:r>
              <a:rPr sz="1000" dirty="0">
                <a:solidFill>
                  <a:srgbClr val="221E1F"/>
                </a:solidFill>
                <a:latin typeface="Times New Roman" panose="02020603050405020304" pitchFamily="18" charset="0"/>
                <a:cs typeface="Times New Roman" panose="02020603050405020304" pitchFamily="18" charset="0"/>
              </a:rPr>
              <a:t>động</a:t>
            </a:r>
            <a:r>
              <a:rPr sz="1000" spc="-12" dirty="0">
                <a:solidFill>
                  <a:srgbClr val="221E1F"/>
                </a:solidFill>
                <a:latin typeface="Times New Roman" panose="02020603050405020304" pitchFamily="18" charset="0"/>
                <a:cs typeface="Times New Roman" panose="02020603050405020304" pitchFamily="18" charset="0"/>
              </a:rPr>
              <a:t> </a:t>
            </a:r>
            <a:r>
              <a:rPr sz="1000" dirty="0">
                <a:solidFill>
                  <a:srgbClr val="221E1F"/>
                </a:solidFill>
                <a:latin typeface="Times New Roman" panose="02020603050405020304" pitchFamily="18" charset="0"/>
                <a:cs typeface="Times New Roman" panose="02020603050405020304" pitchFamily="18" charset="0"/>
              </a:rPr>
              <a:t>cơ,</a:t>
            </a:r>
            <a:r>
              <a:rPr sz="1000" spc="-12" dirty="0">
                <a:solidFill>
                  <a:srgbClr val="221E1F"/>
                </a:solidFill>
                <a:latin typeface="Times New Roman" panose="02020603050405020304" pitchFamily="18" charset="0"/>
                <a:cs typeface="Times New Roman" panose="02020603050405020304" pitchFamily="18" charset="0"/>
              </a:rPr>
              <a:t> </a:t>
            </a:r>
            <a:r>
              <a:rPr sz="1000" dirty="0">
                <a:solidFill>
                  <a:srgbClr val="221E1F"/>
                </a:solidFill>
                <a:latin typeface="Times New Roman" panose="02020603050405020304" pitchFamily="18" charset="0"/>
                <a:cs typeface="Times New Roman" panose="02020603050405020304" pitchFamily="18" charset="0"/>
              </a:rPr>
              <a:t>nếu</a:t>
            </a:r>
            <a:r>
              <a:rPr sz="1000" spc="-12" dirty="0">
                <a:solidFill>
                  <a:srgbClr val="221E1F"/>
                </a:solidFill>
                <a:latin typeface="Times New Roman" panose="02020603050405020304" pitchFamily="18" charset="0"/>
                <a:cs typeface="Times New Roman" panose="02020603050405020304" pitchFamily="18" charset="0"/>
              </a:rPr>
              <a:t> </a:t>
            </a:r>
            <a:r>
              <a:rPr sz="1000" dirty="0">
                <a:solidFill>
                  <a:srgbClr val="221E1F"/>
                </a:solidFill>
                <a:latin typeface="Times New Roman" panose="02020603050405020304" pitchFamily="18" charset="0"/>
                <a:cs typeface="Times New Roman" panose="02020603050405020304" pitchFamily="18" charset="0"/>
              </a:rPr>
              <a:t>thiếu</a:t>
            </a:r>
            <a:r>
              <a:rPr sz="1000" spc="-12" dirty="0">
                <a:solidFill>
                  <a:srgbClr val="221E1F"/>
                </a:solidFill>
                <a:latin typeface="Times New Roman" panose="02020603050405020304" pitchFamily="18" charset="0"/>
                <a:cs typeface="Times New Roman" panose="02020603050405020304" pitchFamily="18" charset="0"/>
              </a:rPr>
              <a:t> </a:t>
            </a:r>
            <a:r>
              <a:rPr sz="1000" dirty="0">
                <a:solidFill>
                  <a:srgbClr val="221E1F"/>
                </a:solidFill>
                <a:latin typeface="Times New Roman" panose="02020603050405020304" pitchFamily="18" charset="0"/>
                <a:cs typeface="Times New Roman" panose="02020603050405020304" pitchFamily="18" charset="0"/>
              </a:rPr>
              <a:t>phải</a:t>
            </a:r>
            <a:r>
              <a:rPr sz="1000" spc="-12" dirty="0">
                <a:solidFill>
                  <a:srgbClr val="221E1F"/>
                </a:solidFill>
                <a:latin typeface="Times New Roman" panose="02020603050405020304" pitchFamily="18" charset="0"/>
                <a:cs typeface="Times New Roman" panose="02020603050405020304" pitchFamily="18" charset="0"/>
              </a:rPr>
              <a:t> </a:t>
            </a:r>
            <a:r>
              <a:rPr sz="1000" dirty="0">
                <a:solidFill>
                  <a:srgbClr val="221E1F"/>
                </a:solidFill>
                <a:latin typeface="Times New Roman" panose="02020603050405020304" pitchFamily="18" charset="0"/>
                <a:cs typeface="Times New Roman" panose="02020603050405020304" pitchFamily="18" charset="0"/>
              </a:rPr>
              <a:t>bổ</a:t>
            </a:r>
            <a:r>
              <a:rPr sz="1000" spc="-12" dirty="0">
                <a:solidFill>
                  <a:srgbClr val="221E1F"/>
                </a:solidFill>
                <a:latin typeface="Times New Roman" panose="02020603050405020304" pitchFamily="18" charset="0"/>
                <a:cs typeface="Times New Roman" panose="02020603050405020304" pitchFamily="18" charset="0"/>
              </a:rPr>
              <a:t> </a:t>
            </a:r>
            <a:r>
              <a:rPr sz="1000" dirty="0">
                <a:solidFill>
                  <a:srgbClr val="221E1F"/>
                </a:solidFill>
                <a:latin typeface="Times New Roman" panose="02020603050405020304" pitchFamily="18" charset="0"/>
                <a:cs typeface="Times New Roman" panose="02020603050405020304" pitchFamily="18" charset="0"/>
              </a:rPr>
              <a:t>sung</a:t>
            </a:r>
            <a:r>
              <a:rPr sz="1000" spc="-11" dirty="0">
                <a:solidFill>
                  <a:srgbClr val="221E1F"/>
                </a:solidFill>
                <a:latin typeface="Times New Roman" panose="02020603050405020304" pitchFamily="18" charset="0"/>
                <a:cs typeface="Times New Roman" panose="02020603050405020304" pitchFamily="18" charset="0"/>
              </a:rPr>
              <a:t> </a:t>
            </a:r>
            <a:r>
              <a:rPr sz="1000" dirty="0">
                <a:solidFill>
                  <a:srgbClr val="221E1F"/>
                </a:solidFill>
                <a:latin typeface="Times New Roman" panose="02020603050405020304" pitchFamily="18" charset="0"/>
                <a:cs typeface="Times New Roman" panose="02020603050405020304" pitchFamily="18" charset="0"/>
              </a:rPr>
              <a:t>ngay</a:t>
            </a:r>
            <a:r>
              <a:rPr sz="1000" spc="-12" dirty="0">
                <a:solidFill>
                  <a:srgbClr val="221E1F"/>
                </a:solidFill>
                <a:latin typeface="Times New Roman" panose="02020603050405020304" pitchFamily="18" charset="0"/>
                <a:cs typeface="Times New Roman" panose="02020603050405020304" pitchFamily="18" charset="0"/>
              </a:rPr>
              <a:t> </a:t>
            </a:r>
            <a:r>
              <a:rPr sz="1000" dirty="0">
                <a:solidFill>
                  <a:srgbClr val="221E1F"/>
                </a:solidFill>
                <a:latin typeface="Times New Roman" panose="02020603050405020304" pitchFamily="18" charset="0"/>
                <a:cs typeface="Times New Roman" panose="02020603050405020304" pitchFamily="18" charset="0"/>
              </a:rPr>
              <a:t>(mức</a:t>
            </a:r>
            <a:r>
              <a:rPr sz="1000" spc="-12" dirty="0">
                <a:solidFill>
                  <a:srgbClr val="221E1F"/>
                </a:solidFill>
                <a:latin typeface="Times New Roman" panose="02020603050405020304" pitchFamily="18" charset="0"/>
                <a:cs typeface="Times New Roman" panose="02020603050405020304" pitchFamily="18" charset="0"/>
              </a:rPr>
              <a:t> </a:t>
            </a:r>
            <a:r>
              <a:rPr sz="1000" dirty="0">
                <a:solidFill>
                  <a:srgbClr val="221E1F"/>
                </a:solidFill>
                <a:latin typeface="Times New Roman" panose="02020603050405020304" pitchFamily="18" charset="0"/>
                <a:cs typeface="Times New Roman" panose="02020603050405020304" pitchFamily="18" charset="0"/>
              </a:rPr>
              <a:t>nước</a:t>
            </a:r>
            <a:r>
              <a:rPr sz="1000" spc="-12" dirty="0">
                <a:solidFill>
                  <a:srgbClr val="221E1F"/>
                </a:solidFill>
                <a:latin typeface="Times New Roman" panose="02020603050405020304" pitchFamily="18" charset="0"/>
                <a:cs typeface="Times New Roman" panose="02020603050405020304" pitchFamily="18" charset="0"/>
              </a:rPr>
              <a:t> </a:t>
            </a:r>
            <a:r>
              <a:rPr sz="1000" dirty="0">
                <a:solidFill>
                  <a:srgbClr val="221E1F"/>
                </a:solidFill>
                <a:latin typeface="Times New Roman" panose="02020603050405020304" pitchFamily="18" charset="0"/>
                <a:cs typeface="Times New Roman" panose="02020603050405020304" pitchFamily="18" charset="0"/>
              </a:rPr>
              <a:t>làm</a:t>
            </a:r>
            <a:r>
              <a:rPr sz="1000" spc="-12" dirty="0">
                <a:solidFill>
                  <a:srgbClr val="221E1F"/>
                </a:solidFill>
                <a:latin typeface="Times New Roman" panose="02020603050405020304" pitchFamily="18" charset="0"/>
                <a:cs typeface="Times New Roman" panose="02020603050405020304" pitchFamily="18" charset="0"/>
              </a:rPr>
              <a:t> </a:t>
            </a:r>
            <a:r>
              <a:rPr sz="1000" dirty="0">
                <a:solidFill>
                  <a:srgbClr val="221E1F"/>
                </a:solidFill>
                <a:latin typeface="Times New Roman" panose="02020603050405020304" pitchFamily="18" charset="0"/>
                <a:cs typeface="Times New Roman" panose="02020603050405020304" pitchFamily="18" charset="0"/>
              </a:rPr>
              <a:t>mát</a:t>
            </a:r>
            <a:r>
              <a:rPr sz="1000" spc="-12" dirty="0">
                <a:solidFill>
                  <a:srgbClr val="221E1F"/>
                </a:solidFill>
                <a:latin typeface="Times New Roman" panose="02020603050405020304" pitchFamily="18" charset="0"/>
                <a:cs typeface="Times New Roman" panose="02020603050405020304" pitchFamily="18" charset="0"/>
              </a:rPr>
              <a:t> </a:t>
            </a:r>
            <a:r>
              <a:rPr sz="1000" dirty="0">
                <a:solidFill>
                  <a:srgbClr val="221E1F"/>
                </a:solidFill>
                <a:latin typeface="Times New Roman" panose="02020603050405020304" pitchFamily="18" charset="0"/>
                <a:cs typeface="Times New Roman" panose="02020603050405020304" pitchFamily="18" charset="0"/>
              </a:rPr>
              <a:t>được</a:t>
            </a:r>
            <a:r>
              <a:rPr sz="1000" spc="-12" dirty="0">
                <a:solidFill>
                  <a:srgbClr val="221E1F"/>
                </a:solidFill>
                <a:latin typeface="Times New Roman" panose="02020603050405020304" pitchFamily="18" charset="0"/>
                <a:cs typeface="Times New Roman" panose="02020603050405020304" pitchFamily="18" charset="0"/>
              </a:rPr>
              <a:t> </a:t>
            </a:r>
            <a:r>
              <a:rPr sz="1000" dirty="0">
                <a:solidFill>
                  <a:srgbClr val="221E1F"/>
                </a:solidFill>
                <a:latin typeface="Times New Roman" panose="02020603050405020304" pitchFamily="18" charset="0"/>
                <a:cs typeface="Times New Roman" panose="02020603050405020304" pitchFamily="18" charset="0"/>
              </a:rPr>
              <a:t>cho</a:t>
            </a:r>
            <a:r>
              <a:rPr sz="1000" spc="-12" dirty="0">
                <a:solidFill>
                  <a:srgbClr val="221E1F"/>
                </a:solidFill>
                <a:latin typeface="Times New Roman" panose="02020603050405020304" pitchFamily="18" charset="0"/>
                <a:cs typeface="Times New Roman" panose="02020603050405020304" pitchFamily="18" charset="0"/>
              </a:rPr>
              <a:t> </a:t>
            </a:r>
            <a:r>
              <a:rPr sz="1000" dirty="0">
                <a:solidFill>
                  <a:srgbClr val="221E1F"/>
                </a:solidFill>
                <a:latin typeface="Times New Roman" panose="02020603050405020304" pitchFamily="18" charset="0"/>
                <a:cs typeface="Times New Roman" panose="02020603050405020304" pitchFamily="18" charset="0"/>
              </a:rPr>
              <a:t>phép</a:t>
            </a:r>
            <a:r>
              <a:rPr sz="1000" spc="-12" dirty="0">
                <a:solidFill>
                  <a:srgbClr val="221E1F"/>
                </a:solidFill>
                <a:latin typeface="Times New Roman" panose="02020603050405020304" pitchFamily="18" charset="0"/>
                <a:cs typeface="Times New Roman" panose="02020603050405020304" pitchFamily="18" charset="0"/>
              </a:rPr>
              <a:t> </a:t>
            </a:r>
            <a:r>
              <a:rPr sz="1000" dirty="0">
                <a:solidFill>
                  <a:srgbClr val="221E1F"/>
                </a:solidFill>
                <a:latin typeface="Times New Roman" panose="02020603050405020304" pitchFamily="18" charset="0"/>
                <a:cs typeface="Times New Roman" panose="02020603050405020304" pitchFamily="18" charset="0"/>
              </a:rPr>
              <a:t>trong</a:t>
            </a:r>
            <a:r>
              <a:rPr sz="1000" spc="-12" dirty="0">
                <a:solidFill>
                  <a:srgbClr val="221E1F"/>
                </a:solidFill>
                <a:latin typeface="Times New Roman" panose="02020603050405020304" pitchFamily="18" charset="0"/>
                <a:cs typeface="Times New Roman" panose="02020603050405020304" pitchFamily="18" charset="0"/>
              </a:rPr>
              <a:t> </a:t>
            </a:r>
            <a:r>
              <a:rPr sz="1000" dirty="0">
                <a:solidFill>
                  <a:srgbClr val="221E1F"/>
                </a:solidFill>
                <a:latin typeface="Times New Roman" panose="02020603050405020304" pitchFamily="18" charset="0"/>
                <a:cs typeface="Times New Roman" panose="02020603050405020304" pitchFamily="18" charset="0"/>
              </a:rPr>
              <a:t>khoảng</a:t>
            </a:r>
            <a:r>
              <a:rPr sz="1000" spc="-12" dirty="0">
                <a:solidFill>
                  <a:srgbClr val="221E1F"/>
                </a:solidFill>
                <a:latin typeface="Times New Roman" panose="02020603050405020304" pitchFamily="18" charset="0"/>
                <a:cs typeface="Times New Roman" panose="02020603050405020304" pitchFamily="18" charset="0"/>
              </a:rPr>
              <a:t> </a:t>
            </a:r>
            <a:r>
              <a:rPr sz="1000" dirty="0">
                <a:solidFill>
                  <a:srgbClr val="221E1F"/>
                </a:solidFill>
                <a:latin typeface="Times New Roman" panose="02020603050405020304" pitchFamily="18" charset="0"/>
                <a:cs typeface="Times New Roman" panose="02020603050405020304" pitchFamily="18" charset="0"/>
              </a:rPr>
              <a:t>vạch</a:t>
            </a:r>
            <a:r>
              <a:rPr sz="1000" spc="-12" dirty="0">
                <a:solidFill>
                  <a:srgbClr val="221E1F"/>
                </a:solidFill>
                <a:latin typeface="Times New Roman" panose="02020603050405020304" pitchFamily="18" charset="0"/>
                <a:cs typeface="Times New Roman" panose="02020603050405020304" pitchFamily="18" charset="0"/>
              </a:rPr>
              <a:t> </a:t>
            </a:r>
            <a:r>
              <a:rPr sz="1000" dirty="0">
                <a:solidFill>
                  <a:srgbClr val="221E1F"/>
                </a:solidFill>
                <a:latin typeface="Times New Roman" panose="02020603050405020304" pitchFamily="18" charset="0"/>
                <a:cs typeface="Times New Roman" panose="02020603050405020304" pitchFamily="18" charset="0"/>
              </a:rPr>
              <a:t>Min-Max</a:t>
            </a:r>
          </a:p>
          <a:p>
            <a:pPr marL="0" marR="0">
              <a:lnSpc>
                <a:spcPts val="1107"/>
              </a:lnSpc>
              <a:spcBef>
                <a:spcPts val="292"/>
              </a:spcBef>
              <a:spcAft>
                <a:spcPts val="0"/>
              </a:spcAft>
            </a:pPr>
            <a:r>
              <a:rPr sz="1000" dirty="0">
                <a:solidFill>
                  <a:srgbClr val="221E1F"/>
                </a:solidFill>
                <a:latin typeface="Times New Roman" panose="02020603050405020304" pitchFamily="18" charset="0"/>
                <a:cs typeface="Times New Roman" panose="02020603050405020304" pitchFamily="18" charset="0"/>
              </a:rPr>
              <a:t>của</a:t>
            </a:r>
            <a:r>
              <a:rPr sz="1000" spc="-31" dirty="0">
                <a:solidFill>
                  <a:srgbClr val="221E1F"/>
                </a:solidFill>
                <a:latin typeface="Times New Roman" panose="02020603050405020304" pitchFamily="18" charset="0"/>
                <a:cs typeface="Times New Roman" panose="02020603050405020304" pitchFamily="18" charset="0"/>
              </a:rPr>
              <a:t> </a:t>
            </a:r>
            <a:r>
              <a:rPr sz="1000" dirty="0">
                <a:solidFill>
                  <a:srgbClr val="221E1F"/>
                </a:solidFill>
                <a:latin typeface="Times New Roman" panose="02020603050405020304" pitchFamily="18" charset="0"/>
                <a:cs typeface="Times New Roman" panose="02020603050405020304" pitchFamily="18" charset="0"/>
              </a:rPr>
              <a:t>bình</a:t>
            </a:r>
            <a:r>
              <a:rPr sz="1000" spc="-31" dirty="0">
                <a:solidFill>
                  <a:srgbClr val="221E1F"/>
                </a:solidFill>
                <a:latin typeface="Times New Roman" panose="02020603050405020304" pitchFamily="18" charset="0"/>
                <a:cs typeface="Times New Roman" panose="02020603050405020304" pitchFamily="18" charset="0"/>
              </a:rPr>
              <a:t> </a:t>
            </a:r>
            <a:r>
              <a:rPr sz="1000" dirty="0">
                <a:solidFill>
                  <a:srgbClr val="221E1F"/>
                </a:solidFill>
                <a:latin typeface="Times New Roman" panose="02020603050405020304" pitchFamily="18" charset="0"/>
                <a:cs typeface="Times New Roman" panose="02020603050405020304" pitchFamily="18" charset="0"/>
              </a:rPr>
              <a:t>nước</a:t>
            </a:r>
            <a:r>
              <a:rPr sz="1000" spc="-31" dirty="0">
                <a:solidFill>
                  <a:srgbClr val="221E1F"/>
                </a:solidFill>
                <a:latin typeface="Times New Roman" panose="02020603050405020304" pitchFamily="18" charset="0"/>
                <a:cs typeface="Times New Roman" panose="02020603050405020304" pitchFamily="18" charset="0"/>
              </a:rPr>
              <a:t> </a:t>
            </a:r>
            <a:r>
              <a:rPr sz="1000" dirty="0">
                <a:solidFill>
                  <a:srgbClr val="221E1F"/>
                </a:solidFill>
                <a:latin typeface="Times New Roman" panose="02020603050405020304" pitchFamily="18" charset="0"/>
                <a:cs typeface="Times New Roman" panose="02020603050405020304" pitchFamily="18" charset="0"/>
              </a:rPr>
              <a:t>phụ)</a:t>
            </a:r>
            <a:r>
              <a:rPr sz="1000" spc="-31" dirty="0">
                <a:solidFill>
                  <a:srgbClr val="221E1F"/>
                </a:solidFill>
                <a:latin typeface="Times New Roman" panose="02020603050405020304" pitchFamily="18" charset="0"/>
                <a:cs typeface="Times New Roman" panose="02020603050405020304" pitchFamily="18" charset="0"/>
              </a:rPr>
              <a:t> </a:t>
            </a:r>
            <a:r>
              <a:rPr sz="1000" dirty="0">
                <a:solidFill>
                  <a:srgbClr val="221E1F"/>
                </a:solidFill>
                <a:latin typeface="Times New Roman" panose="02020603050405020304" pitchFamily="18" charset="0"/>
                <a:cs typeface="Times New Roman" panose="02020603050405020304" pitchFamily="18" charset="0"/>
              </a:rPr>
              <a:t>đối</a:t>
            </a:r>
            <a:r>
              <a:rPr sz="1000" spc="-31" dirty="0">
                <a:solidFill>
                  <a:srgbClr val="221E1F"/>
                </a:solidFill>
                <a:latin typeface="Times New Roman" panose="02020603050405020304" pitchFamily="18" charset="0"/>
                <a:cs typeface="Times New Roman" panose="02020603050405020304" pitchFamily="18" charset="0"/>
              </a:rPr>
              <a:t> </a:t>
            </a:r>
            <a:r>
              <a:rPr sz="1000" dirty="0">
                <a:solidFill>
                  <a:srgbClr val="221E1F"/>
                </a:solidFill>
                <a:latin typeface="Times New Roman" panose="02020603050405020304" pitchFamily="18" charset="0"/>
                <a:cs typeface="Times New Roman" panose="02020603050405020304" pitchFamily="18" charset="0"/>
              </a:rPr>
              <a:t>với</a:t>
            </a:r>
            <a:r>
              <a:rPr sz="1000" spc="-31" dirty="0">
                <a:solidFill>
                  <a:srgbClr val="221E1F"/>
                </a:solidFill>
                <a:latin typeface="Times New Roman" panose="02020603050405020304" pitchFamily="18" charset="0"/>
                <a:cs typeface="Times New Roman" panose="02020603050405020304" pitchFamily="18" charset="0"/>
              </a:rPr>
              <a:t> </a:t>
            </a:r>
            <a:r>
              <a:rPr sz="1000" dirty="0">
                <a:solidFill>
                  <a:srgbClr val="221E1F"/>
                </a:solidFill>
                <a:latin typeface="Times New Roman" panose="02020603050405020304" pitchFamily="18" charset="0"/>
                <a:cs typeface="Times New Roman" panose="02020603050405020304" pitchFamily="18" charset="0"/>
              </a:rPr>
              <a:t>xe</a:t>
            </a:r>
            <a:r>
              <a:rPr sz="1000" spc="-31" dirty="0">
                <a:solidFill>
                  <a:srgbClr val="221E1F"/>
                </a:solidFill>
                <a:latin typeface="Times New Roman" panose="02020603050405020304" pitchFamily="18" charset="0"/>
                <a:cs typeface="Times New Roman" panose="02020603050405020304" pitchFamily="18" charset="0"/>
              </a:rPr>
              <a:t> </a:t>
            </a:r>
            <a:r>
              <a:rPr sz="1000" dirty="0">
                <a:solidFill>
                  <a:srgbClr val="221E1F"/>
                </a:solidFill>
                <a:latin typeface="Times New Roman" panose="02020603050405020304" pitchFamily="18" charset="0"/>
                <a:cs typeface="Times New Roman" panose="02020603050405020304" pitchFamily="18" charset="0"/>
              </a:rPr>
              <a:t>SHACMAN</a:t>
            </a:r>
            <a:r>
              <a:rPr sz="1000" spc="-30" dirty="0">
                <a:solidFill>
                  <a:srgbClr val="221E1F"/>
                </a:solidFill>
                <a:latin typeface="Times New Roman" panose="02020603050405020304" pitchFamily="18" charset="0"/>
                <a:cs typeface="Times New Roman" panose="02020603050405020304" pitchFamily="18" charset="0"/>
              </a:rPr>
              <a:t> </a:t>
            </a:r>
            <a:r>
              <a:rPr sz="1000" dirty="0">
                <a:solidFill>
                  <a:srgbClr val="221E1F"/>
                </a:solidFill>
                <a:latin typeface="Times New Roman" panose="02020603050405020304" pitchFamily="18" charset="0"/>
                <a:cs typeface="Times New Roman" panose="02020603050405020304" pitchFamily="18" charset="0"/>
              </a:rPr>
              <a:t>bình</a:t>
            </a:r>
            <a:r>
              <a:rPr sz="1000" spc="-31" dirty="0">
                <a:solidFill>
                  <a:srgbClr val="221E1F"/>
                </a:solidFill>
                <a:latin typeface="Times New Roman" panose="02020603050405020304" pitchFamily="18" charset="0"/>
                <a:cs typeface="Times New Roman" panose="02020603050405020304" pitchFamily="18" charset="0"/>
              </a:rPr>
              <a:t> </a:t>
            </a:r>
            <a:r>
              <a:rPr sz="1000" dirty="0">
                <a:solidFill>
                  <a:srgbClr val="221E1F"/>
                </a:solidFill>
                <a:latin typeface="Times New Roman" panose="02020603050405020304" pitchFamily="18" charset="0"/>
                <a:cs typeface="Times New Roman" panose="02020603050405020304" pitchFamily="18" charset="0"/>
              </a:rPr>
              <a:t>nước</a:t>
            </a:r>
            <a:r>
              <a:rPr sz="1000" spc="-31" dirty="0">
                <a:solidFill>
                  <a:srgbClr val="221E1F"/>
                </a:solidFill>
                <a:latin typeface="Times New Roman" panose="02020603050405020304" pitchFamily="18" charset="0"/>
                <a:cs typeface="Times New Roman" panose="02020603050405020304" pitchFamily="18" charset="0"/>
              </a:rPr>
              <a:t> </a:t>
            </a:r>
            <a:r>
              <a:rPr sz="1000" dirty="0">
                <a:solidFill>
                  <a:srgbClr val="221E1F"/>
                </a:solidFill>
                <a:latin typeface="Times New Roman" panose="02020603050405020304" pitchFamily="18" charset="0"/>
                <a:cs typeface="Times New Roman" panose="02020603050405020304" pitchFamily="18" charset="0"/>
              </a:rPr>
              <a:t>phụ</a:t>
            </a:r>
            <a:r>
              <a:rPr sz="1000" spc="-31" dirty="0">
                <a:solidFill>
                  <a:srgbClr val="221E1F"/>
                </a:solidFill>
                <a:latin typeface="Times New Roman" panose="02020603050405020304" pitchFamily="18" charset="0"/>
                <a:cs typeface="Times New Roman" panose="02020603050405020304" pitchFamily="18" charset="0"/>
              </a:rPr>
              <a:t> </a:t>
            </a:r>
            <a:r>
              <a:rPr sz="1000" dirty="0">
                <a:solidFill>
                  <a:srgbClr val="221E1F"/>
                </a:solidFill>
                <a:latin typeface="Times New Roman" panose="02020603050405020304" pitchFamily="18" charset="0"/>
                <a:cs typeface="Times New Roman" panose="02020603050405020304" pitchFamily="18" charset="0"/>
              </a:rPr>
              <a:t>nằm</a:t>
            </a:r>
            <a:r>
              <a:rPr sz="1000" spc="-31" dirty="0">
                <a:solidFill>
                  <a:srgbClr val="221E1F"/>
                </a:solidFill>
                <a:latin typeface="Times New Roman" panose="02020603050405020304" pitchFamily="18" charset="0"/>
                <a:cs typeface="Times New Roman" panose="02020603050405020304" pitchFamily="18" charset="0"/>
              </a:rPr>
              <a:t> </a:t>
            </a:r>
            <a:r>
              <a:rPr sz="1000" dirty="0">
                <a:solidFill>
                  <a:srgbClr val="221E1F"/>
                </a:solidFill>
                <a:latin typeface="Times New Roman" panose="02020603050405020304" pitchFamily="18" charset="0"/>
                <a:cs typeface="Times New Roman" panose="02020603050405020304" pitchFamily="18" charset="0"/>
              </a:rPr>
              <a:t>trên</a:t>
            </a:r>
            <a:r>
              <a:rPr sz="1000" spc="-31" dirty="0">
                <a:solidFill>
                  <a:srgbClr val="221E1F"/>
                </a:solidFill>
                <a:latin typeface="Times New Roman" panose="02020603050405020304" pitchFamily="18" charset="0"/>
                <a:cs typeface="Times New Roman" panose="02020603050405020304" pitchFamily="18" charset="0"/>
              </a:rPr>
              <a:t> </a:t>
            </a:r>
            <a:r>
              <a:rPr sz="1000" dirty="0">
                <a:solidFill>
                  <a:srgbClr val="221E1F"/>
                </a:solidFill>
                <a:latin typeface="Times New Roman" panose="02020603050405020304" pitchFamily="18" charset="0"/>
                <a:cs typeface="Times New Roman" panose="02020603050405020304" pitchFamily="18" charset="0"/>
              </a:rPr>
              <a:t>động</a:t>
            </a:r>
            <a:r>
              <a:rPr sz="1000" spc="-31" dirty="0">
                <a:solidFill>
                  <a:srgbClr val="221E1F"/>
                </a:solidFill>
                <a:latin typeface="Times New Roman" panose="02020603050405020304" pitchFamily="18" charset="0"/>
                <a:cs typeface="Times New Roman" panose="02020603050405020304" pitchFamily="18" charset="0"/>
              </a:rPr>
              <a:t> </a:t>
            </a:r>
            <a:r>
              <a:rPr sz="1000" dirty="0">
                <a:solidFill>
                  <a:srgbClr val="221E1F"/>
                </a:solidFill>
                <a:latin typeface="Times New Roman" panose="02020603050405020304" pitchFamily="18" charset="0"/>
                <a:cs typeface="Times New Roman" panose="02020603050405020304" pitchFamily="18" charset="0"/>
              </a:rPr>
              <a:t>cơ</a:t>
            </a:r>
            <a:r>
              <a:rPr sz="1000" spc="-31" dirty="0">
                <a:solidFill>
                  <a:srgbClr val="221E1F"/>
                </a:solidFill>
                <a:latin typeface="Times New Roman" panose="02020603050405020304" pitchFamily="18" charset="0"/>
                <a:cs typeface="Times New Roman" panose="02020603050405020304" pitchFamily="18" charset="0"/>
              </a:rPr>
              <a:t> </a:t>
            </a:r>
            <a:r>
              <a:rPr sz="1000" dirty="0">
                <a:solidFill>
                  <a:srgbClr val="221E1F"/>
                </a:solidFill>
                <a:latin typeface="Times New Roman" panose="02020603050405020304" pitchFamily="18" charset="0"/>
                <a:cs typeface="Times New Roman" panose="02020603050405020304" pitchFamily="18" charset="0"/>
              </a:rPr>
              <a:t>hoặc</a:t>
            </a:r>
            <a:r>
              <a:rPr sz="1000" spc="-31" dirty="0">
                <a:solidFill>
                  <a:srgbClr val="221E1F"/>
                </a:solidFill>
                <a:latin typeface="Times New Roman" panose="02020603050405020304" pitchFamily="18" charset="0"/>
                <a:cs typeface="Times New Roman" panose="02020603050405020304" pitchFamily="18" charset="0"/>
              </a:rPr>
              <a:t> </a:t>
            </a:r>
            <a:r>
              <a:rPr sz="1000" dirty="0">
                <a:solidFill>
                  <a:srgbClr val="221E1F"/>
                </a:solidFill>
                <a:latin typeface="Times New Roman" panose="02020603050405020304" pitchFamily="18" charset="0"/>
                <a:cs typeface="Times New Roman" panose="02020603050405020304" pitchFamily="18" charset="0"/>
              </a:rPr>
              <a:t>sau</a:t>
            </a:r>
            <a:r>
              <a:rPr sz="1000" spc="-31" dirty="0">
                <a:solidFill>
                  <a:srgbClr val="221E1F"/>
                </a:solidFill>
                <a:latin typeface="Times New Roman" panose="02020603050405020304" pitchFamily="18" charset="0"/>
                <a:cs typeface="Times New Roman" panose="02020603050405020304" pitchFamily="18" charset="0"/>
              </a:rPr>
              <a:t> </a:t>
            </a:r>
            <a:r>
              <a:rPr sz="1000" dirty="0">
                <a:solidFill>
                  <a:srgbClr val="221E1F"/>
                </a:solidFill>
                <a:latin typeface="Times New Roman" panose="02020603050405020304" pitchFamily="18" charset="0"/>
                <a:cs typeface="Times New Roman" panose="02020603050405020304" pitchFamily="18" charset="0"/>
              </a:rPr>
              <a:t>cabin,</a:t>
            </a:r>
            <a:r>
              <a:rPr sz="1000" spc="-31" dirty="0">
                <a:solidFill>
                  <a:srgbClr val="221E1F"/>
                </a:solidFill>
                <a:latin typeface="Times New Roman" panose="02020603050405020304" pitchFamily="18" charset="0"/>
                <a:cs typeface="Times New Roman" panose="02020603050405020304" pitchFamily="18" charset="0"/>
              </a:rPr>
              <a:t> </a:t>
            </a:r>
            <a:r>
              <a:rPr sz="1000" dirty="0">
                <a:solidFill>
                  <a:srgbClr val="221E1F"/>
                </a:solidFill>
                <a:latin typeface="Times New Roman" panose="02020603050405020304" pitchFamily="18" charset="0"/>
                <a:cs typeface="Times New Roman" panose="02020603050405020304" pitchFamily="18" charset="0"/>
              </a:rPr>
              <a:t>khi</a:t>
            </a:r>
            <a:r>
              <a:rPr sz="1000" spc="-31" dirty="0">
                <a:solidFill>
                  <a:srgbClr val="221E1F"/>
                </a:solidFill>
                <a:latin typeface="Times New Roman" panose="02020603050405020304" pitchFamily="18" charset="0"/>
                <a:cs typeface="Times New Roman" panose="02020603050405020304" pitchFamily="18" charset="0"/>
              </a:rPr>
              <a:t> </a:t>
            </a:r>
            <a:r>
              <a:rPr sz="1000" dirty="0">
                <a:solidFill>
                  <a:srgbClr val="221E1F"/>
                </a:solidFill>
                <a:latin typeface="Times New Roman" panose="02020603050405020304" pitchFamily="18" charset="0"/>
                <a:cs typeface="Times New Roman" panose="02020603050405020304" pitchFamily="18" charset="0"/>
              </a:rPr>
              <a:t>bổ</a:t>
            </a:r>
            <a:r>
              <a:rPr sz="1000" spc="-31" dirty="0">
                <a:solidFill>
                  <a:srgbClr val="221E1F"/>
                </a:solidFill>
                <a:latin typeface="Times New Roman" panose="02020603050405020304" pitchFamily="18" charset="0"/>
                <a:cs typeface="Times New Roman" panose="02020603050405020304" pitchFamily="18" charset="0"/>
              </a:rPr>
              <a:t> </a:t>
            </a:r>
            <a:r>
              <a:rPr sz="1000" dirty="0">
                <a:solidFill>
                  <a:srgbClr val="221E1F"/>
                </a:solidFill>
                <a:latin typeface="Times New Roman" panose="02020603050405020304" pitchFamily="18" charset="0"/>
                <a:cs typeface="Times New Roman" panose="02020603050405020304" pitchFamily="18" charset="0"/>
              </a:rPr>
              <a:t>sung</a:t>
            </a:r>
            <a:r>
              <a:rPr sz="1000" spc="-31" dirty="0">
                <a:solidFill>
                  <a:srgbClr val="221E1F"/>
                </a:solidFill>
                <a:latin typeface="Times New Roman" panose="02020603050405020304" pitchFamily="18" charset="0"/>
                <a:cs typeface="Times New Roman" panose="02020603050405020304" pitchFamily="18" charset="0"/>
              </a:rPr>
              <a:t> </a:t>
            </a:r>
            <a:r>
              <a:rPr sz="1000" dirty="0">
                <a:solidFill>
                  <a:srgbClr val="221E1F"/>
                </a:solidFill>
                <a:latin typeface="Times New Roman" panose="02020603050405020304" pitchFamily="18" charset="0"/>
                <a:cs typeface="Times New Roman" panose="02020603050405020304" pitchFamily="18" charset="0"/>
              </a:rPr>
              <a:t>cần</a:t>
            </a:r>
            <a:r>
              <a:rPr sz="1000" spc="-31" dirty="0">
                <a:solidFill>
                  <a:srgbClr val="221E1F"/>
                </a:solidFill>
                <a:latin typeface="Times New Roman" panose="02020603050405020304" pitchFamily="18" charset="0"/>
                <a:cs typeface="Times New Roman" panose="02020603050405020304" pitchFamily="18" charset="0"/>
              </a:rPr>
              <a:t> </a:t>
            </a:r>
            <a:r>
              <a:rPr sz="1000" dirty="0">
                <a:solidFill>
                  <a:srgbClr val="221E1F"/>
                </a:solidFill>
                <a:latin typeface="Times New Roman" panose="02020603050405020304" pitchFamily="18" charset="0"/>
                <a:cs typeface="Times New Roman" panose="02020603050405020304" pitchFamily="18" charset="0"/>
              </a:rPr>
              <a:t>dùng</a:t>
            </a:r>
            <a:r>
              <a:rPr sz="1000" spc="-31" dirty="0">
                <a:solidFill>
                  <a:srgbClr val="221E1F"/>
                </a:solidFill>
                <a:latin typeface="Times New Roman" panose="02020603050405020304" pitchFamily="18" charset="0"/>
                <a:cs typeface="Times New Roman" panose="02020603050405020304" pitchFamily="18" charset="0"/>
              </a:rPr>
              <a:t> </a:t>
            </a:r>
            <a:r>
              <a:rPr sz="1000" dirty="0">
                <a:solidFill>
                  <a:srgbClr val="221E1F"/>
                </a:solidFill>
                <a:latin typeface="Times New Roman" panose="02020603050405020304" pitchFamily="18" charset="0"/>
                <a:cs typeface="Times New Roman" panose="02020603050405020304" pitchFamily="18" charset="0"/>
              </a:rPr>
              <a:t>đúng</a:t>
            </a:r>
            <a:r>
              <a:rPr sz="1000" spc="-31" dirty="0">
                <a:solidFill>
                  <a:srgbClr val="221E1F"/>
                </a:solidFill>
                <a:latin typeface="Times New Roman" panose="02020603050405020304" pitchFamily="18" charset="0"/>
                <a:cs typeface="Times New Roman" panose="02020603050405020304" pitchFamily="18" charset="0"/>
              </a:rPr>
              <a:t> </a:t>
            </a:r>
            <a:r>
              <a:rPr sz="1000" dirty="0">
                <a:solidFill>
                  <a:srgbClr val="221E1F"/>
                </a:solidFill>
                <a:latin typeface="Times New Roman" panose="02020603050405020304" pitchFamily="18" charset="0"/>
                <a:cs typeface="Times New Roman" panose="02020603050405020304" pitchFamily="18" charset="0"/>
              </a:rPr>
              <a:t>dung</a:t>
            </a:r>
            <a:r>
              <a:rPr sz="1000" spc="-31" dirty="0">
                <a:solidFill>
                  <a:srgbClr val="221E1F"/>
                </a:solidFill>
                <a:latin typeface="Times New Roman" panose="02020603050405020304" pitchFamily="18" charset="0"/>
                <a:cs typeface="Times New Roman" panose="02020603050405020304" pitchFamily="18" charset="0"/>
              </a:rPr>
              <a:t> </a:t>
            </a:r>
            <a:r>
              <a:rPr sz="1000" dirty="0">
                <a:solidFill>
                  <a:srgbClr val="221E1F"/>
                </a:solidFill>
                <a:latin typeface="Times New Roman" panose="02020603050405020304" pitchFamily="18" charset="0"/>
                <a:cs typeface="Times New Roman" panose="02020603050405020304" pitchFamily="18" charset="0"/>
              </a:rPr>
              <a:t>dịch</a:t>
            </a:r>
            <a:r>
              <a:rPr sz="1000" spc="-31" dirty="0">
                <a:solidFill>
                  <a:srgbClr val="221E1F"/>
                </a:solidFill>
                <a:latin typeface="Times New Roman" panose="02020603050405020304" pitchFamily="18" charset="0"/>
                <a:cs typeface="Times New Roman" panose="02020603050405020304" pitchFamily="18" charset="0"/>
              </a:rPr>
              <a:t> </a:t>
            </a:r>
            <a:r>
              <a:rPr sz="1000" dirty="0">
                <a:solidFill>
                  <a:srgbClr val="221E1F"/>
                </a:solidFill>
                <a:latin typeface="Times New Roman" panose="02020603050405020304" pitchFamily="18" charset="0"/>
                <a:cs typeface="Times New Roman" panose="02020603050405020304" pitchFamily="18" charset="0"/>
              </a:rPr>
              <a:t>làm</a:t>
            </a:r>
          </a:p>
          <a:p>
            <a:pPr marL="0" marR="0">
              <a:lnSpc>
                <a:spcPts val="1107"/>
              </a:lnSpc>
              <a:spcBef>
                <a:spcPts val="292"/>
              </a:spcBef>
              <a:spcAft>
                <a:spcPts val="0"/>
              </a:spcAft>
            </a:pPr>
            <a:r>
              <a:rPr sz="1000" dirty="0">
                <a:solidFill>
                  <a:srgbClr val="221E1F"/>
                </a:solidFill>
                <a:latin typeface="Times New Roman" panose="02020603050405020304" pitchFamily="18" charset="0"/>
                <a:cs typeface="Times New Roman" panose="02020603050405020304" pitchFamily="18" charset="0"/>
              </a:rPr>
              <a:t>mát của hãng khuyến cáo.</a:t>
            </a:r>
          </a:p>
        </p:txBody>
      </p:sp>
      <p:sp>
        <p:nvSpPr>
          <p:cNvPr id="8" name="object 8"/>
          <p:cNvSpPr txBox="1"/>
          <p:nvPr/>
        </p:nvSpPr>
        <p:spPr>
          <a:xfrm>
            <a:off x="452983" y="1885144"/>
            <a:ext cx="6908396" cy="500137"/>
          </a:xfrm>
          <a:prstGeom prst="rect">
            <a:avLst/>
          </a:prstGeom>
        </p:spPr>
        <p:txBody>
          <a:bodyPr vert="horz" wrap="square" lIns="0" tIns="0" rIns="0" bIns="0" rtlCol="0">
            <a:spAutoFit/>
          </a:bodyPr>
          <a:lstStyle/>
          <a:p>
            <a:pPr marL="0" marR="0">
              <a:lnSpc>
                <a:spcPts val="1107"/>
              </a:lnSpc>
              <a:spcBef>
                <a:spcPts val="0"/>
              </a:spcBef>
              <a:spcAft>
                <a:spcPts val="0"/>
              </a:spcAft>
            </a:pPr>
            <a:r>
              <a:rPr sz="1000" dirty="0">
                <a:solidFill>
                  <a:srgbClr val="221E1F"/>
                </a:solidFill>
                <a:latin typeface="Times New Roman" panose="02020603050405020304" pitchFamily="18" charset="0"/>
                <a:cs typeface="Times New Roman" panose="02020603050405020304" pitchFamily="18" charset="0"/>
              </a:rPr>
              <a:t>3.</a:t>
            </a:r>
            <a:r>
              <a:rPr sz="1000" spc="-15" dirty="0">
                <a:solidFill>
                  <a:srgbClr val="221E1F"/>
                </a:solidFill>
                <a:latin typeface="Times New Roman" panose="02020603050405020304" pitchFamily="18" charset="0"/>
                <a:cs typeface="Times New Roman" panose="02020603050405020304" pitchFamily="18" charset="0"/>
              </a:rPr>
              <a:t> </a:t>
            </a:r>
            <a:r>
              <a:rPr sz="1000" dirty="0">
                <a:solidFill>
                  <a:srgbClr val="221E1F"/>
                </a:solidFill>
                <a:latin typeface="Times New Roman" panose="02020603050405020304" pitchFamily="18" charset="0"/>
                <a:cs typeface="Times New Roman" panose="02020603050405020304" pitchFamily="18" charset="0"/>
              </a:rPr>
              <a:t>Kiểm</a:t>
            </a:r>
            <a:r>
              <a:rPr sz="1000" spc="-15" dirty="0">
                <a:solidFill>
                  <a:srgbClr val="221E1F"/>
                </a:solidFill>
                <a:latin typeface="Times New Roman" panose="02020603050405020304" pitchFamily="18" charset="0"/>
                <a:cs typeface="Times New Roman" panose="02020603050405020304" pitchFamily="18" charset="0"/>
              </a:rPr>
              <a:t> </a:t>
            </a:r>
            <a:r>
              <a:rPr sz="1000" dirty="0">
                <a:solidFill>
                  <a:srgbClr val="221E1F"/>
                </a:solidFill>
                <a:latin typeface="Times New Roman" panose="02020603050405020304" pitchFamily="18" charset="0"/>
                <a:cs typeface="Times New Roman" panose="02020603050405020304" pitchFamily="18" charset="0"/>
              </a:rPr>
              <a:t>tra</a:t>
            </a:r>
            <a:r>
              <a:rPr sz="1000" spc="-15" dirty="0">
                <a:solidFill>
                  <a:srgbClr val="221E1F"/>
                </a:solidFill>
                <a:latin typeface="Times New Roman" panose="02020603050405020304" pitchFamily="18" charset="0"/>
                <a:cs typeface="Times New Roman" panose="02020603050405020304" pitchFamily="18" charset="0"/>
              </a:rPr>
              <a:t> </a:t>
            </a:r>
            <a:r>
              <a:rPr sz="1000" dirty="0">
                <a:solidFill>
                  <a:srgbClr val="221E1F"/>
                </a:solidFill>
                <a:latin typeface="Times New Roman" panose="02020603050405020304" pitchFamily="18" charset="0"/>
                <a:cs typeface="Times New Roman" panose="02020603050405020304" pitchFamily="18" charset="0"/>
              </a:rPr>
              <a:t>mức</a:t>
            </a:r>
            <a:r>
              <a:rPr sz="1000" spc="-17" dirty="0">
                <a:solidFill>
                  <a:srgbClr val="221E1F"/>
                </a:solidFill>
                <a:latin typeface="Times New Roman" panose="02020603050405020304" pitchFamily="18" charset="0"/>
                <a:cs typeface="Times New Roman" panose="02020603050405020304" pitchFamily="18" charset="0"/>
              </a:rPr>
              <a:t> </a:t>
            </a:r>
            <a:r>
              <a:rPr sz="1000" dirty="0">
                <a:solidFill>
                  <a:srgbClr val="221E1F"/>
                </a:solidFill>
                <a:latin typeface="Times New Roman" panose="02020603050405020304" pitchFamily="18" charset="0"/>
                <a:cs typeface="Times New Roman" panose="02020603050405020304" pitchFamily="18" charset="0"/>
              </a:rPr>
              <a:t>dầu</a:t>
            </a:r>
            <a:r>
              <a:rPr sz="1000" spc="-15" dirty="0">
                <a:solidFill>
                  <a:srgbClr val="221E1F"/>
                </a:solidFill>
                <a:latin typeface="Times New Roman" panose="02020603050405020304" pitchFamily="18" charset="0"/>
                <a:cs typeface="Times New Roman" panose="02020603050405020304" pitchFamily="18" charset="0"/>
              </a:rPr>
              <a:t> </a:t>
            </a:r>
            <a:r>
              <a:rPr sz="1000" dirty="0">
                <a:solidFill>
                  <a:srgbClr val="221E1F"/>
                </a:solidFill>
                <a:latin typeface="Times New Roman" panose="02020603050405020304" pitchFamily="18" charset="0"/>
                <a:cs typeface="Times New Roman" panose="02020603050405020304" pitchFamily="18" charset="0"/>
              </a:rPr>
              <a:t>diesel,</a:t>
            </a:r>
            <a:r>
              <a:rPr sz="1000" spc="-17" dirty="0">
                <a:solidFill>
                  <a:srgbClr val="221E1F"/>
                </a:solidFill>
                <a:latin typeface="Times New Roman" panose="02020603050405020304" pitchFamily="18" charset="0"/>
                <a:cs typeface="Times New Roman" panose="02020603050405020304" pitchFamily="18" charset="0"/>
              </a:rPr>
              <a:t> </a:t>
            </a:r>
            <a:r>
              <a:rPr sz="1000" dirty="0">
                <a:solidFill>
                  <a:srgbClr val="221E1F"/>
                </a:solidFill>
                <a:latin typeface="Times New Roman" panose="02020603050405020304" pitchFamily="18" charset="0"/>
                <a:cs typeface="Times New Roman" panose="02020603050405020304" pitchFamily="18" charset="0"/>
              </a:rPr>
              <a:t>tránh</a:t>
            </a:r>
            <a:r>
              <a:rPr sz="1000" spc="-17" dirty="0">
                <a:solidFill>
                  <a:srgbClr val="221E1F"/>
                </a:solidFill>
                <a:latin typeface="Times New Roman" panose="02020603050405020304" pitchFamily="18" charset="0"/>
                <a:cs typeface="Times New Roman" panose="02020603050405020304" pitchFamily="18" charset="0"/>
              </a:rPr>
              <a:t> </a:t>
            </a:r>
            <a:r>
              <a:rPr sz="1000" dirty="0">
                <a:solidFill>
                  <a:srgbClr val="221E1F"/>
                </a:solidFill>
                <a:latin typeface="Times New Roman" panose="02020603050405020304" pitchFamily="18" charset="0"/>
                <a:cs typeface="Times New Roman" panose="02020603050405020304" pitchFamily="18" charset="0"/>
              </a:rPr>
              <a:t>tình</a:t>
            </a:r>
            <a:r>
              <a:rPr sz="1000" spc="-17" dirty="0">
                <a:solidFill>
                  <a:srgbClr val="221E1F"/>
                </a:solidFill>
                <a:latin typeface="Times New Roman" panose="02020603050405020304" pitchFamily="18" charset="0"/>
                <a:cs typeface="Times New Roman" panose="02020603050405020304" pitchFamily="18" charset="0"/>
              </a:rPr>
              <a:t> </a:t>
            </a:r>
            <a:r>
              <a:rPr sz="1000" dirty="0">
                <a:solidFill>
                  <a:srgbClr val="221E1F"/>
                </a:solidFill>
                <a:latin typeface="Times New Roman" panose="02020603050405020304" pitchFamily="18" charset="0"/>
                <a:cs typeface="Times New Roman" panose="02020603050405020304" pitchFamily="18" charset="0"/>
              </a:rPr>
              <a:t>trạng</a:t>
            </a:r>
            <a:r>
              <a:rPr sz="1000" spc="-15" dirty="0">
                <a:solidFill>
                  <a:srgbClr val="221E1F"/>
                </a:solidFill>
                <a:latin typeface="Times New Roman" panose="02020603050405020304" pitchFamily="18" charset="0"/>
                <a:cs typeface="Times New Roman" panose="02020603050405020304" pitchFamily="18" charset="0"/>
              </a:rPr>
              <a:t> </a:t>
            </a:r>
            <a:r>
              <a:rPr sz="1000" dirty="0">
                <a:solidFill>
                  <a:srgbClr val="221E1F"/>
                </a:solidFill>
                <a:latin typeface="Times New Roman" panose="02020603050405020304" pitchFamily="18" charset="0"/>
                <a:cs typeface="Times New Roman" panose="02020603050405020304" pitchFamily="18" charset="0"/>
              </a:rPr>
              <a:t>vì</a:t>
            </a:r>
            <a:r>
              <a:rPr sz="1000" spc="-15" dirty="0">
                <a:solidFill>
                  <a:srgbClr val="221E1F"/>
                </a:solidFill>
                <a:latin typeface="Times New Roman" panose="02020603050405020304" pitchFamily="18" charset="0"/>
                <a:cs typeface="Times New Roman" panose="02020603050405020304" pitchFamily="18" charset="0"/>
              </a:rPr>
              <a:t> </a:t>
            </a:r>
            <a:r>
              <a:rPr sz="1000" dirty="0">
                <a:solidFill>
                  <a:srgbClr val="221E1F"/>
                </a:solidFill>
                <a:latin typeface="Times New Roman" panose="02020603050405020304" pitchFamily="18" charset="0"/>
                <a:cs typeface="Times New Roman" panose="02020603050405020304" pitchFamily="18" charset="0"/>
              </a:rPr>
              <a:t>dầu</a:t>
            </a:r>
            <a:r>
              <a:rPr sz="1000" spc="-15" dirty="0">
                <a:solidFill>
                  <a:srgbClr val="221E1F"/>
                </a:solidFill>
                <a:latin typeface="Times New Roman" panose="02020603050405020304" pitchFamily="18" charset="0"/>
                <a:cs typeface="Times New Roman" panose="02020603050405020304" pitchFamily="18" charset="0"/>
              </a:rPr>
              <a:t> </a:t>
            </a:r>
            <a:r>
              <a:rPr sz="1000" dirty="0">
                <a:solidFill>
                  <a:srgbClr val="221E1F"/>
                </a:solidFill>
                <a:latin typeface="Times New Roman" panose="02020603050405020304" pitchFamily="18" charset="0"/>
                <a:cs typeface="Times New Roman" panose="02020603050405020304" pitchFamily="18" charset="0"/>
              </a:rPr>
              <a:t>gây</a:t>
            </a:r>
            <a:r>
              <a:rPr sz="1000" spc="-15" dirty="0">
                <a:solidFill>
                  <a:srgbClr val="221E1F"/>
                </a:solidFill>
                <a:latin typeface="Times New Roman" panose="02020603050405020304" pitchFamily="18" charset="0"/>
                <a:cs typeface="Times New Roman" panose="02020603050405020304" pitchFamily="18" charset="0"/>
              </a:rPr>
              <a:t> </a:t>
            </a:r>
            <a:r>
              <a:rPr sz="1000" dirty="0">
                <a:solidFill>
                  <a:srgbClr val="221E1F"/>
                </a:solidFill>
                <a:latin typeface="Times New Roman" panose="02020603050405020304" pitchFamily="18" charset="0"/>
                <a:cs typeface="Times New Roman" panose="02020603050405020304" pitchFamily="18" charset="0"/>
              </a:rPr>
              <a:t>ảnh</a:t>
            </a:r>
            <a:r>
              <a:rPr sz="1000" spc="-15" dirty="0">
                <a:solidFill>
                  <a:srgbClr val="221E1F"/>
                </a:solidFill>
                <a:latin typeface="Times New Roman" panose="02020603050405020304" pitchFamily="18" charset="0"/>
                <a:cs typeface="Times New Roman" panose="02020603050405020304" pitchFamily="18" charset="0"/>
              </a:rPr>
              <a:t> </a:t>
            </a:r>
            <a:r>
              <a:rPr sz="1000" dirty="0">
                <a:solidFill>
                  <a:srgbClr val="221E1F"/>
                </a:solidFill>
                <a:latin typeface="Times New Roman" panose="02020603050405020304" pitchFamily="18" charset="0"/>
                <a:cs typeface="Times New Roman" panose="02020603050405020304" pitchFamily="18" charset="0"/>
              </a:rPr>
              <a:t>hưởng</a:t>
            </a:r>
            <a:r>
              <a:rPr sz="1000" spc="-15" dirty="0">
                <a:solidFill>
                  <a:srgbClr val="221E1F"/>
                </a:solidFill>
                <a:latin typeface="Times New Roman" panose="02020603050405020304" pitchFamily="18" charset="0"/>
                <a:cs typeface="Times New Roman" panose="02020603050405020304" pitchFamily="18" charset="0"/>
              </a:rPr>
              <a:t> </a:t>
            </a:r>
            <a:r>
              <a:rPr sz="1000" dirty="0">
                <a:solidFill>
                  <a:srgbClr val="221E1F"/>
                </a:solidFill>
                <a:latin typeface="Times New Roman" panose="02020603050405020304" pitchFamily="18" charset="0"/>
                <a:cs typeface="Times New Roman" panose="02020603050405020304" pitchFamily="18" charset="0"/>
              </a:rPr>
              <a:t>xấu</a:t>
            </a:r>
            <a:r>
              <a:rPr sz="1000" spc="-15" dirty="0">
                <a:solidFill>
                  <a:srgbClr val="221E1F"/>
                </a:solidFill>
                <a:latin typeface="Times New Roman" panose="02020603050405020304" pitchFamily="18" charset="0"/>
                <a:cs typeface="Times New Roman" panose="02020603050405020304" pitchFamily="18" charset="0"/>
              </a:rPr>
              <a:t> </a:t>
            </a:r>
            <a:r>
              <a:rPr sz="1000" dirty="0">
                <a:solidFill>
                  <a:srgbClr val="221E1F"/>
                </a:solidFill>
                <a:latin typeface="Times New Roman" panose="02020603050405020304" pitchFamily="18" charset="0"/>
                <a:cs typeface="Times New Roman" panose="02020603050405020304" pitchFamily="18" charset="0"/>
              </a:rPr>
              <a:t>đến</a:t>
            </a:r>
            <a:r>
              <a:rPr sz="1000" spc="-15" dirty="0">
                <a:solidFill>
                  <a:srgbClr val="221E1F"/>
                </a:solidFill>
                <a:latin typeface="Times New Roman" panose="02020603050405020304" pitchFamily="18" charset="0"/>
                <a:cs typeface="Times New Roman" panose="02020603050405020304" pitchFamily="18" charset="0"/>
              </a:rPr>
              <a:t> </a:t>
            </a:r>
            <a:r>
              <a:rPr sz="1000" dirty="0">
                <a:solidFill>
                  <a:srgbClr val="221E1F"/>
                </a:solidFill>
                <a:latin typeface="Times New Roman" panose="02020603050405020304" pitchFamily="18" charset="0"/>
                <a:cs typeface="Times New Roman" panose="02020603050405020304" pitchFamily="18" charset="0"/>
              </a:rPr>
              <a:t>bơm</a:t>
            </a:r>
            <a:r>
              <a:rPr sz="1000" spc="-17" dirty="0">
                <a:solidFill>
                  <a:srgbClr val="221E1F"/>
                </a:solidFill>
                <a:latin typeface="Times New Roman" panose="02020603050405020304" pitchFamily="18" charset="0"/>
                <a:cs typeface="Times New Roman" panose="02020603050405020304" pitchFamily="18" charset="0"/>
              </a:rPr>
              <a:t> </a:t>
            </a:r>
            <a:r>
              <a:rPr sz="1000" dirty="0">
                <a:solidFill>
                  <a:srgbClr val="221E1F"/>
                </a:solidFill>
                <a:latin typeface="Times New Roman" panose="02020603050405020304" pitchFamily="18" charset="0"/>
                <a:cs typeface="Times New Roman" panose="02020603050405020304" pitchFamily="18" charset="0"/>
              </a:rPr>
              <a:t>tay</a:t>
            </a:r>
            <a:r>
              <a:rPr sz="1000" spc="-15" dirty="0">
                <a:solidFill>
                  <a:srgbClr val="221E1F"/>
                </a:solidFill>
                <a:latin typeface="Times New Roman" panose="02020603050405020304" pitchFamily="18" charset="0"/>
                <a:cs typeface="Times New Roman" panose="02020603050405020304" pitchFamily="18" charset="0"/>
              </a:rPr>
              <a:t> </a:t>
            </a:r>
            <a:r>
              <a:rPr sz="1000" dirty="0">
                <a:solidFill>
                  <a:srgbClr val="221E1F"/>
                </a:solidFill>
                <a:latin typeface="Times New Roman" panose="02020603050405020304" pitchFamily="18" charset="0"/>
                <a:cs typeface="Times New Roman" panose="02020603050405020304" pitchFamily="18" charset="0"/>
              </a:rPr>
              <a:t>và</a:t>
            </a:r>
            <a:r>
              <a:rPr sz="1000" spc="-15" dirty="0">
                <a:solidFill>
                  <a:srgbClr val="221E1F"/>
                </a:solidFill>
                <a:latin typeface="Times New Roman" panose="02020603050405020304" pitchFamily="18" charset="0"/>
                <a:cs typeface="Times New Roman" panose="02020603050405020304" pitchFamily="18" charset="0"/>
              </a:rPr>
              <a:t> </a:t>
            </a:r>
            <a:r>
              <a:rPr sz="1000" dirty="0">
                <a:solidFill>
                  <a:srgbClr val="221E1F"/>
                </a:solidFill>
                <a:latin typeface="Times New Roman" panose="02020603050405020304" pitchFamily="18" charset="0"/>
                <a:cs typeface="Times New Roman" panose="02020603050405020304" pitchFamily="18" charset="0"/>
              </a:rPr>
              <a:t>toàn</a:t>
            </a:r>
            <a:r>
              <a:rPr sz="1000" spc="-17" dirty="0">
                <a:solidFill>
                  <a:srgbClr val="221E1F"/>
                </a:solidFill>
                <a:latin typeface="Times New Roman" panose="02020603050405020304" pitchFamily="18" charset="0"/>
                <a:cs typeface="Times New Roman" panose="02020603050405020304" pitchFamily="18" charset="0"/>
              </a:rPr>
              <a:t> </a:t>
            </a:r>
            <a:r>
              <a:rPr sz="1000" dirty="0">
                <a:solidFill>
                  <a:srgbClr val="221E1F"/>
                </a:solidFill>
                <a:latin typeface="Times New Roman" panose="02020603050405020304" pitchFamily="18" charset="0"/>
                <a:cs typeface="Times New Roman" panose="02020603050405020304" pitchFamily="18" charset="0"/>
              </a:rPr>
              <a:t>hệ</a:t>
            </a:r>
            <a:r>
              <a:rPr sz="1000" spc="-15" dirty="0">
                <a:solidFill>
                  <a:srgbClr val="221E1F"/>
                </a:solidFill>
                <a:latin typeface="Times New Roman" panose="02020603050405020304" pitchFamily="18" charset="0"/>
                <a:cs typeface="Times New Roman" panose="02020603050405020304" pitchFamily="18" charset="0"/>
              </a:rPr>
              <a:t> </a:t>
            </a:r>
            <a:r>
              <a:rPr sz="1000" dirty="0">
                <a:solidFill>
                  <a:srgbClr val="221E1F"/>
                </a:solidFill>
                <a:latin typeface="Times New Roman" panose="02020603050405020304" pitchFamily="18" charset="0"/>
                <a:cs typeface="Times New Roman" panose="02020603050405020304" pitchFamily="18" charset="0"/>
              </a:rPr>
              <a:t>thống</a:t>
            </a:r>
            <a:r>
              <a:rPr sz="1000" spc="-15" dirty="0">
                <a:solidFill>
                  <a:srgbClr val="221E1F"/>
                </a:solidFill>
                <a:latin typeface="Times New Roman" panose="02020603050405020304" pitchFamily="18" charset="0"/>
                <a:cs typeface="Times New Roman" panose="02020603050405020304" pitchFamily="18" charset="0"/>
              </a:rPr>
              <a:t> </a:t>
            </a:r>
            <a:r>
              <a:rPr sz="1000" dirty="0">
                <a:solidFill>
                  <a:srgbClr val="221E1F"/>
                </a:solidFill>
                <a:latin typeface="Times New Roman" panose="02020603050405020304" pitchFamily="18" charset="0"/>
                <a:cs typeface="Times New Roman" panose="02020603050405020304" pitchFamily="18" charset="0"/>
              </a:rPr>
              <a:t>nhiên</a:t>
            </a:r>
            <a:r>
              <a:rPr sz="1000" spc="-15" dirty="0">
                <a:solidFill>
                  <a:srgbClr val="221E1F"/>
                </a:solidFill>
                <a:latin typeface="Times New Roman" panose="02020603050405020304" pitchFamily="18" charset="0"/>
                <a:cs typeface="Times New Roman" panose="02020603050405020304" pitchFamily="18" charset="0"/>
              </a:rPr>
              <a:t> </a:t>
            </a:r>
            <a:r>
              <a:rPr sz="1000" dirty="0">
                <a:solidFill>
                  <a:srgbClr val="221E1F"/>
                </a:solidFill>
                <a:latin typeface="Times New Roman" panose="02020603050405020304" pitchFamily="18" charset="0"/>
                <a:cs typeface="Times New Roman" panose="02020603050405020304" pitchFamily="18" charset="0"/>
              </a:rPr>
              <a:t>liệu.</a:t>
            </a:r>
            <a:r>
              <a:rPr sz="1000" spc="-17" dirty="0">
                <a:solidFill>
                  <a:srgbClr val="221E1F"/>
                </a:solidFill>
                <a:latin typeface="Times New Roman" panose="02020603050405020304" pitchFamily="18" charset="0"/>
                <a:cs typeface="Times New Roman" panose="02020603050405020304" pitchFamily="18" charset="0"/>
              </a:rPr>
              <a:t> </a:t>
            </a:r>
            <a:r>
              <a:rPr sz="1000" dirty="0">
                <a:solidFill>
                  <a:srgbClr val="221E1F"/>
                </a:solidFill>
                <a:latin typeface="Times New Roman" panose="02020603050405020304" pitchFamily="18" charset="0"/>
                <a:cs typeface="Times New Roman" panose="02020603050405020304" pitchFamily="18" charset="0"/>
              </a:rPr>
              <a:t>Chọn</a:t>
            </a:r>
            <a:r>
              <a:rPr sz="1000" spc="-15" dirty="0">
                <a:solidFill>
                  <a:srgbClr val="221E1F"/>
                </a:solidFill>
                <a:latin typeface="Times New Roman" panose="02020603050405020304" pitchFamily="18" charset="0"/>
                <a:cs typeface="Times New Roman" panose="02020603050405020304" pitchFamily="18" charset="0"/>
              </a:rPr>
              <a:t> </a:t>
            </a:r>
            <a:r>
              <a:rPr sz="1000" dirty="0">
                <a:solidFill>
                  <a:srgbClr val="221E1F"/>
                </a:solidFill>
                <a:latin typeface="Times New Roman" panose="02020603050405020304" pitchFamily="18" charset="0"/>
                <a:cs typeface="Times New Roman" panose="02020603050405020304" pitchFamily="18" charset="0"/>
              </a:rPr>
              <a:t>dùng</a:t>
            </a:r>
            <a:r>
              <a:rPr sz="1000" spc="-15" dirty="0">
                <a:solidFill>
                  <a:srgbClr val="221E1F"/>
                </a:solidFill>
                <a:latin typeface="Times New Roman" panose="02020603050405020304" pitchFamily="18" charset="0"/>
                <a:cs typeface="Times New Roman" panose="02020603050405020304" pitchFamily="18" charset="0"/>
              </a:rPr>
              <a:t> </a:t>
            </a:r>
            <a:r>
              <a:rPr sz="1000" dirty="0">
                <a:solidFill>
                  <a:srgbClr val="221E1F"/>
                </a:solidFill>
                <a:latin typeface="Times New Roman" panose="02020603050405020304" pitchFamily="18" charset="0"/>
                <a:cs typeface="Times New Roman" panose="02020603050405020304" pitchFamily="18" charset="0"/>
              </a:rPr>
              <a:t>dầu</a:t>
            </a:r>
            <a:r>
              <a:rPr sz="1000" spc="-15" dirty="0">
                <a:solidFill>
                  <a:srgbClr val="221E1F"/>
                </a:solidFill>
                <a:latin typeface="Times New Roman" panose="02020603050405020304" pitchFamily="18" charset="0"/>
                <a:cs typeface="Times New Roman" panose="02020603050405020304" pitchFamily="18" charset="0"/>
              </a:rPr>
              <a:t> </a:t>
            </a:r>
            <a:r>
              <a:rPr sz="1000" dirty="0">
                <a:solidFill>
                  <a:srgbClr val="221E1F"/>
                </a:solidFill>
                <a:latin typeface="Times New Roman" panose="02020603050405020304" pitchFamily="18" charset="0"/>
                <a:cs typeface="Times New Roman" panose="02020603050405020304" pitchFamily="18" charset="0"/>
              </a:rPr>
              <a:t>diesel</a:t>
            </a:r>
          </a:p>
          <a:p>
            <a:pPr marL="0" marR="0">
              <a:lnSpc>
                <a:spcPts val="1107"/>
              </a:lnSpc>
              <a:spcBef>
                <a:spcPts val="292"/>
              </a:spcBef>
              <a:spcAft>
                <a:spcPts val="0"/>
              </a:spcAft>
            </a:pPr>
            <a:r>
              <a:rPr sz="1000" dirty="0">
                <a:solidFill>
                  <a:srgbClr val="221E1F"/>
                </a:solidFill>
                <a:latin typeface="Times New Roman" panose="02020603050405020304" pitchFamily="18" charset="0"/>
                <a:cs typeface="Times New Roman" panose="02020603050405020304" pitchFamily="18" charset="0"/>
              </a:rPr>
              <a:t>chất</a:t>
            </a:r>
            <a:r>
              <a:rPr sz="1000" spc="-23" dirty="0">
                <a:solidFill>
                  <a:srgbClr val="221E1F"/>
                </a:solidFill>
                <a:latin typeface="Times New Roman" panose="02020603050405020304" pitchFamily="18" charset="0"/>
                <a:cs typeface="Times New Roman" panose="02020603050405020304" pitchFamily="18" charset="0"/>
              </a:rPr>
              <a:t> </a:t>
            </a:r>
            <a:r>
              <a:rPr sz="1000" dirty="0">
                <a:solidFill>
                  <a:srgbClr val="221E1F"/>
                </a:solidFill>
                <a:latin typeface="Times New Roman" panose="02020603050405020304" pitchFamily="18" charset="0"/>
                <a:cs typeface="Times New Roman" panose="02020603050405020304" pitchFamily="18" charset="0"/>
              </a:rPr>
              <a:t>lượng</a:t>
            </a:r>
            <a:r>
              <a:rPr sz="1000" spc="-23" dirty="0">
                <a:solidFill>
                  <a:srgbClr val="221E1F"/>
                </a:solidFill>
                <a:latin typeface="Times New Roman" panose="02020603050405020304" pitchFamily="18" charset="0"/>
                <a:cs typeface="Times New Roman" panose="02020603050405020304" pitchFamily="18" charset="0"/>
              </a:rPr>
              <a:t> </a:t>
            </a:r>
            <a:r>
              <a:rPr sz="1000" dirty="0">
                <a:solidFill>
                  <a:srgbClr val="221E1F"/>
                </a:solidFill>
                <a:latin typeface="Times New Roman" panose="02020603050405020304" pitchFamily="18" charset="0"/>
                <a:cs typeface="Times New Roman" panose="02020603050405020304" pitchFamily="18" charset="0"/>
              </a:rPr>
              <a:t>cao</a:t>
            </a:r>
            <a:r>
              <a:rPr sz="1000" spc="-23" dirty="0">
                <a:solidFill>
                  <a:srgbClr val="221E1F"/>
                </a:solidFill>
                <a:latin typeface="Times New Roman" panose="02020603050405020304" pitchFamily="18" charset="0"/>
                <a:cs typeface="Times New Roman" panose="02020603050405020304" pitchFamily="18" charset="0"/>
              </a:rPr>
              <a:t> </a:t>
            </a:r>
            <a:r>
              <a:rPr sz="1000" dirty="0">
                <a:solidFill>
                  <a:srgbClr val="221E1F"/>
                </a:solidFill>
                <a:latin typeface="Times New Roman" panose="02020603050405020304" pitchFamily="18" charset="0"/>
                <a:cs typeface="Times New Roman" panose="02020603050405020304" pitchFamily="18" charset="0"/>
              </a:rPr>
              <a:t>(DO</a:t>
            </a:r>
            <a:r>
              <a:rPr sz="1000" spc="-23" dirty="0">
                <a:solidFill>
                  <a:srgbClr val="221E1F"/>
                </a:solidFill>
                <a:latin typeface="Times New Roman" panose="02020603050405020304" pitchFamily="18" charset="0"/>
                <a:cs typeface="Times New Roman" panose="02020603050405020304" pitchFamily="18" charset="0"/>
              </a:rPr>
              <a:t> </a:t>
            </a:r>
            <a:r>
              <a:rPr sz="1000" dirty="0">
                <a:solidFill>
                  <a:srgbClr val="221E1F"/>
                </a:solidFill>
                <a:latin typeface="Times New Roman" panose="02020603050405020304" pitchFamily="18" charset="0"/>
                <a:cs typeface="Times New Roman" panose="02020603050405020304" pitchFamily="18" charset="0"/>
              </a:rPr>
              <a:t>0.001S</a:t>
            </a:r>
            <a:r>
              <a:rPr sz="1000" spc="-23" dirty="0">
                <a:solidFill>
                  <a:srgbClr val="221E1F"/>
                </a:solidFill>
                <a:latin typeface="Times New Roman" panose="02020603050405020304" pitchFamily="18" charset="0"/>
                <a:cs typeface="Times New Roman" panose="02020603050405020304" pitchFamily="18" charset="0"/>
              </a:rPr>
              <a:t> </a:t>
            </a:r>
            <a:r>
              <a:rPr sz="1000" dirty="0">
                <a:solidFill>
                  <a:srgbClr val="221E1F"/>
                </a:solidFill>
                <a:latin typeface="Times New Roman" panose="02020603050405020304" pitchFamily="18" charset="0"/>
                <a:cs typeface="Times New Roman" panose="02020603050405020304" pitchFamily="18" charset="0"/>
              </a:rPr>
              <a:t>đối</a:t>
            </a:r>
            <a:r>
              <a:rPr sz="1000" spc="-23" dirty="0">
                <a:solidFill>
                  <a:srgbClr val="221E1F"/>
                </a:solidFill>
                <a:latin typeface="Times New Roman" panose="02020603050405020304" pitchFamily="18" charset="0"/>
                <a:cs typeface="Times New Roman" panose="02020603050405020304" pitchFamily="18" charset="0"/>
              </a:rPr>
              <a:t> </a:t>
            </a:r>
            <a:r>
              <a:rPr sz="1000" dirty="0">
                <a:solidFill>
                  <a:srgbClr val="221E1F"/>
                </a:solidFill>
                <a:latin typeface="Times New Roman" panose="02020603050405020304" pitchFamily="18" charset="0"/>
                <a:cs typeface="Times New Roman" panose="02020603050405020304" pitchFamily="18" charset="0"/>
              </a:rPr>
              <a:t>với</a:t>
            </a:r>
            <a:r>
              <a:rPr sz="1000" spc="-23" dirty="0">
                <a:solidFill>
                  <a:srgbClr val="221E1F"/>
                </a:solidFill>
                <a:latin typeface="Times New Roman" panose="02020603050405020304" pitchFamily="18" charset="0"/>
                <a:cs typeface="Times New Roman" panose="02020603050405020304" pitchFamily="18" charset="0"/>
              </a:rPr>
              <a:t> </a:t>
            </a:r>
            <a:r>
              <a:rPr sz="1000" dirty="0">
                <a:solidFill>
                  <a:srgbClr val="221E1F"/>
                </a:solidFill>
                <a:latin typeface="Times New Roman" panose="02020603050405020304" pitchFamily="18" charset="0"/>
                <a:cs typeface="Times New Roman" panose="02020603050405020304" pitchFamily="18" charset="0"/>
              </a:rPr>
              <a:t>động</a:t>
            </a:r>
            <a:r>
              <a:rPr sz="1000" spc="-23" dirty="0">
                <a:solidFill>
                  <a:srgbClr val="221E1F"/>
                </a:solidFill>
                <a:latin typeface="Times New Roman" panose="02020603050405020304" pitchFamily="18" charset="0"/>
                <a:cs typeface="Times New Roman" panose="02020603050405020304" pitchFamily="18" charset="0"/>
              </a:rPr>
              <a:t> </a:t>
            </a:r>
            <a:r>
              <a:rPr sz="1000" dirty="0">
                <a:solidFill>
                  <a:srgbClr val="221E1F"/>
                </a:solidFill>
                <a:latin typeface="Times New Roman" panose="02020603050405020304" pitchFamily="18" charset="0"/>
                <a:cs typeface="Times New Roman" panose="02020603050405020304" pitchFamily="18" charset="0"/>
              </a:rPr>
              <a:t>cơ</a:t>
            </a:r>
            <a:r>
              <a:rPr sz="1000" spc="-23" dirty="0">
                <a:solidFill>
                  <a:srgbClr val="221E1F"/>
                </a:solidFill>
                <a:latin typeface="Times New Roman" panose="02020603050405020304" pitchFamily="18" charset="0"/>
                <a:cs typeface="Times New Roman" panose="02020603050405020304" pitchFamily="18" charset="0"/>
              </a:rPr>
              <a:t> </a:t>
            </a:r>
            <a:r>
              <a:rPr sz="1000" dirty="0">
                <a:solidFill>
                  <a:srgbClr val="221E1F"/>
                </a:solidFill>
                <a:latin typeface="Times New Roman" panose="02020603050405020304" pitchFamily="18" charset="0"/>
                <a:cs typeface="Times New Roman" panose="02020603050405020304" pitchFamily="18" charset="0"/>
              </a:rPr>
              <a:t>E5</a:t>
            </a:r>
            <a:r>
              <a:rPr sz="1000" spc="-23" dirty="0">
                <a:solidFill>
                  <a:srgbClr val="221E1F"/>
                </a:solidFill>
                <a:latin typeface="Times New Roman" panose="02020603050405020304" pitchFamily="18" charset="0"/>
                <a:cs typeface="Times New Roman" panose="02020603050405020304" pitchFamily="18" charset="0"/>
              </a:rPr>
              <a:t> </a:t>
            </a:r>
            <a:r>
              <a:rPr sz="1000" dirty="0">
                <a:solidFill>
                  <a:srgbClr val="221E1F"/>
                </a:solidFill>
                <a:latin typeface="Times New Roman" panose="02020603050405020304" pitchFamily="18" charset="0"/>
                <a:cs typeface="Times New Roman" panose="02020603050405020304" pitchFamily="18" charset="0"/>
              </a:rPr>
              <a:t>trở</a:t>
            </a:r>
            <a:r>
              <a:rPr sz="1000" spc="-23" dirty="0">
                <a:solidFill>
                  <a:srgbClr val="221E1F"/>
                </a:solidFill>
                <a:latin typeface="Times New Roman" panose="02020603050405020304" pitchFamily="18" charset="0"/>
                <a:cs typeface="Times New Roman" panose="02020603050405020304" pitchFamily="18" charset="0"/>
              </a:rPr>
              <a:t> </a:t>
            </a:r>
            <a:r>
              <a:rPr sz="1000" dirty="0">
                <a:solidFill>
                  <a:srgbClr val="221E1F"/>
                </a:solidFill>
                <a:latin typeface="Times New Roman" panose="02020603050405020304" pitchFamily="18" charset="0"/>
                <a:cs typeface="Times New Roman" panose="02020603050405020304" pitchFamily="18" charset="0"/>
              </a:rPr>
              <a:t>lên)</a:t>
            </a:r>
            <a:r>
              <a:rPr sz="1000" spc="-23" dirty="0">
                <a:solidFill>
                  <a:srgbClr val="221E1F"/>
                </a:solidFill>
                <a:latin typeface="Times New Roman" panose="02020603050405020304" pitchFamily="18" charset="0"/>
                <a:cs typeface="Times New Roman" panose="02020603050405020304" pitchFamily="18" charset="0"/>
              </a:rPr>
              <a:t> </a:t>
            </a:r>
            <a:r>
              <a:rPr sz="1000" dirty="0">
                <a:solidFill>
                  <a:srgbClr val="221E1F"/>
                </a:solidFill>
                <a:latin typeface="Times New Roman" panose="02020603050405020304" pitchFamily="18" charset="0"/>
                <a:cs typeface="Times New Roman" panose="02020603050405020304" pitchFamily="18" charset="0"/>
              </a:rPr>
              <a:t>không</a:t>
            </a:r>
            <a:r>
              <a:rPr sz="1000" spc="-23" dirty="0">
                <a:solidFill>
                  <a:srgbClr val="221E1F"/>
                </a:solidFill>
                <a:latin typeface="Times New Roman" panose="02020603050405020304" pitchFamily="18" charset="0"/>
                <a:cs typeface="Times New Roman" panose="02020603050405020304" pitchFamily="18" charset="0"/>
              </a:rPr>
              <a:t> </a:t>
            </a:r>
            <a:r>
              <a:rPr sz="1000" dirty="0">
                <a:solidFill>
                  <a:srgbClr val="221E1F"/>
                </a:solidFill>
                <a:latin typeface="Times New Roman" panose="02020603050405020304" pitchFamily="18" charset="0"/>
                <a:cs typeface="Times New Roman" panose="02020603050405020304" pitchFamily="18" charset="0"/>
              </a:rPr>
              <a:t>được</a:t>
            </a:r>
            <a:r>
              <a:rPr sz="1000" spc="-23" dirty="0">
                <a:solidFill>
                  <a:srgbClr val="221E1F"/>
                </a:solidFill>
                <a:latin typeface="Times New Roman" panose="02020603050405020304" pitchFamily="18" charset="0"/>
                <a:cs typeface="Times New Roman" panose="02020603050405020304" pitchFamily="18" charset="0"/>
              </a:rPr>
              <a:t> </a:t>
            </a:r>
            <a:r>
              <a:rPr sz="1000" dirty="0">
                <a:solidFill>
                  <a:srgbClr val="221E1F"/>
                </a:solidFill>
                <a:latin typeface="Times New Roman" panose="02020603050405020304" pitchFamily="18" charset="0"/>
                <a:cs typeface="Times New Roman" panose="02020603050405020304" pitchFamily="18" charset="0"/>
              </a:rPr>
              <a:t>để</a:t>
            </a:r>
            <a:r>
              <a:rPr sz="1000" spc="-23" dirty="0">
                <a:solidFill>
                  <a:srgbClr val="221E1F"/>
                </a:solidFill>
                <a:latin typeface="Times New Roman" panose="02020603050405020304" pitchFamily="18" charset="0"/>
                <a:cs typeface="Times New Roman" panose="02020603050405020304" pitchFamily="18" charset="0"/>
              </a:rPr>
              <a:t> </a:t>
            </a:r>
            <a:r>
              <a:rPr sz="1000" dirty="0">
                <a:solidFill>
                  <a:srgbClr val="221E1F"/>
                </a:solidFill>
                <a:latin typeface="Times New Roman" panose="02020603050405020304" pitchFamily="18" charset="0"/>
                <a:cs typeface="Times New Roman" panose="02020603050405020304" pitchFamily="18" charset="0"/>
              </a:rPr>
              <a:t>lẫn</a:t>
            </a:r>
            <a:r>
              <a:rPr sz="1000" spc="-23" dirty="0">
                <a:solidFill>
                  <a:srgbClr val="221E1F"/>
                </a:solidFill>
                <a:latin typeface="Times New Roman" panose="02020603050405020304" pitchFamily="18" charset="0"/>
                <a:cs typeface="Times New Roman" panose="02020603050405020304" pitchFamily="18" charset="0"/>
              </a:rPr>
              <a:t> </a:t>
            </a:r>
            <a:r>
              <a:rPr sz="1000" dirty="0">
                <a:solidFill>
                  <a:srgbClr val="221E1F"/>
                </a:solidFill>
                <a:latin typeface="Times New Roman" panose="02020603050405020304" pitchFamily="18" charset="0"/>
                <a:cs typeface="Times New Roman" panose="02020603050405020304" pitchFamily="18" charset="0"/>
              </a:rPr>
              <a:t>nước</a:t>
            </a:r>
            <a:r>
              <a:rPr sz="1000" spc="-23" dirty="0">
                <a:solidFill>
                  <a:srgbClr val="221E1F"/>
                </a:solidFill>
                <a:latin typeface="Times New Roman" panose="02020603050405020304" pitchFamily="18" charset="0"/>
                <a:cs typeface="Times New Roman" panose="02020603050405020304" pitchFamily="18" charset="0"/>
              </a:rPr>
              <a:t> </a:t>
            </a:r>
            <a:r>
              <a:rPr sz="1000" dirty="0">
                <a:solidFill>
                  <a:srgbClr val="221E1F"/>
                </a:solidFill>
                <a:latin typeface="Times New Roman" panose="02020603050405020304" pitchFamily="18" charset="0"/>
                <a:cs typeface="Times New Roman" panose="02020603050405020304" pitchFamily="18" charset="0"/>
              </a:rPr>
              <a:t>trong</a:t>
            </a:r>
            <a:r>
              <a:rPr sz="1000" spc="-23" dirty="0">
                <a:solidFill>
                  <a:srgbClr val="221E1F"/>
                </a:solidFill>
                <a:latin typeface="Times New Roman" panose="02020603050405020304" pitchFamily="18" charset="0"/>
                <a:cs typeface="Times New Roman" panose="02020603050405020304" pitchFamily="18" charset="0"/>
              </a:rPr>
              <a:t> </a:t>
            </a:r>
            <a:r>
              <a:rPr sz="1000" dirty="0">
                <a:solidFill>
                  <a:srgbClr val="221E1F"/>
                </a:solidFill>
                <a:latin typeface="Times New Roman" panose="02020603050405020304" pitchFamily="18" charset="0"/>
                <a:cs typeface="Times New Roman" panose="02020603050405020304" pitchFamily="18" charset="0"/>
              </a:rPr>
              <a:t>dầu</a:t>
            </a:r>
            <a:r>
              <a:rPr sz="1000" spc="-23" dirty="0">
                <a:solidFill>
                  <a:srgbClr val="221E1F"/>
                </a:solidFill>
                <a:latin typeface="Times New Roman" panose="02020603050405020304" pitchFamily="18" charset="0"/>
                <a:cs typeface="Times New Roman" panose="02020603050405020304" pitchFamily="18" charset="0"/>
              </a:rPr>
              <a:t> </a:t>
            </a:r>
            <a:r>
              <a:rPr sz="1000" dirty="0">
                <a:solidFill>
                  <a:srgbClr val="221E1F"/>
                </a:solidFill>
                <a:latin typeface="Times New Roman" panose="02020603050405020304" pitchFamily="18" charset="0"/>
                <a:cs typeface="Times New Roman" panose="02020603050405020304" pitchFamily="18" charset="0"/>
              </a:rPr>
              <a:t>diesel</a:t>
            </a:r>
            <a:r>
              <a:rPr sz="1000" spc="-23" dirty="0">
                <a:solidFill>
                  <a:srgbClr val="221E1F"/>
                </a:solidFill>
                <a:latin typeface="Times New Roman" panose="02020603050405020304" pitchFamily="18" charset="0"/>
                <a:cs typeface="Times New Roman" panose="02020603050405020304" pitchFamily="18" charset="0"/>
              </a:rPr>
              <a:t> </a:t>
            </a:r>
            <a:r>
              <a:rPr sz="1000" dirty="0">
                <a:solidFill>
                  <a:srgbClr val="221E1F"/>
                </a:solidFill>
                <a:latin typeface="Times New Roman" panose="02020603050405020304" pitchFamily="18" charset="0"/>
                <a:cs typeface="Times New Roman" panose="02020603050405020304" pitchFamily="18" charset="0"/>
              </a:rPr>
              <a:t>sẽ</a:t>
            </a:r>
            <a:r>
              <a:rPr sz="1000" spc="-23" dirty="0">
                <a:solidFill>
                  <a:srgbClr val="221E1F"/>
                </a:solidFill>
                <a:latin typeface="Times New Roman" panose="02020603050405020304" pitchFamily="18" charset="0"/>
                <a:cs typeface="Times New Roman" panose="02020603050405020304" pitchFamily="18" charset="0"/>
              </a:rPr>
              <a:t> </a:t>
            </a:r>
            <a:r>
              <a:rPr sz="1000" dirty="0">
                <a:solidFill>
                  <a:srgbClr val="221E1F"/>
                </a:solidFill>
                <a:latin typeface="Times New Roman" panose="02020603050405020304" pitchFamily="18" charset="0"/>
                <a:cs typeface="Times New Roman" panose="02020603050405020304" pitchFamily="18" charset="0"/>
              </a:rPr>
              <a:t>gây</a:t>
            </a:r>
            <a:r>
              <a:rPr sz="1000" spc="-23" dirty="0">
                <a:solidFill>
                  <a:srgbClr val="221E1F"/>
                </a:solidFill>
                <a:latin typeface="Times New Roman" panose="02020603050405020304" pitchFamily="18" charset="0"/>
                <a:cs typeface="Times New Roman" panose="02020603050405020304" pitchFamily="18" charset="0"/>
              </a:rPr>
              <a:t> </a:t>
            </a:r>
            <a:r>
              <a:rPr sz="1000" dirty="0">
                <a:solidFill>
                  <a:srgbClr val="221E1F"/>
                </a:solidFill>
                <a:latin typeface="Times New Roman" panose="02020603050405020304" pitchFamily="18" charset="0"/>
                <a:cs typeface="Times New Roman" panose="02020603050405020304" pitchFamily="18" charset="0"/>
              </a:rPr>
              <a:t>tổn</a:t>
            </a:r>
            <a:r>
              <a:rPr sz="1000" spc="-23" dirty="0">
                <a:solidFill>
                  <a:srgbClr val="221E1F"/>
                </a:solidFill>
                <a:latin typeface="Times New Roman" panose="02020603050405020304" pitchFamily="18" charset="0"/>
                <a:cs typeface="Times New Roman" panose="02020603050405020304" pitchFamily="18" charset="0"/>
              </a:rPr>
              <a:t> </a:t>
            </a:r>
            <a:r>
              <a:rPr sz="1000" dirty="0">
                <a:solidFill>
                  <a:srgbClr val="221E1F"/>
                </a:solidFill>
                <a:latin typeface="Times New Roman" panose="02020603050405020304" pitchFamily="18" charset="0"/>
                <a:cs typeface="Times New Roman" panose="02020603050405020304" pitchFamily="18" charset="0"/>
              </a:rPr>
              <a:t>hại</a:t>
            </a:r>
            <a:r>
              <a:rPr sz="1000" spc="-23" dirty="0">
                <a:solidFill>
                  <a:srgbClr val="221E1F"/>
                </a:solidFill>
                <a:latin typeface="Times New Roman" panose="02020603050405020304" pitchFamily="18" charset="0"/>
                <a:cs typeface="Times New Roman" panose="02020603050405020304" pitchFamily="18" charset="0"/>
              </a:rPr>
              <a:t> </a:t>
            </a:r>
            <a:r>
              <a:rPr sz="1000" dirty="0">
                <a:solidFill>
                  <a:srgbClr val="221E1F"/>
                </a:solidFill>
                <a:latin typeface="Times New Roman" panose="02020603050405020304" pitchFamily="18" charset="0"/>
                <a:cs typeface="Times New Roman" panose="02020603050405020304" pitchFamily="18" charset="0"/>
              </a:rPr>
              <a:t>nghiêm</a:t>
            </a:r>
            <a:r>
              <a:rPr sz="1000" spc="-23" dirty="0">
                <a:solidFill>
                  <a:srgbClr val="221E1F"/>
                </a:solidFill>
                <a:latin typeface="Times New Roman" panose="02020603050405020304" pitchFamily="18" charset="0"/>
                <a:cs typeface="Times New Roman" panose="02020603050405020304" pitchFamily="18" charset="0"/>
              </a:rPr>
              <a:t> </a:t>
            </a:r>
            <a:r>
              <a:rPr sz="1000" dirty="0">
                <a:solidFill>
                  <a:srgbClr val="221E1F"/>
                </a:solidFill>
                <a:latin typeface="Times New Roman" panose="02020603050405020304" pitchFamily="18" charset="0"/>
                <a:cs typeface="Times New Roman" panose="02020603050405020304" pitchFamily="18" charset="0"/>
              </a:rPr>
              <a:t>trọng</a:t>
            </a:r>
            <a:r>
              <a:rPr sz="1000" spc="-23" dirty="0">
                <a:solidFill>
                  <a:srgbClr val="221E1F"/>
                </a:solidFill>
                <a:latin typeface="Times New Roman" panose="02020603050405020304" pitchFamily="18" charset="0"/>
                <a:cs typeface="Times New Roman" panose="02020603050405020304" pitchFamily="18" charset="0"/>
              </a:rPr>
              <a:t> </a:t>
            </a:r>
            <a:r>
              <a:rPr sz="1000" dirty="0">
                <a:solidFill>
                  <a:srgbClr val="221E1F"/>
                </a:solidFill>
                <a:latin typeface="Times New Roman" panose="02020603050405020304" pitchFamily="18" charset="0"/>
                <a:cs typeface="Times New Roman" panose="02020603050405020304" pitchFamily="18" charset="0"/>
              </a:rPr>
              <a:t>đến</a:t>
            </a:r>
            <a:r>
              <a:rPr sz="1000" spc="-23" dirty="0">
                <a:solidFill>
                  <a:srgbClr val="221E1F"/>
                </a:solidFill>
                <a:latin typeface="Times New Roman" panose="02020603050405020304" pitchFamily="18" charset="0"/>
                <a:cs typeface="Times New Roman" panose="02020603050405020304" pitchFamily="18" charset="0"/>
              </a:rPr>
              <a:t> </a:t>
            </a:r>
            <a:r>
              <a:rPr sz="1000" dirty="0">
                <a:solidFill>
                  <a:srgbClr val="221E1F"/>
                </a:solidFill>
                <a:latin typeface="Times New Roman" panose="02020603050405020304" pitchFamily="18" charset="0"/>
                <a:cs typeface="Times New Roman" panose="02020603050405020304" pitchFamily="18" charset="0"/>
              </a:rPr>
              <a:t>bơm</a:t>
            </a:r>
          </a:p>
          <a:p>
            <a:pPr marL="0" marR="0">
              <a:lnSpc>
                <a:spcPts val="1107"/>
              </a:lnSpc>
              <a:spcBef>
                <a:spcPts val="292"/>
              </a:spcBef>
              <a:spcAft>
                <a:spcPts val="0"/>
              </a:spcAft>
            </a:pPr>
            <a:r>
              <a:rPr sz="1000" dirty="0">
                <a:solidFill>
                  <a:srgbClr val="221E1F"/>
                </a:solidFill>
                <a:latin typeface="Times New Roman" panose="02020603050405020304" pitchFamily="18" charset="0"/>
                <a:cs typeface="Times New Roman" panose="02020603050405020304" pitchFamily="18" charset="0"/>
              </a:rPr>
              <a:t>cao áp và kim phun.</a:t>
            </a:r>
          </a:p>
        </p:txBody>
      </p:sp>
      <p:sp>
        <p:nvSpPr>
          <p:cNvPr id="9" name="object 9"/>
          <p:cNvSpPr txBox="1"/>
          <p:nvPr/>
        </p:nvSpPr>
        <p:spPr>
          <a:xfrm>
            <a:off x="452983" y="2418544"/>
            <a:ext cx="6903572" cy="320601"/>
          </a:xfrm>
          <a:prstGeom prst="rect">
            <a:avLst/>
          </a:prstGeom>
        </p:spPr>
        <p:txBody>
          <a:bodyPr vert="horz" wrap="square" lIns="0" tIns="0" rIns="0" bIns="0" rtlCol="0">
            <a:spAutoFit/>
          </a:bodyPr>
          <a:lstStyle/>
          <a:p>
            <a:pPr marL="0" marR="0">
              <a:lnSpc>
                <a:spcPts val="1107"/>
              </a:lnSpc>
              <a:spcBef>
                <a:spcPts val="0"/>
              </a:spcBef>
              <a:spcAft>
                <a:spcPts val="0"/>
              </a:spcAft>
            </a:pPr>
            <a:r>
              <a:rPr sz="1000" dirty="0">
                <a:solidFill>
                  <a:srgbClr val="221E1F"/>
                </a:solidFill>
                <a:latin typeface="Times New Roman" panose="02020603050405020304" pitchFamily="18" charset="0"/>
                <a:cs typeface="Times New Roman" panose="02020603050405020304" pitchFamily="18" charset="0"/>
              </a:rPr>
              <a:t>4. Kiểm tra hệ thống hơi có đủ áp suất hay không? Dầu cầu, dầu hộp số, dầu moay ơ có bị rỉ dầu hay không? Nếu có hiện tượng rò rỉ</a:t>
            </a:r>
          </a:p>
          <a:p>
            <a:pPr marL="0" marR="0">
              <a:lnSpc>
                <a:spcPts val="1107"/>
              </a:lnSpc>
              <a:spcBef>
                <a:spcPts val="292"/>
              </a:spcBef>
              <a:spcAft>
                <a:spcPts val="0"/>
              </a:spcAft>
            </a:pPr>
            <a:r>
              <a:rPr sz="1000" dirty="0">
                <a:solidFill>
                  <a:srgbClr val="221E1F"/>
                </a:solidFill>
                <a:latin typeface="Times New Roman" panose="02020603050405020304" pitchFamily="18" charset="0"/>
                <a:cs typeface="Times New Roman" panose="02020603050405020304" pitchFamily="18" charset="0"/>
              </a:rPr>
              <a:t>cần phải khắc phục </a:t>
            </a:r>
            <a:r>
              <a:rPr sz="1000" spc="-15" dirty="0">
                <a:solidFill>
                  <a:srgbClr val="221E1F"/>
                </a:solidFill>
                <a:latin typeface="Times New Roman" panose="02020603050405020304" pitchFamily="18" charset="0"/>
                <a:cs typeface="Times New Roman" panose="02020603050405020304" pitchFamily="18" charset="0"/>
              </a:rPr>
              <a:t>ngay.</a:t>
            </a:r>
          </a:p>
        </p:txBody>
      </p:sp>
      <p:sp>
        <p:nvSpPr>
          <p:cNvPr id="10" name="object 10"/>
          <p:cNvSpPr txBox="1"/>
          <p:nvPr/>
        </p:nvSpPr>
        <p:spPr>
          <a:xfrm>
            <a:off x="452983" y="2774144"/>
            <a:ext cx="6908164" cy="320601"/>
          </a:xfrm>
          <a:prstGeom prst="rect">
            <a:avLst/>
          </a:prstGeom>
        </p:spPr>
        <p:txBody>
          <a:bodyPr vert="horz" wrap="square" lIns="0" tIns="0" rIns="0" bIns="0" rtlCol="0">
            <a:spAutoFit/>
          </a:bodyPr>
          <a:lstStyle/>
          <a:p>
            <a:pPr marL="0" marR="0">
              <a:lnSpc>
                <a:spcPts val="1107"/>
              </a:lnSpc>
              <a:spcBef>
                <a:spcPts val="0"/>
              </a:spcBef>
              <a:spcAft>
                <a:spcPts val="0"/>
              </a:spcAft>
            </a:pPr>
            <a:r>
              <a:rPr sz="1000" dirty="0">
                <a:solidFill>
                  <a:srgbClr val="221E1F"/>
                </a:solidFill>
                <a:latin typeface="Times New Roman" panose="02020603050405020304" pitchFamily="18" charset="0"/>
                <a:cs typeface="Times New Roman" panose="02020603050405020304" pitchFamily="18" charset="0"/>
              </a:rPr>
              <a:t>5. Kiểm tra các đồng hồ báo nạp, báo vòng tua, báo nhiệt độ nước, áp suất dầu... các loại cảm biến</a:t>
            </a:r>
            <a:r>
              <a:rPr sz="1000" spc="-58" dirty="0">
                <a:solidFill>
                  <a:srgbClr val="221E1F"/>
                </a:solidFill>
                <a:latin typeface="Times New Roman" panose="02020603050405020304" pitchFamily="18" charset="0"/>
                <a:cs typeface="Times New Roman" panose="02020603050405020304" pitchFamily="18" charset="0"/>
              </a:rPr>
              <a:t> </a:t>
            </a:r>
            <a:r>
              <a:rPr sz="1000" dirty="0">
                <a:solidFill>
                  <a:srgbClr val="221E1F"/>
                </a:solidFill>
                <a:latin typeface="Times New Roman" panose="02020603050405020304" pitchFamily="18" charset="0"/>
                <a:cs typeface="Times New Roman" panose="02020603050405020304" pitchFamily="18" charset="0"/>
              </a:rPr>
              <a:t>ABS (nếu có), báo tắc lọc khí, báo</a:t>
            </a:r>
          </a:p>
          <a:p>
            <a:pPr marL="0" marR="0">
              <a:lnSpc>
                <a:spcPts val="1107"/>
              </a:lnSpc>
              <a:spcBef>
                <a:spcPts val="292"/>
              </a:spcBef>
              <a:spcAft>
                <a:spcPts val="0"/>
              </a:spcAft>
            </a:pPr>
            <a:r>
              <a:rPr sz="1000" dirty="0">
                <a:solidFill>
                  <a:srgbClr val="221E1F"/>
                </a:solidFill>
                <a:latin typeface="Times New Roman" panose="02020603050405020304" pitchFamily="18" charset="0"/>
                <a:cs typeface="Times New Roman" panose="02020603050405020304" pitchFamily="18" charset="0"/>
              </a:rPr>
              <a:t>lỗi khí thải, lỗi động cơ, báo cảnh báo, nguy hiểm, các thiết bị điện trong tình trạng hoạt động bình thường.</a:t>
            </a:r>
          </a:p>
        </p:txBody>
      </p:sp>
      <p:pic>
        <p:nvPicPr>
          <p:cNvPr id="19" name="Picture 18">
            <a:extLst>
              <a:ext uri="{FF2B5EF4-FFF2-40B4-BE49-F238E27FC236}">
                <a16:creationId xmlns:a16="http://schemas.microsoft.com/office/drawing/2014/main" id="{4EB2BF50-6396-41CB-B49D-15D0A3D0FD91}"/>
              </a:ext>
            </a:extLst>
          </p:cNvPr>
          <p:cNvPicPr>
            <a:picLocks noChangeAspect="1"/>
          </p:cNvPicPr>
          <p:nvPr/>
        </p:nvPicPr>
        <p:blipFill>
          <a:blip r:embed="rId3"/>
          <a:stretch>
            <a:fillRect/>
          </a:stretch>
        </p:blipFill>
        <p:spPr>
          <a:xfrm>
            <a:off x="306175" y="3158644"/>
            <a:ext cx="1922736" cy="227412"/>
          </a:xfrm>
          <a:prstGeom prst="rect">
            <a:avLst/>
          </a:prstGeom>
        </p:spPr>
      </p:pic>
      <p:sp>
        <p:nvSpPr>
          <p:cNvPr id="11" name="object 11"/>
          <p:cNvSpPr txBox="1"/>
          <p:nvPr/>
        </p:nvSpPr>
        <p:spPr>
          <a:xfrm>
            <a:off x="452983" y="3205944"/>
            <a:ext cx="1708255" cy="141064"/>
          </a:xfrm>
          <a:prstGeom prst="rect">
            <a:avLst/>
          </a:prstGeom>
        </p:spPr>
        <p:txBody>
          <a:bodyPr vert="horz" wrap="square" lIns="0" tIns="0" rIns="0" bIns="0" rtlCol="0">
            <a:spAutoFit/>
          </a:bodyPr>
          <a:lstStyle/>
          <a:p>
            <a:pPr marL="0" marR="0">
              <a:lnSpc>
                <a:spcPts val="1107"/>
              </a:lnSpc>
              <a:spcBef>
                <a:spcPts val="0"/>
              </a:spcBef>
              <a:spcAft>
                <a:spcPts val="0"/>
              </a:spcAft>
            </a:pPr>
            <a:r>
              <a:rPr sz="1000" b="1" dirty="0">
                <a:solidFill>
                  <a:srgbClr val="FFFFFF"/>
                </a:solidFill>
                <a:latin typeface="Times New Roman" panose="02020603050405020304" pitchFamily="18" charset="0"/>
                <a:cs typeface="Times New Roman" panose="02020603050405020304" pitchFamily="18" charset="0"/>
              </a:rPr>
              <a:t>II. KHỞI ĐỘNG ĐỘNG CƠ</a:t>
            </a:r>
          </a:p>
        </p:txBody>
      </p:sp>
      <p:sp>
        <p:nvSpPr>
          <p:cNvPr id="12" name="object 12"/>
          <p:cNvSpPr txBox="1"/>
          <p:nvPr/>
        </p:nvSpPr>
        <p:spPr>
          <a:xfrm>
            <a:off x="452983" y="3383744"/>
            <a:ext cx="6904480" cy="500137"/>
          </a:xfrm>
          <a:prstGeom prst="rect">
            <a:avLst/>
          </a:prstGeom>
        </p:spPr>
        <p:txBody>
          <a:bodyPr vert="horz" wrap="square" lIns="0" tIns="0" rIns="0" bIns="0" rtlCol="0">
            <a:spAutoFit/>
          </a:bodyPr>
          <a:lstStyle/>
          <a:p>
            <a:pPr marL="0" marR="0">
              <a:lnSpc>
                <a:spcPts val="1107"/>
              </a:lnSpc>
              <a:spcBef>
                <a:spcPts val="0"/>
              </a:spcBef>
              <a:spcAft>
                <a:spcPts val="0"/>
              </a:spcAft>
            </a:pPr>
            <a:r>
              <a:rPr sz="1000" dirty="0">
                <a:solidFill>
                  <a:srgbClr val="221E1F"/>
                </a:solidFill>
                <a:latin typeface="Times New Roman" panose="02020603050405020304" pitchFamily="18" charset="0"/>
                <a:cs typeface="Times New Roman" panose="02020603050405020304" pitchFamily="18" charset="0"/>
              </a:rPr>
              <a:t>1. Khi khởi động cần đặt tay số ở số N (số mo). Nếu đang ở trạng thái cài số, động cơ sẽ không khởi động được.</a:t>
            </a:r>
          </a:p>
          <a:p>
            <a:pPr marL="0" marR="0">
              <a:lnSpc>
                <a:spcPts val="1107"/>
              </a:lnSpc>
              <a:spcBef>
                <a:spcPts val="292"/>
              </a:spcBef>
              <a:spcAft>
                <a:spcPts val="0"/>
              </a:spcAft>
            </a:pPr>
            <a:r>
              <a:rPr sz="1000" dirty="0">
                <a:solidFill>
                  <a:srgbClr val="221E1F"/>
                </a:solidFill>
                <a:latin typeface="Times New Roman" panose="02020603050405020304" pitchFamily="18" charset="0"/>
                <a:cs typeface="Times New Roman" panose="02020603050405020304" pitchFamily="18" charset="0"/>
              </a:rPr>
              <a:t>2.</a:t>
            </a:r>
            <a:r>
              <a:rPr sz="1000" spc="28" dirty="0">
                <a:solidFill>
                  <a:srgbClr val="221E1F"/>
                </a:solidFill>
                <a:latin typeface="Times New Roman" panose="02020603050405020304" pitchFamily="18" charset="0"/>
                <a:cs typeface="Times New Roman" panose="02020603050405020304" pitchFamily="18" charset="0"/>
              </a:rPr>
              <a:t> </a:t>
            </a:r>
            <a:r>
              <a:rPr sz="1000" dirty="0">
                <a:solidFill>
                  <a:srgbClr val="221E1F"/>
                </a:solidFill>
                <a:latin typeface="Times New Roman" panose="02020603050405020304" pitchFamily="18" charset="0"/>
                <a:cs typeface="Times New Roman" panose="02020603050405020304" pitchFamily="18" charset="0"/>
              </a:rPr>
              <a:t>Khi</a:t>
            </a:r>
            <a:r>
              <a:rPr sz="1000" spc="28" dirty="0">
                <a:solidFill>
                  <a:srgbClr val="221E1F"/>
                </a:solidFill>
                <a:latin typeface="Times New Roman" panose="02020603050405020304" pitchFamily="18" charset="0"/>
                <a:cs typeface="Times New Roman" panose="02020603050405020304" pitchFamily="18" charset="0"/>
              </a:rPr>
              <a:t> </a:t>
            </a:r>
            <a:r>
              <a:rPr sz="1000" dirty="0">
                <a:solidFill>
                  <a:srgbClr val="221E1F"/>
                </a:solidFill>
                <a:latin typeface="Times New Roman" panose="02020603050405020304" pitchFamily="18" charset="0"/>
                <a:cs typeface="Times New Roman" panose="02020603050405020304" pitchFamily="18" charset="0"/>
              </a:rPr>
              <a:t>khởi</a:t>
            </a:r>
            <a:r>
              <a:rPr sz="1000" spc="27" dirty="0">
                <a:solidFill>
                  <a:srgbClr val="221E1F"/>
                </a:solidFill>
                <a:latin typeface="Times New Roman" panose="02020603050405020304" pitchFamily="18" charset="0"/>
                <a:cs typeface="Times New Roman" panose="02020603050405020304" pitchFamily="18" charset="0"/>
              </a:rPr>
              <a:t> </a:t>
            </a:r>
            <a:r>
              <a:rPr sz="1000" dirty="0">
                <a:solidFill>
                  <a:srgbClr val="221E1F"/>
                </a:solidFill>
                <a:latin typeface="Times New Roman" panose="02020603050405020304" pitchFamily="18" charset="0"/>
                <a:cs typeface="Times New Roman" panose="02020603050405020304" pitchFamily="18" charset="0"/>
              </a:rPr>
              <a:t>động</a:t>
            </a:r>
            <a:r>
              <a:rPr sz="1000" spc="28" dirty="0">
                <a:solidFill>
                  <a:srgbClr val="221E1F"/>
                </a:solidFill>
                <a:latin typeface="Times New Roman" panose="02020603050405020304" pitchFamily="18" charset="0"/>
                <a:cs typeface="Times New Roman" panose="02020603050405020304" pitchFamily="18" charset="0"/>
              </a:rPr>
              <a:t> </a:t>
            </a:r>
            <a:r>
              <a:rPr sz="1000" dirty="0">
                <a:solidFill>
                  <a:srgbClr val="221E1F"/>
                </a:solidFill>
                <a:latin typeface="Times New Roman" panose="02020603050405020304" pitchFamily="18" charset="0"/>
                <a:cs typeface="Times New Roman" panose="02020603050405020304" pitchFamily="18" charset="0"/>
              </a:rPr>
              <a:t>tuyệt</a:t>
            </a:r>
            <a:r>
              <a:rPr sz="1000" spc="27" dirty="0">
                <a:solidFill>
                  <a:srgbClr val="221E1F"/>
                </a:solidFill>
                <a:latin typeface="Times New Roman" panose="02020603050405020304" pitchFamily="18" charset="0"/>
                <a:cs typeface="Times New Roman" panose="02020603050405020304" pitchFamily="18" charset="0"/>
              </a:rPr>
              <a:t> </a:t>
            </a:r>
            <a:r>
              <a:rPr sz="1000" dirty="0">
                <a:solidFill>
                  <a:srgbClr val="221E1F"/>
                </a:solidFill>
                <a:latin typeface="Times New Roman" panose="02020603050405020304" pitchFamily="18" charset="0"/>
                <a:cs typeface="Times New Roman" panose="02020603050405020304" pitchFamily="18" charset="0"/>
              </a:rPr>
              <a:t>đối</a:t>
            </a:r>
            <a:r>
              <a:rPr sz="1000" spc="27" dirty="0">
                <a:solidFill>
                  <a:srgbClr val="221E1F"/>
                </a:solidFill>
                <a:latin typeface="Times New Roman" panose="02020603050405020304" pitchFamily="18" charset="0"/>
                <a:cs typeface="Times New Roman" panose="02020603050405020304" pitchFamily="18" charset="0"/>
              </a:rPr>
              <a:t> </a:t>
            </a:r>
            <a:r>
              <a:rPr sz="1000" dirty="0">
                <a:solidFill>
                  <a:srgbClr val="221E1F"/>
                </a:solidFill>
                <a:latin typeface="Times New Roman" panose="02020603050405020304" pitchFamily="18" charset="0"/>
                <a:cs typeface="Times New Roman" panose="02020603050405020304" pitchFamily="18" charset="0"/>
              </a:rPr>
              <a:t>không</a:t>
            </a:r>
            <a:r>
              <a:rPr sz="1000" spc="28" dirty="0">
                <a:solidFill>
                  <a:srgbClr val="221E1F"/>
                </a:solidFill>
                <a:latin typeface="Times New Roman" panose="02020603050405020304" pitchFamily="18" charset="0"/>
                <a:cs typeface="Times New Roman" panose="02020603050405020304" pitchFamily="18" charset="0"/>
              </a:rPr>
              <a:t> </a:t>
            </a:r>
            <a:r>
              <a:rPr sz="1000" dirty="0">
                <a:solidFill>
                  <a:srgbClr val="221E1F"/>
                </a:solidFill>
                <a:latin typeface="Times New Roman" panose="02020603050405020304" pitchFamily="18" charset="0"/>
                <a:cs typeface="Times New Roman" panose="02020603050405020304" pitchFamily="18" charset="0"/>
              </a:rPr>
              <a:t>đạp</a:t>
            </a:r>
            <a:r>
              <a:rPr sz="1000" spc="28" dirty="0">
                <a:solidFill>
                  <a:srgbClr val="221E1F"/>
                </a:solidFill>
                <a:latin typeface="Times New Roman" panose="02020603050405020304" pitchFamily="18" charset="0"/>
                <a:cs typeface="Times New Roman" panose="02020603050405020304" pitchFamily="18" charset="0"/>
              </a:rPr>
              <a:t> </a:t>
            </a:r>
            <a:r>
              <a:rPr sz="1000" dirty="0">
                <a:solidFill>
                  <a:srgbClr val="221E1F"/>
                </a:solidFill>
                <a:latin typeface="Times New Roman" panose="02020603050405020304" pitchFamily="18" charset="0"/>
                <a:cs typeface="Times New Roman" panose="02020603050405020304" pitchFamily="18" charset="0"/>
              </a:rPr>
              <a:t>chân</a:t>
            </a:r>
            <a:r>
              <a:rPr sz="1000" spc="27" dirty="0">
                <a:solidFill>
                  <a:srgbClr val="221E1F"/>
                </a:solidFill>
                <a:latin typeface="Times New Roman" panose="02020603050405020304" pitchFamily="18" charset="0"/>
                <a:cs typeface="Times New Roman" panose="02020603050405020304" pitchFamily="18" charset="0"/>
              </a:rPr>
              <a:t> </a:t>
            </a:r>
            <a:r>
              <a:rPr sz="1000" dirty="0">
                <a:solidFill>
                  <a:srgbClr val="221E1F"/>
                </a:solidFill>
                <a:latin typeface="Times New Roman" panose="02020603050405020304" pitchFamily="18" charset="0"/>
                <a:cs typeface="Times New Roman" panose="02020603050405020304" pitchFamily="18" charset="0"/>
              </a:rPr>
              <a:t>ga</a:t>
            </a:r>
            <a:r>
              <a:rPr sz="1000" spc="27" dirty="0">
                <a:solidFill>
                  <a:srgbClr val="221E1F"/>
                </a:solidFill>
                <a:latin typeface="Times New Roman" panose="02020603050405020304" pitchFamily="18" charset="0"/>
                <a:cs typeface="Times New Roman" panose="02020603050405020304" pitchFamily="18" charset="0"/>
              </a:rPr>
              <a:t> </a:t>
            </a:r>
            <a:r>
              <a:rPr sz="1000" dirty="0">
                <a:solidFill>
                  <a:srgbClr val="221E1F"/>
                </a:solidFill>
                <a:latin typeface="Times New Roman" panose="02020603050405020304" pitchFamily="18" charset="0"/>
                <a:cs typeface="Times New Roman" panose="02020603050405020304" pitchFamily="18" charset="0"/>
              </a:rPr>
              <a:t>gấp,</a:t>
            </a:r>
            <a:r>
              <a:rPr sz="1000" spc="27" dirty="0">
                <a:solidFill>
                  <a:srgbClr val="221E1F"/>
                </a:solidFill>
                <a:latin typeface="Times New Roman" panose="02020603050405020304" pitchFamily="18" charset="0"/>
                <a:cs typeface="Times New Roman" panose="02020603050405020304" pitchFamily="18" charset="0"/>
              </a:rPr>
              <a:t> </a:t>
            </a:r>
            <a:r>
              <a:rPr sz="1000" dirty="0">
                <a:solidFill>
                  <a:srgbClr val="221E1F"/>
                </a:solidFill>
                <a:latin typeface="Times New Roman" panose="02020603050405020304" pitchFamily="18" charset="0"/>
                <a:cs typeface="Times New Roman" panose="02020603050405020304" pitchFamily="18" charset="0"/>
              </a:rPr>
              <a:t>để</a:t>
            </a:r>
            <a:r>
              <a:rPr sz="1000" spc="27" dirty="0">
                <a:solidFill>
                  <a:srgbClr val="221E1F"/>
                </a:solidFill>
                <a:latin typeface="Times New Roman" panose="02020603050405020304" pitchFamily="18" charset="0"/>
                <a:cs typeface="Times New Roman" panose="02020603050405020304" pitchFamily="18" charset="0"/>
              </a:rPr>
              <a:t> </a:t>
            </a:r>
            <a:r>
              <a:rPr sz="1000" dirty="0">
                <a:solidFill>
                  <a:srgbClr val="221E1F"/>
                </a:solidFill>
                <a:latin typeface="Times New Roman" panose="02020603050405020304" pitchFamily="18" charset="0"/>
                <a:cs typeface="Times New Roman" panose="02020603050405020304" pitchFamily="18" charset="0"/>
              </a:rPr>
              <a:t>động</a:t>
            </a:r>
            <a:r>
              <a:rPr sz="1000" spc="28" dirty="0">
                <a:solidFill>
                  <a:srgbClr val="221E1F"/>
                </a:solidFill>
                <a:latin typeface="Times New Roman" panose="02020603050405020304" pitchFamily="18" charset="0"/>
                <a:cs typeface="Times New Roman" panose="02020603050405020304" pitchFamily="18" charset="0"/>
              </a:rPr>
              <a:t> </a:t>
            </a:r>
            <a:r>
              <a:rPr sz="1000" dirty="0">
                <a:solidFill>
                  <a:srgbClr val="221E1F"/>
                </a:solidFill>
                <a:latin typeface="Times New Roman" panose="02020603050405020304" pitchFamily="18" charset="0"/>
                <a:cs typeface="Times New Roman" panose="02020603050405020304" pitchFamily="18" charset="0"/>
              </a:rPr>
              <a:t>cơ</a:t>
            </a:r>
            <a:r>
              <a:rPr sz="1000" spc="27" dirty="0">
                <a:solidFill>
                  <a:srgbClr val="221E1F"/>
                </a:solidFill>
                <a:latin typeface="Times New Roman" panose="02020603050405020304" pitchFamily="18" charset="0"/>
                <a:cs typeface="Times New Roman" panose="02020603050405020304" pitchFamily="18" charset="0"/>
              </a:rPr>
              <a:t> </a:t>
            </a:r>
            <a:r>
              <a:rPr sz="1000" dirty="0">
                <a:solidFill>
                  <a:srgbClr val="221E1F"/>
                </a:solidFill>
                <a:latin typeface="Times New Roman" panose="02020603050405020304" pitchFamily="18" charset="0"/>
                <a:cs typeface="Times New Roman" panose="02020603050405020304" pitchFamily="18" charset="0"/>
              </a:rPr>
              <a:t>chạy</a:t>
            </a:r>
            <a:r>
              <a:rPr sz="1000" spc="27" dirty="0">
                <a:solidFill>
                  <a:srgbClr val="221E1F"/>
                </a:solidFill>
                <a:latin typeface="Times New Roman" panose="02020603050405020304" pitchFamily="18" charset="0"/>
                <a:cs typeface="Times New Roman" panose="02020603050405020304" pitchFamily="18" charset="0"/>
              </a:rPr>
              <a:t> </a:t>
            </a:r>
            <a:r>
              <a:rPr sz="1000" dirty="0">
                <a:solidFill>
                  <a:srgbClr val="221E1F"/>
                </a:solidFill>
                <a:latin typeface="Times New Roman" panose="02020603050405020304" pitchFamily="18" charset="0"/>
                <a:cs typeface="Times New Roman" panose="02020603050405020304" pitchFamily="18" charset="0"/>
              </a:rPr>
              <a:t>ở</a:t>
            </a:r>
            <a:r>
              <a:rPr sz="1000" spc="27" dirty="0">
                <a:solidFill>
                  <a:srgbClr val="221E1F"/>
                </a:solidFill>
                <a:latin typeface="Times New Roman" panose="02020603050405020304" pitchFamily="18" charset="0"/>
                <a:cs typeface="Times New Roman" panose="02020603050405020304" pitchFamily="18" charset="0"/>
              </a:rPr>
              <a:t> </a:t>
            </a:r>
            <a:r>
              <a:rPr sz="1000" dirty="0">
                <a:solidFill>
                  <a:srgbClr val="221E1F"/>
                </a:solidFill>
                <a:latin typeface="Times New Roman" panose="02020603050405020304" pitchFamily="18" charset="0"/>
                <a:cs typeface="Times New Roman" panose="02020603050405020304" pitchFamily="18" charset="0"/>
              </a:rPr>
              <a:t>chế</a:t>
            </a:r>
            <a:r>
              <a:rPr sz="1000" spc="27" dirty="0">
                <a:solidFill>
                  <a:srgbClr val="221E1F"/>
                </a:solidFill>
                <a:latin typeface="Times New Roman" panose="02020603050405020304" pitchFamily="18" charset="0"/>
                <a:cs typeface="Times New Roman" panose="02020603050405020304" pitchFamily="18" charset="0"/>
              </a:rPr>
              <a:t> </a:t>
            </a:r>
            <a:r>
              <a:rPr sz="1000" dirty="0">
                <a:solidFill>
                  <a:srgbClr val="221E1F"/>
                </a:solidFill>
                <a:latin typeface="Times New Roman" panose="02020603050405020304" pitchFamily="18" charset="0"/>
                <a:cs typeface="Times New Roman" panose="02020603050405020304" pitchFamily="18" charset="0"/>
              </a:rPr>
              <a:t>độ</a:t>
            </a:r>
            <a:r>
              <a:rPr sz="1000" spc="28" dirty="0">
                <a:solidFill>
                  <a:srgbClr val="221E1F"/>
                </a:solidFill>
                <a:latin typeface="Times New Roman" panose="02020603050405020304" pitchFamily="18" charset="0"/>
                <a:cs typeface="Times New Roman" panose="02020603050405020304" pitchFamily="18" charset="0"/>
              </a:rPr>
              <a:t> </a:t>
            </a:r>
            <a:r>
              <a:rPr sz="1000" dirty="0">
                <a:solidFill>
                  <a:srgbClr val="221E1F"/>
                </a:solidFill>
                <a:latin typeface="Times New Roman" panose="02020603050405020304" pitchFamily="18" charset="0"/>
                <a:cs typeface="Times New Roman" panose="02020603050405020304" pitchFamily="18" charset="0"/>
              </a:rPr>
              <a:t>Garanti</a:t>
            </a:r>
            <a:r>
              <a:rPr sz="1000" spc="27" dirty="0">
                <a:solidFill>
                  <a:srgbClr val="221E1F"/>
                </a:solidFill>
                <a:latin typeface="Times New Roman" panose="02020603050405020304" pitchFamily="18" charset="0"/>
                <a:cs typeface="Times New Roman" panose="02020603050405020304" pitchFamily="18" charset="0"/>
              </a:rPr>
              <a:t> </a:t>
            </a:r>
            <a:r>
              <a:rPr sz="1000" dirty="0">
                <a:solidFill>
                  <a:srgbClr val="221E1F"/>
                </a:solidFill>
                <a:latin typeface="Times New Roman" panose="02020603050405020304" pitchFamily="18" charset="0"/>
                <a:cs typeface="Times New Roman" panose="02020603050405020304" pitchFamily="18" charset="0"/>
              </a:rPr>
              <a:t>hoặc</a:t>
            </a:r>
            <a:r>
              <a:rPr sz="1000" spc="27" dirty="0">
                <a:solidFill>
                  <a:srgbClr val="221E1F"/>
                </a:solidFill>
                <a:latin typeface="Times New Roman" panose="02020603050405020304" pitchFamily="18" charset="0"/>
                <a:cs typeface="Times New Roman" panose="02020603050405020304" pitchFamily="18" charset="0"/>
              </a:rPr>
              <a:t> </a:t>
            </a:r>
            <a:r>
              <a:rPr sz="1000" dirty="0">
                <a:solidFill>
                  <a:srgbClr val="221E1F"/>
                </a:solidFill>
                <a:latin typeface="Times New Roman" panose="02020603050405020304" pitchFamily="18" charset="0"/>
                <a:cs typeface="Times New Roman" panose="02020603050405020304" pitchFamily="18" charset="0"/>
              </a:rPr>
              <a:t>tốc</a:t>
            </a:r>
            <a:r>
              <a:rPr sz="1000" spc="27" dirty="0">
                <a:solidFill>
                  <a:srgbClr val="221E1F"/>
                </a:solidFill>
                <a:latin typeface="Times New Roman" panose="02020603050405020304" pitchFamily="18" charset="0"/>
                <a:cs typeface="Times New Roman" panose="02020603050405020304" pitchFamily="18" charset="0"/>
              </a:rPr>
              <a:t> </a:t>
            </a:r>
            <a:r>
              <a:rPr sz="1000" dirty="0">
                <a:solidFill>
                  <a:srgbClr val="221E1F"/>
                </a:solidFill>
                <a:latin typeface="Times New Roman" panose="02020603050405020304" pitchFamily="18" charset="0"/>
                <a:cs typeface="Times New Roman" panose="02020603050405020304" pitchFamily="18" charset="0"/>
              </a:rPr>
              <a:t>độ</a:t>
            </a:r>
            <a:r>
              <a:rPr sz="1000" spc="28" dirty="0">
                <a:solidFill>
                  <a:srgbClr val="221E1F"/>
                </a:solidFill>
                <a:latin typeface="Times New Roman" panose="02020603050405020304" pitchFamily="18" charset="0"/>
                <a:cs typeface="Times New Roman" panose="02020603050405020304" pitchFamily="18" charset="0"/>
              </a:rPr>
              <a:t> </a:t>
            </a:r>
            <a:r>
              <a:rPr sz="1000" dirty="0">
                <a:solidFill>
                  <a:srgbClr val="221E1F"/>
                </a:solidFill>
                <a:latin typeface="Times New Roman" panose="02020603050405020304" pitchFamily="18" charset="0"/>
                <a:cs typeface="Times New Roman" panose="02020603050405020304" pitchFamily="18" charset="0"/>
              </a:rPr>
              <a:t>thấp</a:t>
            </a:r>
            <a:r>
              <a:rPr sz="1000" spc="27" dirty="0">
                <a:solidFill>
                  <a:srgbClr val="221E1F"/>
                </a:solidFill>
                <a:latin typeface="Times New Roman" panose="02020603050405020304" pitchFamily="18" charset="0"/>
                <a:cs typeface="Times New Roman" panose="02020603050405020304" pitchFamily="18" charset="0"/>
              </a:rPr>
              <a:t> </a:t>
            </a:r>
            <a:r>
              <a:rPr sz="1000" dirty="0">
                <a:solidFill>
                  <a:srgbClr val="221E1F"/>
                </a:solidFill>
                <a:latin typeface="Times New Roman" panose="02020603050405020304" pitchFamily="18" charset="0"/>
                <a:cs typeface="Times New Roman" panose="02020603050405020304" pitchFamily="18" charset="0"/>
              </a:rPr>
              <a:t>không</a:t>
            </a:r>
            <a:r>
              <a:rPr sz="1000" spc="28" dirty="0">
                <a:solidFill>
                  <a:srgbClr val="221E1F"/>
                </a:solidFill>
                <a:latin typeface="Times New Roman" panose="02020603050405020304" pitchFamily="18" charset="0"/>
                <a:cs typeface="Times New Roman" panose="02020603050405020304" pitchFamily="18" charset="0"/>
              </a:rPr>
              <a:t> </a:t>
            </a:r>
            <a:r>
              <a:rPr sz="1000" dirty="0">
                <a:solidFill>
                  <a:srgbClr val="221E1F"/>
                </a:solidFill>
                <a:latin typeface="Times New Roman" panose="02020603050405020304" pitchFamily="18" charset="0"/>
                <a:cs typeface="Times New Roman" panose="02020603050405020304" pitchFamily="18" charset="0"/>
              </a:rPr>
              <a:t>tải</a:t>
            </a:r>
            <a:r>
              <a:rPr sz="1000" spc="27" dirty="0">
                <a:solidFill>
                  <a:srgbClr val="221E1F"/>
                </a:solidFill>
                <a:latin typeface="Times New Roman" panose="02020603050405020304" pitchFamily="18" charset="0"/>
                <a:cs typeface="Times New Roman" panose="02020603050405020304" pitchFamily="18" charset="0"/>
              </a:rPr>
              <a:t> </a:t>
            </a:r>
            <a:r>
              <a:rPr sz="1000" dirty="0">
                <a:solidFill>
                  <a:srgbClr val="221E1F"/>
                </a:solidFill>
                <a:latin typeface="Times New Roman" panose="02020603050405020304" pitchFamily="18" charset="0"/>
                <a:cs typeface="Times New Roman" panose="02020603050405020304" pitchFamily="18" charset="0"/>
              </a:rPr>
              <a:t>từ</a:t>
            </a:r>
            <a:r>
              <a:rPr sz="1000" spc="27" dirty="0">
                <a:solidFill>
                  <a:srgbClr val="221E1F"/>
                </a:solidFill>
                <a:latin typeface="Times New Roman" panose="02020603050405020304" pitchFamily="18" charset="0"/>
                <a:cs typeface="Times New Roman" panose="02020603050405020304" pitchFamily="18" charset="0"/>
              </a:rPr>
              <a:t> </a:t>
            </a:r>
            <a:r>
              <a:rPr sz="1000" dirty="0">
                <a:solidFill>
                  <a:srgbClr val="221E1F"/>
                </a:solidFill>
                <a:latin typeface="Times New Roman" panose="02020603050405020304" pitchFamily="18" charset="0"/>
                <a:cs typeface="Times New Roman" panose="02020603050405020304" pitchFamily="18" charset="0"/>
              </a:rPr>
              <a:t>3-5</a:t>
            </a:r>
            <a:r>
              <a:rPr sz="1000" spc="28" dirty="0">
                <a:solidFill>
                  <a:srgbClr val="221E1F"/>
                </a:solidFill>
                <a:latin typeface="Times New Roman" panose="02020603050405020304" pitchFamily="18" charset="0"/>
                <a:cs typeface="Times New Roman" panose="02020603050405020304" pitchFamily="18" charset="0"/>
              </a:rPr>
              <a:t> </a:t>
            </a:r>
            <a:r>
              <a:rPr sz="1000" dirty="0">
                <a:solidFill>
                  <a:srgbClr val="221E1F"/>
                </a:solidFill>
                <a:latin typeface="Times New Roman" panose="02020603050405020304" pitchFamily="18" charset="0"/>
                <a:cs typeface="Times New Roman" panose="02020603050405020304" pitchFamily="18" charset="0"/>
              </a:rPr>
              <a:t>phút</a:t>
            </a:r>
            <a:r>
              <a:rPr sz="1000" spc="27" dirty="0">
                <a:solidFill>
                  <a:srgbClr val="221E1F"/>
                </a:solidFill>
                <a:latin typeface="Times New Roman" panose="02020603050405020304" pitchFamily="18" charset="0"/>
                <a:cs typeface="Times New Roman" panose="02020603050405020304" pitchFamily="18" charset="0"/>
              </a:rPr>
              <a:t> </a:t>
            </a:r>
            <a:r>
              <a:rPr sz="1000" dirty="0">
                <a:solidFill>
                  <a:srgbClr val="221E1F"/>
                </a:solidFill>
                <a:latin typeface="Times New Roman" panose="02020603050405020304" pitchFamily="18" charset="0"/>
                <a:cs typeface="Times New Roman" panose="02020603050405020304" pitchFamily="18" charset="0"/>
              </a:rPr>
              <a:t>sau</a:t>
            </a:r>
            <a:r>
              <a:rPr sz="1000" spc="28" dirty="0">
                <a:solidFill>
                  <a:srgbClr val="221E1F"/>
                </a:solidFill>
                <a:latin typeface="Times New Roman" panose="02020603050405020304" pitchFamily="18" charset="0"/>
                <a:cs typeface="Times New Roman" panose="02020603050405020304" pitchFamily="18" charset="0"/>
              </a:rPr>
              <a:t> </a:t>
            </a:r>
            <a:r>
              <a:rPr sz="1000" dirty="0">
                <a:solidFill>
                  <a:srgbClr val="221E1F"/>
                </a:solidFill>
                <a:latin typeface="Times New Roman" panose="02020603050405020304" pitchFamily="18" charset="0"/>
                <a:cs typeface="Times New Roman" panose="02020603050405020304" pitchFamily="18" charset="0"/>
              </a:rPr>
              <a:t>đó</a:t>
            </a:r>
          </a:p>
          <a:p>
            <a:pPr marL="0" marR="0">
              <a:lnSpc>
                <a:spcPts val="1107"/>
              </a:lnSpc>
              <a:spcBef>
                <a:spcPts val="292"/>
              </a:spcBef>
              <a:spcAft>
                <a:spcPts val="0"/>
              </a:spcAft>
            </a:pPr>
            <a:r>
              <a:rPr sz="1000" dirty="0">
                <a:solidFill>
                  <a:srgbClr val="221E1F"/>
                </a:solidFill>
                <a:latin typeface="Times New Roman" panose="02020603050405020304" pitchFamily="18" charset="0"/>
                <a:cs typeface="Times New Roman" panose="02020603050405020304" pitchFamily="18" charset="0"/>
              </a:rPr>
              <a:t>mới tăng ga.</a:t>
            </a:r>
          </a:p>
        </p:txBody>
      </p:sp>
      <p:sp>
        <p:nvSpPr>
          <p:cNvPr id="13" name="object 13"/>
          <p:cNvSpPr txBox="1"/>
          <p:nvPr/>
        </p:nvSpPr>
        <p:spPr>
          <a:xfrm>
            <a:off x="452983" y="3917144"/>
            <a:ext cx="6908164" cy="500137"/>
          </a:xfrm>
          <a:prstGeom prst="rect">
            <a:avLst/>
          </a:prstGeom>
        </p:spPr>
        <p:txBody>
          <a:bodyPr vert="horz" wrap="square" lIns="0" tIns="0" rIns="0" bIns="0" rtlCol="0">
            <a:spAutoFit/>
          </a:bodyPr>
          <a:lstStyle/>
          <a:p>
            <a:pPr marL="0" marR="0">
              <a:lnSpc>
                <a:spcPts val="1107"/>
              </a:lnSpc>
              <a:spcBef>
                <a:spcPts val="0"/>
              </a:spcBef>
              <a:spcAft>
                <a:spcPts val="0"/>
              </a:spcAft>
            </a:pPr>
            <a:r>
              <a:rPr sz="1000" dirty="0">
                <a:solidFill>
                  <a:srgbClr val="221E1F"/>
                </a:solidFill>
                <a:latin typeface="Times New Roman" panose="02020603050405020304" pitchFamily="18" charset="0"/>
                <a:cs typeface="Times New Roman" panose="02020603050405020304" pitchFamily="18" charset="0"/>
              </a:rPr>
              <a:t>3.</a:t>
            </a:r>
            <a:r>
              <a:rPr sz="1000" spc="-21" dirty="0">
                <a:solidFill>
                  <a:srgbClr val="221E1F"/>
                </a:solidFill>
                <a:latin typeface="Times New Roman" panose="02020603050405020304" pitchFamily="18" charset="0"/>
                <a:cs typeface="Times New Roman" panose="02020603050405020304" pitchFamily="18" charset="0"/>
              </a:rPr>
              <a:t> </a:t>
            </a:r>
            <a:r>
              <a:rPr sz="1000" dirty="0">
                <a:solidFill>
                  <a:srgbClr val="221E1F"/>
                </a:solidFill>
                <a:latin typeface="Times New Roman" panose="02020603050405020304" pitchFamily="18" charset="0"/>
                <a:cs typeface="Times New Roman" panose="02020603050405020304" pitchFamily="18" charset="0"/>
              </a:rPr>
              <a:t>Mỗi</a:t>
            </a:r>
            <a:r>
              <a:rPr sz="1000" spc="-21" dirty="0">
                <a:solidFill>
                  <a:srgbClr val="221E1F"/>
                </a:solidFill>
                <a:latin typeface="Times New Roman" panose="02020603050405020304" pitchFamily="18" charset="0"/>
                <a:cs typeface="Times New Roman" panose="02020603050405020304" pitchFamily="18" charset="0"/>
              </a:rPr>
              <a:t> </a:t>
            </a:r>
            <a:r>
              <a:rPr sz="1000" dirty="0">
                <a:solidFill>
                  <a:srgbClr val="221E1F"/>
                </a:solidFill>
                <a:latin typeface="Times New Roman" panose="02020603050405020304" pitchFamily="18" charset="0"/>
                <a:cs typeface="Times New Roman" panose="02020603050405020304" pitchFamily="18" charset="0"/>
              </a:rPr>
              <a:t>lần</a:t>
            </a:r>
            <a:r>
              <a:rPr sz="1000" spc="-23" dirty="0">
                <a:solidFill>
                  <a:srgbClr val="221E1F"/>
                </a:solidFill>
                <a:latin typeface="Times New Roman" panose="02020603050405020304" pitchFamily="18" charset="0"/>
                <a:cs typeface="Times New Roman" panose="02020603050405020304" pitchFamily="18" charset="0"/>
              </a:rPr>
              <a:t> </a:t>
            </a:r>
            <a:r>
              <a:rPr sz="1000" dirty="0">
                <a:solidFill>
                  <a:srgbClr val="221E1F"/>
                </a:solidFill>
                <a:latin typeface="Times New Roman" panose="02020603050405020304" pitchFamily="18" charset="0"/>
                <a:cs typeface="Times New Roman" panose="02020603050405020304" pitchFamily="18" charset="0"/>
              </a:rPr>
              <a:t>đề</a:t>
            </a:r>
            <a:r>
              <a:rPr sz="1000" spc="-23" dirty="0">
                <a:solidFill>
                  <a:srgbClr val="221E1F"/>
                </a:solidFill>
                <a:latin typeface="Times New Roman" panose="02020603050405020304" pitchFamily="18" charset="0"/>
                <a:cs typeface="Times New Roman" panose="02020603050405020304" pitchFamily="18" charset="0"/>
              </a:rPr>
              <a:t> </a:t>
            </a:r>
            <a:r>
              <a:rPr sz="1000" dirty="0">
                <a:solidFill>
                  <a:srgbClr val="221E1F"/>
                </a:solidFill>
                <a:latin typeface="Times New Roman" panose="02020603050405020304" pitchFamily="18" charset="0"/>
                <a:cs typeface="Times New Roman" panose="02020603050405020304" pitchFamily="18" charset="0"/>
              </a:rPr>
              <a:t>khởi</a:t>
            </a:r>
            <a:r>
              <a:rPr sz="1000" spc="-23" dirty="0">
                <a:solidFill>
                  <a:srgbClr val="221E1F"/>
                </a:solidFill>
                <a:latin typeface="Times New Roman" panose="02020603050405020304" pitchFamily="18" charset="0"/>
                <a:cs typeface="Times New Roman" panose="02020603050405020304" pitchFamily="18" charset="0"/>
              </a:rPr>
              <a:t> </a:t>
            </a:r>
            <a:r>
              <a:rPr sz="1000" dirty="0">
                <a:solidFill>
                  <a:srgbClr val="221E1F"/>
                </a:solidFill>
                <a:latin typeface="Times New Roman" panose="02020603050405020304" pitchFamily="18" charset="0"/>
                <a:cs typeface="Times New Roman" panose="02020603050405020304" pitchFamily="18" charset="0"/>
              </a:rPr>
              <a:t>động</a:t>
            </a:r>
            <a:r>
              <a:rPr sz="1000" spc="-21" dirty="0">
                <a:solidFill>
                  <a:srgbClr val="221E1F"/>
                </a:solidFill>
                <a:latin typeface="Times New Roman" panose="02020603050405020304" pitchFamily="18" charset="0"/>
                <a:cs typeface="Times New Roman" panose="02020603050405020304" pitchFamily="18" charset="0"/>
              </a:rPr>
              <a:t> </a:t>
            </a:r>
            <a:r>
              <a:rPr sz="1000" dirty="0">
                <a:solidFill>
                  <a:srgbClr val="221E1F"/>
                </a:solidFill>
                <a:latin typeface="Times New Roman" panose="02020603050405020304" pitchFamily="18" charset="0"/>
                <a:cs typeface="Times New Roman" panose="02020603050405020304" pitchFamily="18" charset="0"/>
              </a:rPr>
              <a:t>nếu</a:t>
            </a:r>
            <a:r>
              <a:rPr sz="1000" spc="-23" dirty="0">
                <a:solidFill>
                  <a:srgbClr val="221E1F"/>
                </a:solidFill>
                <a:latin typeface="Times New Roman" panose="02020603050405020304" pitchFamily="18" charset="0"/>
                <a:cs typeface="Times New Roman" panose="02020603050405020304" pitchFamily="18" charset="0"/>
              </a:rPr>
              <a:t> </a:t>
            </a:r>
            <a:r>
              <a:rPr sz="1000" dirty="0">
                <a:solidFill>
                  <a:srgbClr val="221E1F"/>
                </a:solidFill>
                <a:latin typeface="Times New Roman" panose="02020603050405020304" pitchFamily="18" charset="0"/>
                <a:cs typeface="Times New Roman" panose="02020603050405020304" pitchFamily="18" charset="0"/>
              </a:rPr>
              <a:t>động</a:t>
            </a:r>
            <a:r>
              <a:rPr sz="1000" spc="-21" dirty="0">
                <a:solidFill>
                  <a:srgbClr val="221E1F"/>
                </a:solidFill>
                <a:latin typeface="Times New Roman" panose="02020603050405020304" pitchFamily="18" charset="0"/>
                <a:cs typeface="Times New Roman" panose="02020603050405020304" pitchFamily="18" charset="0"/>
              </a:rPr>
              <a:t> </a:t>
            </a:r>
            <a:r>
              <a:rPr sz="1000" dirty="0">
                <a:solidFill>
                  <a:srgbClr val="221E1F"/>
                </a:solidFill>
                <a:latin typeface="Times New Roman" panose="02020603050405020304" pitchFamily="18" charset="0"/>
                <a:cs typeface="Times New Roman" panose="02020603050405020304" pitchFamily="18" charset="0"/>
              </a:rPr>
              <a:t>cơ</a:t>
            </a:r>
            <a:r>
              <a:rPr sz="1000" spc="-23" dirty="0">
                <a:solidFill>
                  <a:srgbClr val="221E1F"/>
                </a:solidFill>
                <a:latin typeface="Times New Roman" panose="02020603050405020304" pitchFamily="18" charset="0"/>
                <a:cs typeface="Times New Roman" panose="02020603050405020304" pitchFamily="18" charset="0"/>
              </a:rPr>
              <a:t> </a:t>
            </a:r>
            <a:r>
              <a:rPr sz="1000" dirty="0">
                <a:solidFill>
                  <a:srgbClr val="221E1F"/>
                </a:solidFill>
                <a:latin typeface="Times New Roman" panose="02020603050405020304" pitchFamily="18" charset="0"/>
                <a:cs typeface="Times New Roman" panose="02020603050405020304" pitchFamily="18" charset="0"/>
              </a:rPr>
              <a:t>không</a:t>
            </a:r>
            <a:r>
              <a:rPr sz="1000" spc="-21" dirty="0">
                <a:solidFill>
                  <a:srgbClr val="221E1F"/>
                </a:solidFill>
                <a:latin typeface="Times New Roman" panose="02020603050405020304" pitchFamily="18" charset="0"/>
                <a:cs typeface="Times New Roman" panose="02020603050405020304" pitchFamily="18" charset="0"/>
              </a:rPr>
              <a:t> </a:t>
            </a:r>
            <a:r>
              <a:rPr sz="1000" dirty="0">
                <a:solidFill>
                  <a:srgbClr val="221E1F"/>
                </a:solidFill>
                <a:latin typeface="Times New Roman" panose="02020603050405020304" pitchFamily="18" charset="0"/>
                <a:cs typeface="Times New Roman" panose="02020603050405020304" pitchFamily="18" charset="0"/>
              </a:rPr>
              <a:t>nổ</a:t>
            </a:r>
            <a:r>
              <a:rPr sz="1000" spc="-21" dirty="0">
                <a:solidFill>
                  <a:srgbClr val="221E1F"/>
                </a:solidFill>
                <a:latin typeface="Times New Roman" panose="02020603050405020304" pitchFamily="18" charset="0"/>
                <a:cs typeface="Times New Roman" panose="02020603050405020304" pitchFamily="18" charset="0"/>
              </a:rPr>
              <a:t> </a:t>
            </a:r>
            <a:r>
              <a:rPr sz="1000" dirty="0">
                <a:solidFill>
                  <a:srgbClr val="221E1F"/>
                </a:solidFill>
                <a:latin typeface="Times New Roman" panose="02020603050405020304" pitchFamily="18" charset="0"/>
                <a:cs typeface="Times New Roman" panose="02020603050405020304" pitchFamily="18" charset="0"/>
              </a:rPr>
              <a:t>thi</a:t>
            </a:r>
            <a:r>
              <a:rPr sz="1000" spc="-23" dirty="0">
                <a:solidFill>
                  <a:srgbClr val="221E1F"/>
                </a:solidFill>
                <a:latin typeface="Times New Roman" panose="02020603050405020304" pitchFamily="18" charset="0"/>
                <a:cs typeface="Times New Roman" panose="02020603050405020304" pitchFamily="18" charset="0"/>
              </a:rPr>
              <a:t> </a:t>
            </a:r>
            <a:r>
              <a:rPr sz="1000" dirty="0">
                <a:solidFill>
                  <a:srgbClr val="221E1F"/>
                </a:solidFill>
                <a:latin typeface="Times New Roman" panose="02020603050405020304" pitchFamily="18" charset="0"/>
                <a:cs typeface="Times New Roman" panose="02020603050405020304" pitchFamily="18" charset="0"/>
              </a:rPr>
              <a:t>chú</a:t>
            </a:r>
            <a:r>
              <a:rPr sz="1000" spc="-21" dirty="0">
                <a:solidFill>
                  <a:srgbClr val="221E1F"/>
                </a:solidFill>
                <a:latin typeface="Times New Roman" panose="02020603050405020304" pitchFamily="18" charset="0"/>
                <a:cs typeface="Times New Roman" panose="02020603050405020304" pitchFamily="18" charset="0"/>
              </a:rPr>
              <a:t> </a:t>
            </a:r>
            <a:r>
              <a:rPr sz="1000" dirty="0">
                <a:solidFill>
                  <a:srgbClr val="221E1F"/>
                </a:solidFill>
                <a:latin typeface="Times New Roman" panose="02020603050405020304" pitchFamily="18" charset="0"/>
                <a:cs typeface="Times New Roman" panose="02020603050405020304" pitchFamily="18" charset="0"/>
              </a:rPr>
              <a:t>ý</a:t>
            </a:r>
            <a:r>
              <a:rPr sz="1000" spc="-21" dirty="0">
                <a:solidFill>
                  <a:srgbClr val="221E1F"/>
                </a:solidFill>
                <a:latin typeface="Times New Roman" panose="02020603050405020304" pitchFamily="18" charset="0"/>
                <a:cs typeface="Times New Roman" panose="02020603050405020304" pitchFamily="18" charset="0"/>
              </a:rPr>
              <a:t> </a:t>
            </a:r>
            <a:r>
              <a:rPr sz="1000" dirty="0">
                <a:solidFill>
                  <a:srgbClr val="221E1F"/>
                </a:solidFill>
                <a:latin typeface="Times New Roman" panose="02020603050405020304" pitchFamily="18" charset="0"/>
                <a:cs typeface="Times New Roman" panose="02020603050405020304" pitchFamily="18" charset="0"/>
              </a:rPr>
              <a:t>không</a:t>
            </a:r>
            <a:r>
              <a:rPr sz="1000" spc="-21" dirty="0">
                <a:solidFill>
                  <a:srgbClr val="221E1F"/>
                </a:solidFill>
                <a:latin typeface="Times New Roman" panose="02020603050405020304" pitchFamily="18" charset="0"/>
                <a:cs typeface="Times New Roman" panose="02020603050405020304" pitchFamily="18" charset="0"/>
              </a:rPr>
              <a:t> </a:t>
            </a:r>
            <a:r>
              <a:rPr sz="1000" dirty="0">
                <a:solidFill>
                  <a:srgbClr val="221E1F"/>
                </a:solidFill>
                <a:latin typeface="Times New Roman" panose="02020603050405020304" pitchFamily="18" charset="0"/>
                <a:cs typeface="Times New Roman" panose="02020603050405020304" pitchFamily="18" charset="0"/>
              </a:rPr>
              <a:t>đề</a:t>
            </a:r>
            <a:r>
              <a:rPr sz="1000" spc="-23" dirty="0">
                <a:solidFill>
                  <a:srgbClr val="221E1F"/>
                </a:solidFill>
                <a:latin typeface="Times New Roman" panose="02020603050405020304" pitchFamily="18" charset="0"/>
                <a:cs typeface="Times New Roman" panose="02020603050405020304" pitchFamily="18" charset="0"/>
              </a:rPr>
              <a:t> </a:t>
            </a:r>
            <a:r>
              <a:rPr sz="1000" dirty="0">
                <a:solidFill>
                  <a:srgbClr val="221E1F"/>
                </a:solidFill>
                <a:latin typeface="Times New Roman" panose="02020603050405020304" pitchFamily="18" charset="0"/>
                <a:cs typeface="Times New Roman" panose="02020603050405020304" pitchFamily="18" charset="0"/>
              </a:rPr>
              <a:t>quá</a:t>
            </a:r>
            <a:r>
              <a:rPr sz="1000" spc="-21" dirty="0">
                <a:solidFill>
                  <a:srgbClr val="221E1F"/>
                </a:solidFill>
                <a:latin typeface="Times New Roman" panose="02020603050405020304" pitchFamily="18" charset="0"/>
                <a:cs typeface="Times New Roman" panose="02020603050405020304" pitchFamily="18" charset="0"/>
              </a:rPr>
              <a:t> </a:t>
            </a:r>
            <a:r>
              <a:rPr sz="1000" dirty="0">
                <a:solidFill>
                  <a:srgbClr val="221E1F"/>
                </a:solidFill>
                <a:latin typeface="Times New Roman" panose="02020603050405020304" pitchFamily="18" charset="0"/>
                <a:cs typeface="Times New Roman" panose="02020603050405020304" pitchFamily="18" charset="0"/>
              </a:rPr>
              <a:t>10</a:t>
            </a:r>
            <a:r>
              <a:rPr sz="1000" spc="-21" dirty="0">
                <a:solidFill>
                  <a:srgbClr val="221E1F"/>
                </a:solidFill>
                <a:latin typeface="Times New Roman" panose="02020603050405020304" pitchFamily="18" charset="0"/>
                <a:cs typeface="Times New Roman" panose="02020603050405020304" pitchFamily="18" charset="0"/>
              </a:rPr>
              <a:t> </a:t>
            </a:r>
            <a:r>
              <a:rPr sz="1000" spc="-15" dirty="0">
                <a:solidFill>
                  <a:srgbClr val="221E1F"/>
                </a:solidFill>
                <a:latin typeface="Times New Roman" panose="02020603050405020304" pitchFamily="18" charset="0"/>
                <a:cs typeface="Times New Roman" panose="02020603050405020304" pitchFamily="18" charset="0"/>
              </a:rPr>
              <a:t>giây,</a:t>
            </a:r>
            <a:r>
              <a:rPr sz="1000" dirty="0">
                <a:solidFill>
                  <a:srgbClr val="221E1F"/>
                </a:solidFill>
                <a:latin typeface="Times New Roman" panose="02020603050405020304" pitchFamily="18" charset="0"/>
                <a:cs typeface="Times New Roman" panose="02020603050405020304" pitchFamily="18" charset="0"/>
              </a:rPr>
              <a:t> khoảng</a:t>
            </a:r>
            <a:r>
              <a:rPr sz="1000" spc="-23" dirty="0">
                <a:solidFill>
                  <a:srgbClr val="221E1F"/>
                </a:solidFill>
                <a:latin typeface="Times New Roman" panose="02020603050405020304" pitchFamily="18" charset="0"/>
                <a:cs typeface="Times New Roman" panose="02020603050405020304" pitchFamily="18" charset="0"/>
              </a:rPr>
              <a:t> </a:t>
            </a:r>
            <a:r>
              <a:rPr sz="1000" dirty="0">
                <a:solidFill>
                  <a:srgbClr val="221E1F"/>
                </a:solidFill>
                <a:latin typeface="Times New Roman" panose="02020603050405020304" pitchFamily="18" charset="0"/>
                <a:cs typeface="Times New Roman" panose="02020603050405020304" pitchFamily="18" charset="0"/>
              </a:rPr>
              <a:t>cách</a:t>
            </a:r>
            <a:r>
              <a:rPr sz="1000" spc="-23" dirty="0">
                <a:solidFill>
                  <a:srgbClr val="221E1F"/>
                </a:solidFill>
                <a:latin typeface="Times New Roman" panose="02020603050405020304" pitchFamily="18" charset="0"/>
                <a:cs typeface="Times New Roman" panose="02020603050405020304" pitchFamily="18" charset="0"/>
              </a:rPr>
              <a:t> </a:t>
            </a:r>
            <a:r>
              <a:rPr sz="1000" dirty="0">
                <a:solidFill>
                  <a:srgbClr val="221E1F"/>
                </a:solidFill>
                <a:latin typeface="Times New Roman" panose="02020603050405020304" pitchFamily="18" charset="0"/>
                <a:cs typeface="Times New Roman" panose="02020603050405020304" pitchFamily="18" charset="0"/>
              </a:rPr>
              <a:t>giữa</a:t>
            </a:r>
            <a:r>
              <a:rPr sz="1000" spc="-23" dirty="0">
                <a:solidFill>
                  <a:srgbClr val="221E1F"/>
                </a:solidFill>
                <a:latin typeface="Times New Roman" panose="02020603050405020304" pitchFamily="18" charset="0"/>
                <a:cs typeface="Times New Roman" panose="02020603050405020304" pitchFamily="18" charset="0"/>
              </a:rPr>
              <a:t> </a:t>
            </a:r>
            <a:r>
              <a:rPr sz="1000" dirty="0">
                <a:solidFill>
                  <a:srgbClr val="221E1F"/>
                </a:solidFill>
                <a:latin typeface="Times New Roman" panose="02020603050405020304" pitchFamily="18" charset="0"/>
                <a:cs typeface="Times New Roman" panose="02020603050405020304" pitchFamily="18" charset="0"/>
              </a:rPr>
              <a:t>2</a:t>
            </a:r>
            <a:r>
              <a:rPr sz="1000" spc="-21" dirty="0">
                <a:solidFill>
                  <a:srgbClr val="221E1F"/>
                </a:solidFill>
                <a:latin typeface="Times New Roman" panose="02020603050405020304" pitchFamily="18" charset="0"/>
                <a:cs typeface="Times New Roman" panose="02020603050405020304" pitchFamily="18" charset="0"/>
              </a:rPr>
              <a:t> </a:t>
            </a:r>
            <a:r>
              <a:rPr sz="1000" dirty="0">
                <a:solidFill>
                  <a:srgbClr val="221E1F"/>
                </a:solidFill>
                <a:latin typeface="Times New Roman" panose="02020603050405020304" pitchFamily="18" charset="0"/>
                <a:cs typeface="Times New Roman" panose="02020603050405020304" pitchFamily="18" charset="0"/>
              </a:rPr>
              <a:t>lần</a:t>
            </a:r>
            <a:r>
              <a:rPr sz="1000" spc="-23" dirty="0">
                <a:solidFill>
                  <a:srgbClr val="221E1F"/>
                </a:solidFill>
                <a:latin typeface="Times New Roman" panose="02020603050405020304" pitchFamily="18" charset="0"/>
                <a:cs typeface="Times New Roman" panose="02020603050405020304" pitchFamily="18" charset="0"/>
              </a:rPr>
              <a:t> </a:t>
            </a:r>
            <a:r>
              <a:rPr sz="1000" dirty="0">
                <a:solidFill>
                  <a:srgbClr val="221E1F"/>
                </a:solidFill>
                <a:latin typeface="Times New Roman" panose="02020603050405020304" pitchFamily="18" charset="0"/>
                <a:cs typeface="Times New Roman" panose="02020603050405020304" pitchFamily="18" charset="0"/>
              </a:rPr>
              <a:t>khởi</a:t>
            </a:r>
            <a:r>
              <a:rPr sz="1000" spc="-23" dirty="0">
                <a:solidFill>
                  <a:srgbClr val="221E1F"/>
                </a:solidFill>
                <a:latin typeface="Times New Roman" panose="02020603050405020304" pitchFamily="18" charset="0"/>
                <a:cs typeface="Times New Roman" panose="02020603050405020304" pitchFamily="18" charset="0"/>
              </a:rPr>
              <a:t> </a:t>
            </a:r>
            <a:r>
              <a:rPr sz="1000" dirty="0">
                <a:solidFill>
                  <a:srgbClr val="221E1F"/>
                </a:solidFill>
                <a:latin typeface="Times New Roman" panose="02020603050405020304" pitchFamily="18" charset="0"/>
                <a:cs typeface="Times New Roman" panose="02020603050405020304" pitchFamily="18" charset="0"/>
              </a:rPr>
              <a:t>động</a:t>
            </a:r>
            <a:r>
              <a:rPr sz="1000" spc="-21" dirty="0">
                <a:solidFill>
                  <a:srgbClr val="221E1F"/>
                </a:solidFill>
                <a:latin typeface="Times New Roman" panose="02020603050405020304" pitchFamily="18" charset="0"/>
                <a:cs typeface="Times New Roman" panose="02020603050405020304" pitchFamily="18" charset="0"/>
              </a:rPr>
              <a:t> </a:t>
            </a:r>
            <a:r>
              <a:rPr sz="1000" dirty="0">
                <a:solidFill>
                  <a:srgbClr val="221E1F"/>
                </a:solidFill>
                <a:latin typeface="Times New Roman" panose="02020603050405020304" pitchFamily="18" charset="0"/>
                <a:cs typeface="Times New Roman" panose="02020603050405020304" pitchFamily="18" charset="0"/>
              </a:rPr>
              <a:t>ít</a:t>
            </a:r>
            <a:r>
              <a:rPr sz="1000" spc="-23" dirty="0">
                <a:solidFill>
                  <a:srgbClr val="221E1F"/>
                </a:solidFill>
                <a:latin typeface="Times New Roman" panose="02020603050405020304" pitchFamily="18" charset="0"/>
                <a:cs typeface="Times New Roman" panose="02020603050405020304" pitchFamily="18" charset="0"/>
              </a:rPr>
              <a:t> </a:t>
            </a:r>
            <a:r>
              <a:rPr sz="1000" dirty="0">
                <a:solidFill>
                  <a:srgbClr val="221E1F"/>
                </a:solidFill>
                <a:latin typeface="Times New Roman" panose="02020603050405020304" pitchFamily="18" charset="0"/>
                <a:cs typeface="Times New Roman" panose="02020603050405020304" pitchFamily="18" charset="0"/>
              </a:rPr>
              <a:t>nhất</a:t>
            </a:r>
            <a:r>
              <a:rPr sz="1000" spc="-23" dirty="0">
                <a:solidFill>
                  <a:srgbClr val="221E1F"/>
                </a:solidFill>
                <a:latin typeface="Times New Roman" panose="02020603050405020304" pitchFamily="18" charset="0"/>
                <a:cs typeface="Times New Roman" panose="02020603050405020304" pitchFamily="18" charset="0"/>
              </a:rPr>
              <a:t> </a:t>
            </a:r>
            <a:r>
              <a:rPr sz="1000" dirty="0">
                <a:solidFill>
                  <a:srgbClr val="221E1F"/>
                </a:solidFill>
                <a:latin typeface="Times New Roman" panose="02020603050405020304" pitchFamily="18" charset="0"/>
                <a:cs typeface="Times New Roman" panose="02020603050405020304" pitchFamily="18" charset="0"/>
              </a:rPr>
              <a:t>là</a:t>
            </a:r>
            <a:r>
              <a:rPr sz="1000" spc="-23" dirty="0">
                <a:solidFill>
                  <a:srgbClr val="221E1F"/>
                </a:solidFill>
                <a:latin typeface="Times New Roman" panose="02020603050405020304" pitchFamily="18" charset="0"/>
                <a:cs typeface="Times New Roman" panose="02020603050405020304" pitchFamily="18" charset="0"/>
              </a:rPr>
              <a:t> </a:t>
            </a:r>
            <a:r>
              <a:rPr sz="1000" dirty="0">
                <a:solidFill>
                  <a:srgbClr val="221E1F"/>
                </a:solidFill>
                <a:latin typeface="Times New Roman" panose="02020603050405020304" pitchFamily="18" charset="0"/>
                <a:cs typeface="Times New Roman" panose="02020603050405020304" pitchFamily="18" charset="0"/>
              </a:rPr>
              <a:t>1</a:t>
            </a:r>
            <a:r>
              <a:rPr sz="1000" spc="-21" dirty="0">
                <a:solidFill>
                  <a:srgbClr val="221E1F"/>
                </a:solidFill>
                <a:latin typeface="Times New Roman" panose="02020603050405020304" pitchFamily="18" charset="0"/>
                <a:cs typeface="Times New Roman" panose="02020603050405020304" pitchFamily="18" charset="0"/>
              </a:rPr>
              <a:t> </a:t>
            </a:r>
            <a:r>
              <a:rPr sz="1000" dirty="0">
                <a:solidFill>
                  <a:srgbClr val="221E1F"/>
                </a:solidFill>
                <a:latin typeface="Times New Roman" panose="02020603050405020304" pitchFamily="18" charset="0"/>
                <a:cs typeface="Times New Roman" panose="02020603050405020304" pitchFamily="18" charset="0"/>
              </a:rPr>
              <a:t>phút,</a:t>
            </a:r>
            <a:r>
              <a:rPr sz="1000" spc="-23" dirty="0">
                <a:solidFill>
                  <a:srgbClr val="221E1F"/>
                </a:solidFill>
                <a:latin typeface="Times New Roman" panose="02020603050405020304" pitchFamily="18" charset="0"/>
                <a:cs typeface="Times New Roman" panose="02020603050405020304" pitchFamily="18" charset="0"/>
              </a:rPr>
              <a:t> </a:t>
            </a:r>
            <a:r>
              <a:rPr sz="1000" dirty="0">
                <a:solidFill>
                  <a:srgbClr val="221E1F"/>
                </a:solidFill>
                <a:latin typeface="Times New Roman" panose="02020603050405020304" pitchFamily="18" charset="0"/>
                <a:cs typeface="Times New Roman" panose="02020603050405020304" pitchFamily="18" charset="0"/>
              </a:rPr>
              <a:t>nếu</a:t>
            </a:r>
          </a:p>
          <a:p>
            <a:pPr marL="0" marR="0">
              <a:lnSpc>
                <a:spcPts val="1107"/>
              </a:lnSpc>
              <a:spcBef>
                <a:spcPts val="292"/>
              </a:spcBef>
              <a:spcAft>
                <a:spcPts val="0"/>
              </a:spcAft>
            </a:pPr>
            <a:r>
              <a:rPr sz="1000" dirty="0">
                <a:solidFill>
                  <a:srgbClr val="221E1F"/>
                </a:solidFill>
                <a:latin typeface="Times New Roman" panose="02020603050405020304" pitchFamily="18" charset="0"/>
                <a:cs typeface="Times New Roman" panose="02020603050405020304" pitchFamily="18" charset="0"/>
              </a:rPr>
              <a:t>khởi động quá 3 lần liên tiếp mà động cơ không nổ thì phải kiểm tra nguyên nhân và xử lý rồi mới khởi động lại.</a:t>
            </a:r>
          </a:p>
          <a:p>
            <a:pPr marL="0" marR="0">
              <a:lnSpc>
                <a:spcPts val="1107"/>
              </a:lnSpc>
              <a:spcBef>
                <a:spcPts val="292"/>
              </a:spcBef>
              <a:spcAft>
                <a:spcPts val="0"/>
              </a:spcAft>
            </a:pPr>
            <a:r>
              <a:rPr sz="1000" dirty="0">
                <a:solidFill>
                  <a:srgbClr val="221E1F"/>
                </a:solidFill>
                <a:latin typeface="Times New Roman" panose="02020603050405020304" pitchFamily="18" charset="0"/>
                <a:cs typeface="Times New Roman" panose="02020603050405020304" pitchFamily="18" charset="0"/>
              </a:rPr>
              <a:t>4. Quan sát các thông số trên bảng đồng hồ, các đèn báo để phát hiện ngay các sự cố (nếu có).</a:t>
            </a:r>
          </a:p>
        </p:txBody>
      </p:sp>
      <p:sp>
        <p:nvSpPr>
          <p:cNvPr id="14" name="object 14"/>
          <p:cNvSpPr txBox="1"/>
          <p:nvPr/>
        </p:nvSpPr>
        <p:spPr>
          <a:xfrm>
            <a:off x="377639" y="4700548"/>
            <a:ext cx="201903" cy="146147"/>
          </a:xfrm>
          <a:prstGeom prst="rect">
            <a:avLst/>
          </a:prstGeom>
        </p:spPr>
        <p:txBody>
          <a:bodyPr vert="horz" wrap="square" lIns="0" tIns="0" rIns="0" bIns="0" rtlCol="0">
            <a:spAutoFit/>
          </a:bodyPr>
          <a:lstStyle/>
          <a:p>
            <a:pPr marL="0" marR="0">
              <a:lnSpc>
                <a:spcPts val="850"/>
              </a:lnSpc>
              <a:spcBef>
                <a:spcPts val="0"/>
              </a:spcBef>
              <a:spcAft>
                <a:spcPts val="0"/>
              </a:spcAft>
            </a:pPr>
            <a:r>
              <a:rPr sz="600" spc="12" dirty="0">
                <a:solidFill>
                  <a:srgbClr val="FFFFFF"/>
                </a:solidFill>
                <a:latin typeface="WTHKIR+UTM-Avo"/>
                <a:cs typeface="WTHKIR+UTM-Avo"/>
              </a:rPr>
              <a:t>04</a:t>
            </a:r>
          </a:p>
        </p:txBody>
      </p:sp>
      <p:sp>
        <p:nvSpPr>
          <p:cNvPr id="15" name="object 15"/>
          <p:cNvSpPr txBox="1"/>
          <p:nvPr/>
        </p:nvSpPr>
        <p:spPr>
          <a:xfrm>
            <a:off x="522485" y="4813594"/>
            <a:ext cx="2824958" cy="171970"/>
          </a:xfrm>
          <a:prstGeom prst="rect">
            <a:avLst/>
          </a:prstGeom>
        </p:spPr>
        <p:txBody>
          <a:bodyPr vert="horz" wrap="square" lIns="0" tIns="0" rIns="0" bIns="0" rtlCol="0">
            <a:spAutoFit/>
          </a:bodyPr>
          <a:lstStyle/>
          <a:p>
            <a:pPr marL="0" marR="0">
              <a:lnSpc>
                <a:spcPts val="1488"/>
              </a:lnSpc>
              <a:spcBef>
                <a:spcPts val="0"/>
              </a:spcBef>
              <a:spcAft>
                <a:spcPts val="0"/>
              </a:spcAft>
            </a:pPr>
            <a:r>
              <a:rPr sz="1000" b="1" spc="12" dirty="0">
                <a:solidFill>
                  <a:srgbClr val="005AAA"/>
                </a:solidFill>
                <a:latin typeface="JWOCJC+UTMAvoBold" panose="020B0604020202020204"/>
                <a:cs typeface="Times New Roman" panose="02020603050405020304" pitchFamily="18" charset="0"/>
              </a:rPr>
              <a:t>CÔNG</a:t>
            </a:r>
            <a:r>
              <a:rPr sz="1000" b="1" spc="64" dirty="0">
                <a:solidFill>
                  <a:srgbClr val="005AAA"/>
                </a:solidFill>
                <a:latin typeface="JWOCJC+UTMAvoBold" panose="020B0604020202020204"/>
                <a:cs typeface="Times New Roman" panose="02020603050405020304" pitchFamily="18" charset="0"/>
              </a:rPr>
              <a:t> </a:t>
            </a:r>
            <a:r>
              <a:rPr sz="1000" b="1" dirty="0">
                <a:solidFill>
                  <a:srgbClr val="005AAA"/>
                </a:solidFill>
                <a:latin typeface="JWOCJC+UTMAvoBold" panose="020B0604020202020204"/>
                <a:cs typeface="Times New Roman" panose="02020603050405020304" pitchFamily="18" charset="0"/>
              </a:rPr>
              <a:t>TY</a:t>
            </a:r>
            <a:r>
              <a:rPr sz="1000" b="1" spc="65" dirty="0">
                <a:solidFill>
                  <a:srgbClr val="005AAA"/>
                </a:solidFill>
                <a:latin typeface="JWOCJC+UTMAvoBold" panose="020B0604020202020204"/>
                <a:cs typeface="Times New Roman" panose="02020603050405020304" pitchFamily="18" charset="0"/>
              </a:rPr>
              <a:t> </a:t>
            </a:r>
            <a:r>
              <a:rPr sz="1000" b="1" spc="12" dirty="0">
                <a:solidFill>
                  <a:srgbClr val="005AAA"/>
                </a:solidFill>
                <a:latin typeface="JWOCJC+UTMAvoBold" panose="020B0604020202020204"/>
                <a:cs typeface="Times New Roman" panose="02020603050405020304" pitchFamily="18" charset="0"/>
              </a:rPr>
              <a:t>CỔ</a:t>
            </a:r>
            <a:r>
              <a:rPr sz="1000" b="1" spc="63" dirty="0">
                <a:solidFill>
                  <a:srgbClr val="005AAA"/>
                </a:solidFill>
                <a:latin typeface="JWOCJC+UTMAvoBold" panose="020B0604020202020204"/>
                <a:cs typeface="Times New Roman" panose="02020603050405020304" pitchFamily="18" charset="0"/>
              </a:rPr>
              <a:t> </a:t>
            </a:r>
            <a:r>
              <a:rPr sz="1000" b="1" spc="10" dirty="0">
                <a:solidFill>
                  <a:srgbClr val="005AAA"/>
                </a:solidFill>
                <a:latin typeface="JWOCJC+UTMAvoBold" panose="020B0604020202020204"/>
                <a:cs typeface="Times New Roman" panose="02020603050405020304" pitchFamily="18" charset="0"/>
              </a:rPr>
              <a:t>PHẦN</a:t>
            </a:r>
            <a:r>
              <a:rPr sz="1000" b="1" spc="64" dirty="0">
                <a:solidFill>
                  <a:srgbClr val="005AAA"/>
                </a:solidFill>
                <a:latin typeface="JWOCJC+UTMAvoBold" panose="020B0604020202020204"/>
                <a:cs typeface="Times New Roman" panose="02020603050405020304" pitchFamily="18" charset="0"/>
              </a:rPr>
              <a:t> </a:t>
            </a:r>
            <a:r>
              <a:rPr sz="1000" b="1" dirty="0">
                <a:solidFill>
                  <a:srgbClr val="005AAA"/>
                </a:solidFill>
                <a:latin typeface="JWOCJC+UTMAvoBold" panose="020B0604020202020204"/>
                <a:cs typeface="Times New Roman" panose="02020603050405020304" pitchFamily="18" charset="0"/>
              </a:rPr>
              <a:t>SHACMAN</a:t>
            </a:r>
            <a:r>
              <a:rPr sz="1000" b="1" spc="66" dirty="0">
                <a:solidFill>
                  <a:srgbClr val="005AAA"/>
                </a:solidFill>
                <a:latin typeface="JWOCJC+UTMAvoBold" panose="020B0604020202020204"/>
                <a:cs typeface="Times New Roman" panose="02020603050405020304" pitchFamily="18" charset="0"/>
              </a:rPr>
              <a:t> </a:t>
            </a:r>
            <a:r>
              <a:rPr sz="1000" b="1" dirty="0">
                <a:solidFill>
                  <a:srgbClr val="005AAA"/>
                </a:solidFill>
                <a:latin typeface="JWOCJC+UTMAvoBold" panose="020B0604020202020204"/>
                <a:cs typeface="Times New Roman" panose="02020603050405020304" pitchFamily="18" charset="0"/>
              </a:rPr>
              <a:t>VIỆT</a:t>
            </a:r>
            <a:r>
              <a:rPr sz="1000" b="1" spc="63" dirty="0">
                <a:solidFill>
                  <a:srgbClr val="005AAA"/>
                </a:solidFill>
                <a:latin typeface="JWOCJC+UTMAvoBold" panose="020B0604020202020204"/>
                <a:cs typeface="Times New Roman" panose="02020603050405020304" pitchFamily="18" charset="0"/>
              </a:rPr>
              <a:t> </a:t>
            </a:r>
            <a:r>
              <a:rPr sz="1000" b="1" spc="11" dirty="0">
                <a:solidFill>
                  <a:srgbClr val="005AAA"/>
                </a:solidFill>
                <a:latin typeface="JWOCJC+UTMAvoBold" panose="020B0604020202020204"/>
                <a:cs typeface="Times New Roman" panose="02020603050405020304" pitchFamily="18" charset="0"/>
              </a:rPr>
              <a:t>NAM</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1"/>
          <p:cNvSpPr/>
          <p:nvPr/>
        </p:nvSpPr>
        <p:spPr>
          <a:xfrm>
            <a:off x="0" y="0"/>
            <a:ext cx="7556500" cy="5219700"/>
          </a:xfrm>
          <a:prstGeom prst="rect">
            <a:avLst/>
          </a:prstGeom>
          <a:blipFill>
            <a:blip r:embed="rId2" cstate="print"/>
            <a:stretch>
              <a:fillRect/>
            </a:stretch>
          </a:blipFill>
        </p:spPr>
        <p:txBody>
          <a:bodyPr wrap="square" lIns="0" tIns="0" rIns="0" bIns="0" rtlCol="0">
            <a:spAutoFit/>
          </a:bodyPr>
          <a:lstStyle/>
          <a:p>
            <a:endParaRPr/>
          </a:p>
        </p:txBody>
      </p:sp>
      <p:pic>
        <p:nvPicPr>
          <p:cNvPr id="17" name="Picture 16">
            <a:extLst>
              <a:ext uri="{FF2B5EF4-FFF2-40B4-BE49-F238E27FC236}">
                <a16:creationId xmlns:a16="http://schemas.microsoft.com/office/drawing/2014/main" id="{5B8A7751-F453-4BDD-BF84-21BF52E0F5A2}"/>
              </a:ext>
            </a:extLst>
          </p:cNvPr>
          <p:cNvPicPr>
            <a:picLocks noChangeAspect="1"/>
          </p:cNvPicPr>
          <p:nvPr/>
        </p:nvPicPr>
        <p:blipFill>
          <a:blip r:embed="rId3"/>
          <a:stretch>
            <a:fillRect/>
          </a:stretch>
        </p:blipFill>
        <p:spPr>
          <a:xfrm>
            <a:off x="277144" y="449361"/>
            <a:ext cx="1916930" cy="250520"/>
          </a:xfrm>
          <a:prstGeom prst="rect">
            <a:avLst/>
          </a:prstGeom>
        </p:spPr>
      </p:pic>
      <p:grpSp>
        <p:nvGrpSpPr>
          <p:cNvPr id="26" name="Group 4">
            <a:extLst>
              <a:ext uri="{FF2B5EF4-FFF2-40B4-BE49-F238E27FC236}">
                <a16:creationId xmlns:a16="http://schemas.microsoft.com/office/drawing/2014/main" id="{27F07267-E992-4E8C-AA96-ED36A7A23E70}"/>
              </a:ext>
            </a:extLst>
          </p:cNvPr>
          <p:cNvGrpSpPr>
            <a:grpSpLocks noChangeAspect="1"/>
          </p:cNvGrpSpPr>
          <p:nvPr/>
        </p:nvGrpSpPr>
        <p:grpSpPr bwMode="auto">
          <a:xfrm>
            <a:off x="285419" y="2304021"/>
            <a:ext cx="1639887" cy="231775"/>
            <a:chOff x="175" y="1454"/>
            <a:chExt cx="1033" cy="146"/>
          </a:xfrm>
        </p:grpSpPr>
        <p:sp>
          <p:nvSpPr>
            <p:cNvPr id="27" name="AutoShape 3">
              <a:extLst>
                <a:ext uri="{FF2B5EF4-FFF2-40B4-BE49-F238E27FC236}">
                  <a16:creationId xmlns:a16="http://schemas.microsoft.com/office/drawing/2014/main" id="{ED8A0CA7-E320-4213-BF2C-96BAAE464F1D}"/>
                </a:ext>
              </a:extLst>
            </p:cNvPr>
            <p:cNvSpPr>
              <a:spLocks noChangeAspect="1" noChangeArrowheads="1" noTextEdit="1"/>
            </p:cNvSpPr>
            <p:nvPr/>
          </p:nvSpPr>
          <p:spPr bwMode="auto">
            <a:xfrm>
              <a:off x="175" y="1454"/>
              <a:ext cx="1033" cy="1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pic>
          <p:nvPicPr>
            <p:cNvPr id="1029" name="Picture 5">
              <a:extLst>
                <a:ext uri="{FF2B5EF4-FFF2-40B4-BE49-F238E27FC236}">
                  <a16:creationId xmlns:a16="http://schemas.microsoft.com/office/drawing/2014/main" id="{AB9E4F34-00E5-4D9F-BE29-50B1479D3A1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5" y="1454"/>
              <a:ext cx="1032" cy="1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3" name="object 3"/>
          <p:cNvSpPr txBox="1"/>
          <p:nvPr/>
        </p:nvSpPr>
        <p:spPr>
          <a:xfrm>
            <a:off x="415081" y="144170"/>
            <a:ext cx="3477986" cy="164725"/>
          </a:xfrm>
          <a:prstGeom prst="rect">
            <a:avLst/>
          </a:prstGeom>
        </p:spPr>
        <p:txBody>
          <a:bodyPr vert="horz" wrap="square" lIns="0" tIns="0" rIns="0" bIns="0" rtlCol="0">
            <a:spAutoFit/>
          </a:bodyPr>
          <a:lstStyle/>
          <a:p>
            <a:pPr marL="0" marR="0">
              <a:lnSpc>
                <a:spcPts val="1380"/>
              </a:lnSpc>
              <a:spcBef>
                <a:spcPts val="0"/>
              </a:spcBef>
              <a:spcAft>
                <a:spcPts val="0"/>
              </a:spcAft>
            </a:pPr>
            <a:r>
              <a:rPr sz="1000" b="1" spc="15" dirty="0">
                <a:solidFill>
                  <a:srgbClr val="005AAA"/>
                </a:solidFill>
                <a:latin typeface="JWOCJC+UTMAvoBold" panose="020B0604020202020204"/>
                <a:cs typeface="Times New Roman" panose="02020603050405020304" pitchFamily="18" charset="0"/>
              </a:rPr>
              <a:t>SỔ</a:t>
            </a:r>
            <a:r>
              <a:rPr sz="1000" b="1" spc="35" dirty="0">
                <a:solidFill>
                  <a:srgbClr val="005AAA"/>
                </a:solidFill>
                <a:latin typeface="JWOCJC+UTMAvoBold" panose="020B0604020202020204"/>
                <a:cs typeface="Times New Roman" panose="02020603050405020304" pitchFamily="18" charset="0"/>
              </a:rPr>
              <a:t> </a:t>
            </a:r>
            <a:r>
              <a:rPr sz="1000" b="1" spc="15" dirty="0">
                <a:solidFill>
                  <a:srgbClr val="005AAA"/>
                </a:solidFill>
                <a:latin typeface="JWOCJC+UTMAvoBold" panose="020B0604020202020204"/>
                <a:cs typeface="Times New Roman" panose="02020603050405020304" pitchFamily="18" charset="0"/>
              </a:rPr>
              <a:t>BẢO</a:t>
            </a:r>
            <a:r>
              <a:rPr sz="1000" b="1" spc="35" dirty="0">
                <a:solidFill>
                  <a:srgbClr val="005AAA"/>
                </a:solidFill>
                <a:latin typeface="JWOCJC+UTMAvoBold" panose="020B0604020202020204"/>
                <a:cs typeface="Times New Roman" panose="02020603050405020304" pitchFamily="18" charset="0"/>
              </a:rPr>
              <a:t> </a:t>
            </a:r>
            <a:r>
              <a:rPr sz="1000" b="1" spc="15" dirty="0">
                <a:solidFill>
                  <a:srgbClr val="005AAA"/>
                </a:solidFill>
                <a:latin typeface="JWOCJC+UTMAvoBold" panose="020B0604020202020204"/>
                <a:cs typeface="Times New Roman" panose="02020603050405020304" pitchFamily="18" charset="0"/>
              </a:rPr>
              <a:t>HÀNH</a:t>
            </a:r>
            <a:r>
              <a:rPr sz="1000" b="1" spc="34" dirty="0">
                <a:solidFill>
                  <a:srgbClr val="005AAA"/>
                </a:solidFill>
                <a:latin typeface="JWOCJC+UTMAvoBold" panose="020B0604020202020204"/>
                <a:cs typeface="Times New Roman" panose="02020603050405020304" pitchFamily="18" charset="0"/>
              </a:rPr>
              <a:t> </a:t>
            </a:r>
            <a:r>
              <a:rPr sz="1000" b="1" spc="14" dirty="0">
                <a:solidFill>
                  <a:srgbClr val="005AAA"/>
                </a:solidFill>
                <a:latin typeface="JWOCJC+UTMAvoBold" panose="020B0604020202020204"/>
                <a:cs typeface="Times New Roman" panose="02020603050405020304" pitchFamily="18" charset="0"/>
              </a:rPr>
              <a:t>VÀ</a:t>
            </a:r>
            <a:r>
              <a:rPr sz="1000" b="1" spc="35" dirty="0">
                <a:solidFill>
                  <a:srgbClr val="005AAA"/>
                </a:solidFill>
                <a:latin typeface="JWOCJC+UTMAvoBold" panose="020B0604020202020204"/>
                <a:cs typeface="Times New Roman" panose="02020603050405020304" pitchFamily="18" charset="0"/>
              </a:rPr>
              <a:t> </a:t>
            </a:r>
            <a:r>
              <a:rPr sz="1000" b="1" spc="15" dirty="0">
                <a:solidFill>
                  <a:srgbClr val="005AAA"/>
                </a:solidFill>
                <a:latin typeface="JWOCJC+UTMAvoBold" panose="020B0604020202020204"/>
                <a:cs typeface="Times New Roman" panose="02020603050405020304" pitchFamily="18" charset="0"/>
              </a:rPr>
              <a:t>BẢO</a:t>
            </a:r>
            <a:r>
              <a:rPr sz="1000" b="1" spc="35" dirty="0">
                <a:solidFill>
                  <a:srgbClr val="005AAA"/>
                </a:solidFill>
                <a:latin typeface="JWOCJC+UTMAvoBold" panose="020B0604020202020204"/>
                <a:cs typeface="Times New Roman" panose="02020603050405020304" pitchFamily="18" charset="0"/>
              </a:rPr>
              <a:t> </a:t>
            </a:r>
            <a:r>
              <a:rPr sz="1000" b="1" spc="15" dirty="0">
                <a:solidFill>
                  <a:srgbClr val="005AAA"/>
                </a:solidFill>
                <a:latin typeface="JWOCJC+UTMAvoBold" panose="020B0604020202020204"/>
                <a:cs typeface="Times New Roman" panose="02020603050405020304" pitchFamily="18" charset="0"/>
              </a:rPr>
              <a:t>DƯỠNG</a:t>
            </a:r>
            <a:r>
              <a:rPr sz="1000" b="1" spc="34" dirty="0">
                <a:solidFill>
                  <a:srgbClr val="005AAA"/>
                </a:solidFill>
                <a:latin typeface="JWOCJC+UTMAvoBold" panose="020B0604020202020204"/>
                <a:cs typeface="Times New Roman" panose="02020603050405020304" pitchFamily="18" charset="0"/>
              </a:rPr>
              <a:t> </a:t>
            </a:r>
            <a:r>
              <a:rPr sz="1000" b="1" spc="15" dirty="0">
                <a:solidFill>
                  <a:srgbClr val="005AAA"/>
                </a:solidFill>
                <a:latin typeface="JWOCJC+UTMAvoBold" panose="020B0604020202020204"/>
                <a:cs typeface="Times New Roman" panose="02020603050405020304" pitchFamily="18" charset="0"/>
              </a:rPr>
              <a:t>SHACMAN</a:t>
            </a:r>
          </a:p>
        </p:txBody>
      </p:sp>
      <p:sp>
        <p:nvSpPr>
          <p:cNvPr id="4" name="object 4"/>
          <p:cNvSpPr txBox="1"/>
          <p:nvPr/>
        </p:nvSpPr>
        <p:spPr>
          <a:xfrm>
            <a:off x="423924" y="520724"/>
            <a:ext cx="1684760" cy="178742"/>
          </a:xfrm>
          <a:prstGeom prst="rect">
            <a:avLst/>
          </a:prstGeom>
        </p:spPr>
        <p:txBody>
          <a:bodyPr vert="horz" wrap="square" lIns="0" tIns="0" rIns="0" bIns="0" rtlCol="0">
            <a:spAutoFit/>
          </a:bodyPr>
          <a:lstStyle/>
          <a:p>
            <a:pPr marL="0" marR="0">
              <a:lnSpc>
                <a:spcPts val="1107"/>
              </a:lnSpc>
              <a:spcBef>
                <a:spcPts val="0"/>
              </a:spcBef>
              <a:spcAft>
                <a:spcPts val="0"/>
              </a:spcAft>
            </a:pPr>
            <a:r>
              <a:rPr sz="1000" dirty="0">
                <a:solidFill>
                  <a:srgbClr val="FFFFFF"/>
                </a:solidFill>
                <a:latin typeface="ISWSIG+TimesNewRomanPS-BoldMT"/>
                <a:cs typeface="ISWSIG+TimesNewRomanPS-BoldMT"/>
              </a:rPr>
              <a:t>III.</a:t>
            </a:r>
            <a:r>
              <a:rPr sz="1000" spc="-17" dirty="0">
                <a:solidFill>
                  <a:srgbClr val="FFFFFF"/>
                </a:solidFill>
                <a:latin typeface="ISWSIG+TimesNewRomanPS-BoldMT"/>
                <a:cs typeface="ISWSIG+TimesNewRomanPS-BoldMT"/>
              </a:rPr>
              <a:t> </a:t>
            </a:r>
            <a:r>
              <a:rPr sz="1000" dirty="0">
                <a:solidFill>
                  <a:srgbClr val="FFFFFF"/>
                </a:solidFill>
                <a:latin typeface="ISWSIG+TimesNewRomanPS-BoldMT"/>
                <a:cs typeface="ISWSIG+TimesNewRomanPS-BoldMT"/>
              </a:rPr>
              <a:t>VẬN HÀNH ĐỘNG CƠ</a:t>
            </a:r>
          </a:p>
        </p:txBody>
      </p:sp>
      <p:pic>
        <p:nvPicPr>
          <p:cNvPr id="18" name="Picture 17">
            <a:extLst>
              <a:ext uri="{FF2B5EF4-FFF2-40B4-BE49-F238E27FC236}">
                <a16:creationId xmlns:a16="http://schemas.microsoft.com/office/drawing/2014/main" id="{215C4C1E-D914-4066-9B72-4AEEB627AEC8}"/>
              </a:ext>
            </a:extLst>
          </p:cNvPr>
          <p:cNvPicPr>
            <a:picLocks noChangeAspect="1"/>
          </p:cNvPicPr>
          <p:nvPr/>
        </p:nvPicPr>
        <p:blipFill>
          <a:blip r:embed="rId3"/>
          <a:stretch>
            <a:fillRect/>
          </a:stretch>
        </p:blipFill>
        <p:spPr>
          <a:xfrm>
            <a:off x="277144" y="1551823"/>
            <a:ext cx="1642810" cy="231775"/>
          </a:xfrm>
          <a:prstGeom prst="rect">
            <a:avLst/>
          </a:prstGeom>
        </p:spPr>
      </p:pic>
      <p:sp>
        <p:nvSpPr>
          <p:cNvPr id="5" name="object 5"/>
          <p:cNvSpPr txBox="1"/>
          <p:nvPr/>
        </p:nvSpPr>
        <p:spPr>
          <a:xfrm>
            <a:off x="423924" y="698524"/>
            <a:ext cx="6865747" cy="320601"/>
          </a:xfrm>
          <a:prstGeom prst="rect">
            <a:avLst/>
          </a:prstGeom>
        </p:spPr>
        <p:txBody>
          <a:bodyPr vert="horz" wrap="square" lIns="0" tIns="0" rIns="0" bIns="0" rtlCol="0">
            <a:spAutoFit/>
          </a:bodyPr>
          <a:lstStyle/>
          <a:p>
            <a:pPr marL="0" marR="0">
              <a:lnSpc>
                <a:spcPts val="1107"/>
              </a:lnSpc>
              <a:spcBef>
                <a:spcPts val="0"/>
              </a:spcBef>
              <a:spcAft>
                <a:spcPts val="0"/>
              </a:spcAft>
            </a:pPr>
            <a:r>
              <a:rPr sz="1000" dirty="0">
                <a:solidFill>
                  <a:srgbClr val="221E1F"/>
                </a:solidFill>
                <a:latin typeface="Times New Roman" panose="02020603050405020304" pitchFamily="18" charset="0"/>
                <a:cs typeface="Times New Roman" panose="02020603050405020304" pitchFamily="18" charset="0"/>
              </a:rPr>
              <a:t>1. Nhiệt độ dung dịch làm mát thích hợp là trong khoảng 60-90°C, vận hành xe từ số 1 và tăng số theo thứ tự, khi tăng tốc phải từ từ</a:t>
            </a:r>
          </a:p>
          <a:p>
            <a:pPr marL="0" marR="0">
              <a:lnSpc>
                <a:spcPts val="1107"/>
              </a:lnSpc>
              <a:spcBef>
                <a:spcPts val="292"/>
              </a:spcBef>
              <a:spcAft>
                <a:spcPts val="0"/>
              </a:spcAft>
            </a:pPr>
            <a:r>
              <a:rPr sz="1000" dirty="0">
                <a:solidFill>
                  <a:srgbClr val="221E1F"/>
                </a:solidFill>
                <a:latin typeface="Times New Roman" panose="02020603050405020304" pitchFamily="18" charset="0"/>
                <a:cs typeface="Times New Roman" panose="02020603050405020304" pitchFamily="18" charset="0"/>
              </a:rPr>
              <a:t>đạp ga đều, không òa ga, giật cục.</a:t>
            </a:r>
          </a:p>
        </p:txBody>
      </p:sp>
      <p:sp>
        <p:nvSpPr>
          <p:cNvPr id="6" name="object 6"/>
          <p:cNvSpPr txBox="1"/>
          <p:nvPr/>
        </p:nvSpPr>
        <p:spPr>
          <a:xfrm>
            <a:off x="423924" y="1054124"/>
            <a:ext cx="6866001" cy="500137"/>
          </a:xfrm>
          <a:prstGeom prst="rect">
            <a:avLst/>
          </a:prstGeom>
        </p:spPr>
        <p:txBody>
          <a:bodyPr vert="horz" wrap="square" lIns="0" tIns="0" rIns="0" bIns="0" rtlCol="0">
            <a:spAutoFit/>
          </a:bodyPr>
          <a:lstStyle/>
          <a:p>
            <a:pPr marL="0" marR="0">
              <a:lnSpc>
                <a:spcPts val="1107"/>
              </a:lnSpc>
              <a:spcBef>
                <a:spcPts val="0"/>
              </a:spcBef>
              <a:spcAft>
                <a:spcPts val="0"/>
              </a:spcAft>
            </a:pPr>
            <a:r>
              <a:rPr sz="1000" dirty="0">
                <a:solidFill>
                  <a:srgbClr val="221E1F"/>
                </a:solidFill>
                <a:latin typeface="Times New Roman" panose="02020603050405020304" pitchFamily="18" charset="0"/>
                <a:cs typeface="Times New Roman" panose="02020603050405020304" pitchFamily="18" charset="0"/>
              </a:rPr>
              <a:t>2.</a:t>
            </a:r>
            <a:r>
              <a:rPr sz="1000" spc="17" dirty="0">
                <a:solidFill>
                  <a:srgbClr val="221E1F"/>
                </a:solidFill>
                <a:latin typeface="Times New Roman" panose="02020603050405020304" pitchFamily="18" charset="0"/>
                <a:cs typeface="Times New Roman" panose="02020603050405020304" pitchFamily="18" charset="0"/>
              </a:rPr>
              <a:t> </a:t>
            </a:r>
            <a:r>
              <a:rPr sz="1000" dirty="0">
                <a:solidFill>
                  <a:srgbClr val="221E1F"/>
                </a:solidFill>
                <a:latin typeface="Times New Roman" panose="02020603050405020304" pitchFamily="18" charset="0"/>
                <a:cs typeface="Times New Roman" panose="02020603050405020304" pitchFamily="18" charset="0"/>
              </a:rPr>
              <a:t>Áp</a:t>
            </a:r>
            <a:r>
              <a:rPr sz="1000" spc="17" dirty="0">
                <a:solidFill>
                  <a:srgbClr val="221E1F"/>
                </a:solidFill>
                <a:latin typeface="Times New Roman" panose="02020603050405020304" pitchFamily="18" charset="0"/>
                <a:cs typeface="Times New Roman" panose="02020603050405020304" pitchFamily="18" charset="0"/>
              </a:rPr>
              <a:t> </a:t>
            </a:r>
            <a:r>
              <a:rPr sz="1000" dirty="0">
                <a:solidFill>
                  <a:srgbClr val="221E1F"/>
                </a:solidFill>
                <a:latin typeface="Times New Roman" panose="02020603050405020304" pitchFamily="18" charset="0"/>
                <a:cs typeface="Times New Roman" panose="02020603050405020304" pitchFamily="18" charset="0"/>
              </a:rPr>
              <a:t>suất</a:t>
            </a:r>
            <a:r>
              <a:rPr sz="1000" spc="17" dirty="0">
                <a:solidFill>
                  <a:srgbClr val="221E1F"/>
                </a:solidFill>
                <a:latin typeface="Times New Roman" panose="02020603050405020304" pitchFamily="18" charset="0"/>
                <a:cs typeface="Times New Roman" panose="02020603050405020304" pitchFamily="18" charset="0"/>
              </a:rPr>
              <a:t> </a:t>
            </a:r>
            <a:r>
              <a:rPr sz="1000" dirty="0">
                <a:solidFill>
                  <a:srgbClr val="221E1F"/>
                </a:solidFill>
                <a:latin typeface="Times New Roman" panose="02020603050405020304" pitchFamily="18" charset="0"/>
                <a:cs typeface="Times New Roman" panose="02020603050405020304" pitchFamily="18" charset="0"/>
              </a:rPr>
              <a:t>dầu</a:t>
            </a:r>
            <a:r>
              <a:rPr sz="1000" spc="17" dirty="0">
                <a:solidFill>
                  <a:srgbClr val="221E1F"/>
                </a:solidFill>
                <a:latin typeface="Times New Roman" panose="02020603050405020304" pitchFamily="18" charset="0"/>
                <a:cs typeface="Times New Roman" panose="02020603050405020304" pitchFamily="18" charset="0"/>
              </a:rPr>
              <a:t> </a:t>
            </a:r>
            <a:r>
              <a:rPr sz="1000" dirty="0">
                <a:solidFill>
                  <a:srgbClr val="221E1F"/>
                </a:solidFill>
                <a:latin typeface="Times New Roman" panose="02020603050405020304" pitchFamily="18" charset="0"/>
                <a:cs typeface="Times New Roman" panose="02020603050405020304" pitchFamily="18" charset="0"/>
              </a:rPr>
              <a:t>động</a:t>
            </a:r>
            <a:r>
              <a:rPr sz="1000" spc="17" dirty="0">
                <a:solidFill>
                  <a:srgbClr val="221E1F"/>
                </a:solidFill>
                <a:latin typeface="Times New Roman" panose="02020603050405020304" pitchFamily="18" charset="0"/>
                <a:cs typeface="Times New Roman" panose="02020603050405020304" pitchFamily="18" charset="0"/>
              </a:rPr>
              <a:t> </a:t>
            </a:r>
            <a:r>
              <a:rPr sz="1000" dirty="0">
                <a:solidFill>
                  <a:srgbClr val="221E1F"/>
                </a:solidFill>
                <a:latin typeface="Times New Roman" panose="02020603050405020304" pitchFamily="18" charset="0"/>
                <a:cs typeface="Times New Roman" panose="02020603050405020304" pitchFamily="18" charset="0"/>
              </a:rPr>
              <a:t>cơ</a:t>
            </a:r>
            <a:r>
              <a:rPr sz="1000" spc="17" dirty="0">
                <a:solidFill>
                  <a:srgbClr val="221E1F"/>
                </a:solidFill>
                <a:latin typeface="Times New Roman" panose="02020603050405020304" pitchFamily="18" charset="0"/>
                <a:cs typeface="Times New Roman" panose="02020603050405020304" pitchFamily="18" charset="0"/>
              </a:rPr>
              <a:t> </a:t>
            </a:r>
            <a:r>
              <a:rPr sz="1000" dirty="0">
                <a:solidFill>
                  <a:srgbClr val="221E1F"/>
                </a:solidFill>
                <a:latin typeface="Times New Roman" panose="02020603050405020304" pitchFamily="18" charset="0"/>
                <a:cs typeface="Times New Roman" panose="02020603050405020304" pitchFamily="18" charset="0"/>
              </a:rPr>
              <a:t>ở</a:t>
            </a:r>
            <a:r>
              <a:rPr sz="1000" spc="17" dirty="0">
                <a:solidFill>
                  <a:srgbClr val="221E1F"/>
                </a:solidFill>
                <a:latin typeface="Times New Roman" panose="02020603050405020304" pitchFamily="18" charset="0"/>
                <a:cs typeface="Times New Roman" panose="02020603050405020304" pitchFamily="18" charset="0"/>
              </a:rPr>
              <a:t> </a:t>
            </a:r>
            <a:r>
              <a:rPr sz="1000" dirty="0">
                <a:solidFill>
                  <a:srgbClr val="221E1F"/>
                </a:solidFill>
                <a:latin typeface="Times New Roman" panose="02020603050405020304" pitchFamily="18" charset="0"/>
                <a:cs typeface="Times New Roman" panose="02020603050405020304" pitchFamily="18" charset="0"/>
              </a:rPr>
              <a:t>trạng</a:t>
            </a:r>
            <a:r>
              <a:rPr sz="1000" spc="15" dirty="0">
                <a:solidFill>
                  <a:srgbClr val="221E1F"/>
                </a:solidFill>
                <a:latin typeface="Times New Roman" panose="02020603050405020304" pitchFamily="18" charset="0"/>
                <a:cs typeface="Times New Roman" panose="02020603050405020304" pitchFamily="18" charset="0"/>
              </a:rPr>
              <a:t> </a:t>
            </a:r>
            <a:r>
              <a:rPr sz="1000" dirty="0">
                <a:solidFill>
                  <a:srgbClr val="221E1F"/>
                </a:solidFill>
                <a:latin typeface="Times New Roman" panose="02020603050405020304" pitchFamily="18" charset="0"/>
                <a:cs typeface="Times New Roman" panose="02020603050405020304" pitchFamily="18" charset="0"/>
              </a:rPr>
              <a:t>thái</a:t>
            </a:r>
            <a:r>
              <a:rPr sz="1000" spc="15" dirty="0">
                <a:solidFill>
                  <a:srgbClr val="221E1F"/>
                </a:solidFill>
                <a:latin typeface="Times New Roman" panose="02020603050405020304" pitchFamily="18" charset="0"/>
                <a:cs typeface="Times New Roman" panose="02020603050405020304" pitchFamily="18" charset="0"/>
              </a:rPr>
              <a:t> </a:t>
            </a:r>
            <a:r>
              <a:rPr sz="1000" dirty="0">
                <a:solidFill>
                  <a:srgbClr val="221E1F"/>
                </a:solidFill>
                <a:latin typeface="Times New Roman" panose="02020603050405020304" pitchFamily="18" charset="0"/>
                <a:cs typeface="Times New Roman" panose="02020603050405020304" pitchFamily="18" charset="0"/>
              </a:rPr>
              <a:t>garanti</a:t>
            </a:r>
            <a:r>
              <a:rPr sz="1000" spc="15" dirty="0">
                <a:solidFill>
                  <a:srgbClr val="221E1F"/>
                </a:solidFill>
                <a:latin typeface="Times New Roman" panose="02020603050405020304" pitchFamily="18" charset="0"/>
                <a:cs typeface="Times New Roman" panose="02020603050405020304" pitchFamily="18" charset="0"/>
              </a:rPr>
              <a:t> </a:t>
            </a:r>
            <a:r>
              <a:rPr sz="1000" dirty="0">
                <a:solidFill>
                  <a:srgbClr val="221E1F"/>
                </a:solidFill>
                <a:latin typeface="Times New Roman" panose="02020603050405020304" pitchFamily="18" charset="0"/>
                <a:cs typeface="Times New Roman" panose="02020603050405020304" pitchFamily="18" charset="0"/>
              </a:rPr>
              <a:t>thích</a:t>
            </a:r>
            <a:r>
              <a:rPr sz="1000" spc="15" dirty="0">
                <a:solidFill>
                  <a:srgbClr val="221E1F"/>
                </a:solidFill>
                <a:latin typeface="Times New Roman" panose="02020603050405020304" pitchFamily="18" charset="0"/>
                <a:cs typeface="Times New Roman" panose="02020603050405020304" pitchFamily="18" charset="0"/>
              </a:rPr>
              <a:t> </a:t>
            </a:r>
            <a:r>
              <a:rPr sz="1000" dirty="0">
                <a:solidFill>
                  <a:srgbClr val="221E1F"/>
                </a:solidFill>
                <a:latin typeface="Times New Roman" panose="02020603050405020304" pitchFamily="18" charset="0"/>
                <a:cs typeface="Times New Roman" panose="02020603050405020304" pitchFamily="18" charset="0"/>
              </a:rPr>
              <a:t>hợp</a:t>
            </a:r>
            <a:r>
              <a:rPr sz="1000" spc="17" dirty="0">
                <a:solidFill>
                  <a:srgbClr val="221E1F"/>
                </a:solidFill>
                <a:latin typeface="Times New Roman" panose="02020603050405020304" pitchFamily="18" charset="0"/>
                <a:cs typeface="Times New Roman" panose="02020603050405020304" pitchFamily="18" charset="0"/>
              </a:rPr>
              <a:t> </a:t>
            </a:r>
            <a:r>
              <a:rPr sz="1000" dirty="0">
                <a:solidFill>
                  <a:srgbClr val="221E1F"/>
                </a:solidFill>
                <a:latin typeface="Times New Roman" panose="02020603050405020304" pitchFamily="18" charset="0"/>
                <a:cs typeface="Times New Roman" panose="02020603050405020304" pitchFamily="18" charset="0"/>
              </a:rPr>
              <a:t>là</a:t>
            </a:r>
            <a:r>
              <a:rPr sz="1000" spc="17" dirty="0">
                <a:solidFill>
                  <a:srgbClr val="221E1F"/>
                </a:solidFill>
                <a:latin typeface="Times New Roman" panose="02020603050405020304" pitchFamily="18" charset="0"/>
                <a:cs typeface="Times New Roman" panose="02020603050405020304" pitchFamily="18" charset="0"/>
              </a:rPr>
              <a:t> </a:t>
            </a:r>
            <a:r>
              <a:rPr sz="1000" dirty="0">
                <a:solidFill>
                  <a:srgbClr val="221E1F"/>
                </a:solidFill>
                <a:latin typeface="Times New Roman" panose="02020603050405020304" pitchFamily="18" charset="0"/>
                <a:cs typeface="Times New Roman" panose="02020603050405020304" pitchFamily="18" charset="0"/>
              </a:rPr>
              <a:t>0.1~0.6</a:t>
            </a:r>
            <a:r>
              <a:rPr sz="1000" spc="17" dirty="0">
                <a:solidFill>
                  <a:srgbClr val="221E1F"/>
                </a:solidFill>
                <a:latin typeface="Times New Roman" panose="02020603050405020304" pitchFamily="18" charset="0"/>
                <a:cs typeface="Times New Roman" panose="02020603050405020304" pitchFamily="18" charset="0"/>
              </a:rPr>
              <a:t> </a:t>
            </a:r>
            <a:r>
              <a:rPr sz="1000" dirty="0">
                <a:solidFill>
                  <a:srgbClr val="221E1F"/>
                </a:solidFill>
                <a:latin typeface="Times New Roman" panose="02020603050405020304" pitchFamily="18" charset="0"/>
                <a:cs typeface="Times New Roman" panose="02020603050405020304" pitchFamily="18" charset="0"/>
              </a:rPr>
              <a:t>Mpa.</a:t>
            </a:r>
            <a:r>
              <a:rPr sz="1000" spc="17" dirty="0">
                <a:solidFill>
                  <a:srgbClr val="221E1F"/>
                </a:solidFill>
                <a:latin typeface="Times New Roman" panose="02020603050405020304" pitchFamily="18" charset="0"/>
                <a:cs typeface="Times New Roman" panose="02020603050405020304" pitchFamily="18" charset="0"/>
              </a:rPr>
              <a:t> </a:t>
            </a:r>
            <a:r>
              <a:rPr sz="1000" dirty="0">
                <a:solidFill>
                  <a:srgbClr val="221E1F"/>
                </a:solidFill>
                <a:latin typeface="Times New Roman" panose="02020603050405020304" pitchFamily="18" charset="0"/>
                <a:cs typeface="Times New Roman" panose="02020603050405020304" pitchFamily="18" charset="0"/>
              </a:rPr>
              <a:t>Khi</a:t>
            </a:r>
            <a:r>
              <a:rPr sz="1000" spc="17" dirty="0">
                <a:solidFill>
                  <a:srgbClr val="221E1F"/>
                </a:solidFill>
                <a:latin typeface="Times New Roman" panose="02020603050405020304" pitchFamily="18" charset="0"/>
                <a:cs typeface="Times New Roman" panose="02020603050405020304" pitchFamily="18" charset="0"/>
              </a:rPr>
              <a:t> </a:t>
            </a:r>
            <a:r>
              <a:rPr sz="1000" dirty="0">
                <a:solidFill>
                  <a:srgbClr val="221E1F"/>
                </a:solidFill>
                <a:latin typeface="Times New Roman" panose="02020603050405020304" pitchFamily="18" charset="0"/>
                <a:cs typeface="Times New Roman" panose="02020603050405020304" pitchFamily="18" charset="0"/>
              </a:rPr>
              <a:t>đèn</a:t>
            </a:r>
            <a:r>
              <a:rPr sz="1000" spc="17" dirty="0">
                <a:solidFill>
                  <a:srgbClr val="221E1F"/>
                </a:solidFill>
                <a:latin typeface="Times New Roman" panose="02020603050405020304" pitchFamily="18" charset="0"/>
                <a:cs typeface="Times New Roman" panose="02020603050405020304" pitchFamily="18" charset="0"/>
              </a:rPr>
              <a:t> </a:t>
            </a:r>
            <a:r>
              <a:rPr sz="1000" dirty="0">
                <a:solidFill>
                  <a:srgbClr val="221E1F"/>
                </a:solidFill>
                <a:latin typeface="Times New Roman" panose="02020603050405020304" pitchFamily="18" charset="0"/>
                <a:cs typeface="Times New Roman" panose="02020603050405020304" pitchFamily="18" charset="0"/>
              </a:rPr>
              <a:t>báo</a:t>
            </a:r>
            <a:r>
              <a:rPr sz="1000" spc="17" dirty="0">
                <a:solidFill>
                  <a:srgbClr val="221E1F"/>
                </a:solidFill>
                <a:latin typeface="Times New Roman" panose="02020603050405020304" pitchFamily="18" charset="0"/>
                <a:cs typeface="Times New Roman" panose="02020603050405020304" pitchFamily="18" charset="0"/>
              </a:rPr>
              <a:t> </a:t>
            </a:r>
            <a:r>
              <a:rPr sz="1000" dirty="0">
                <a:solidFill>
                  <a:srgbClr val="221E1F"/>
                </a:solidFill>
                <a:latin typeface="Times New Roman" panose="02020603050405020304" pitchFamily="18" charset="0"/>
                <a:cs typeface="Times New Roman" panose="02020603050405020304" pitchFamily="18" charset="0"/>
              </a:rPr>
              <a:t>áp</a:t>
            </a:r>
            <a:r>
              <a:rPr sz="1000" spc="17" dirty="0">
                <a:solidFill>
                  <a:srgbClr val="221E1F"/>
                </a:solidFill>
                <a:latin typeface="Times New Roman" panose="02020603050405020304" pitchFamily="18" charset="0"/>
                <a:cs typeface="Times New Roman" panose="02020603050405020304" pitchFamily="18" charset="0"/>
              </a:rPr>
              <a:t> </a:t>
            </a:r>
            <a:r>
              <a:rPr sz="1000" dirty="0">
                <a:solidFill>
                  <a:srgbClr val="221E1F"/>
                </a:solidFill>
                <a:latin typeface="Times New Roman" panose="02020603050405020304" pitchFamily="18" charset="0"/>
                <a:cs typeface="Times New Roman" panose="02020603050405020304" pitchFamily="18" charset="0"/>
              </a:rPr>
              <a:t>suất</a:t>
            </a:r>
            <a:r>
              <a:rPr sz="1000" spc="17" dirty="0">
                <a:solidFill>
                  <a:srgbClr val="221E1F"/>
                </a:solidFill>
                <a:latin typeface="Times New Roman" panose="02020603050405020304" pitchFamily="18" charset="0"/>
                <a:cs typeface="Times New Roman" panose="02020603050405020304" pitchFamily="18" charset="0"/>
              </a:rPr>
              <a:t> </a:t>
            </a:r>
            <a:r>
              <a:rPr sz="1000" dirty="0">
                <a:solidFill>
                  <a:srgbClr val="221E1F"/>
                </a:solidFill>
                <a:latin typeface="Times New Roman" panose="02020603050405020304" pitchFamily="18" charset="0"/>
                <a:cs typeface="Times New Roman" panose="02020603050405020304" pitchFamily="18" charset="0"/>
              </a:rPr>
              <a:t>dầu</a:t>
            </a:r>
            <a:r>
              <a:rPr sz="1000" spc="17" dirty="0">
                <a:solidFill>
                  <a:srgbClr val="221E1F"/>
                </a:solidFill>
                <a:latin typeface="Times New Roman" panose="02020603050405020304" pitchFamily="18" charset="0"/>
                <a:cs typeface="Times New Roman" panose="02020603050405020304" pitchFamily="18" charset="0"/>
              </a:rPr>
              <a:t> </a:t>
            </a:r>
            <a:r>
              <a:rPr sz="1000" dirty="0">
                <a:solidFill>
                  <a:srgbClr val="221E1F"/>
                </a:solidFill>
                <a:latin typeface="Times New Roman" panose="02020603050405020304" pitchFamily="18" charset="0"/>
                <a:cs typeface="Times New Roman" panose="02020603050405020304" pitchFamily="18" charset="0"/>
              </a:rPr>
              <a:t>quá</a:t>
            </a:r>
            <a:r>
              <a:rPr sz="1000" spc="17" dirty="0">
                <a:solidFill>
                  <a:srgbClr val="221E1F"/>
                </a:solidFill>
                <a:latin typeface="Times New Roman" panose="02020603050405020304" pitchFamily="18" charset="0"/>
                <a:cs typeface="Times New Roman" panose="02020603050405020304" pitchFamily="18" charset="0"/>
              </a:rPr>
              <a:t> </a:t>
            </a:r>
            <a:r>
              <a:rPr sz="1000" dirty="0">
                <a:solidFill>
                  <a:srgbClr val="221E1F"/>
                </a:solidFill>
                <a:latin typeface="Times New Roman" panose="02020603050405020304" pitchFamily="18" charset="0"/>
                <a:cs typeface="Times New Roman" panose="02020603050405020304" pitchFamily="18" charset="0"/>
              </a:rPr>
              <a:t>thấp,</a:t>
            </a:r>
            <a:r>
              <a:rPr sz="1000" spc="15" dirty="0">
                <a:solidFill>
                  <a:srgbClr val="221E1F"/>
                </a:solidFill>
                <a:latin typeface="Times New Roman" panose="02020603050405020304" pitchFamily="18" charset="0"/>
                <a:cs typeface="Times New Roman" panose="02020603050405020304" pitchFamily="18" charset="0"/>
              </a:rPr>
              <a:t> </a:t>
            </a:r>
            <a:r>
              <a:rPr sz="1000" dirty="0">
                <a:solidFill>
                  <a:srgbClr val="221E1F"/>
                </a:solidFill>
                <a:latin typeface="Times New Roman" panose="02020603050405020304" pitchFamily="18" charset="0"/>
                <a:cs typeface="Times New Roman" panose="02020603050405020304" pitchFamily="18" charset="0"/>
              </a:rPr>
              <a:t>nuớc</a:t>
            </a:r>
            <a:r>
              <a:rPr sz="1000" spc="17" dirty="0">
                <a:solidFill>
                  <a:srgbClr val="221E1F"/>
                </a:solidFill>
                <a:latin typeface="Times New Roman" panose="02020603050405020304" pitchFamily="18" charset="0"/>
                <a:cs typeface="Times New Roman" panose="02020603050405020304" pitchFamily="18" charset="0"/>
              </a:rPr>
              <a:t> </a:t>
            </a:r>
            <a:r>
              <a:rPr sz="1000" dirty="0">
                <a:solidFill>
                  <a:srgbClr val="221E1F"/>
                </a:solidFill>
                <a:latin typeface="Times New Roman" panose="02020603050405020304" pitchFamily="18" charset="0"/>
                <a:cs typeface="Times New Roman" panose="02020603050405020304" pitchFamily="18" charset="0"/>
              </a:rPr>
              <a:t>làm</a:t>
            </a:r>
            <a:r>
              <a:rPr sz="1000" spc="15" dirty="0">
                <a:solidFill>
                  <a:srgbClr val="221E1F"/>
                </a:solidFill>
                <a:latin typeface="Times New Roman" panose="02020603050405020304" pitchFamily="18" charset="0"/>
                <a:cs typeface="Times New Roman" panose="02020603050405020304" pitchFamily="18" charset="0"/>
              </a:rPr>
              <a:t> </a:t>
            </a:r>
            <a:r>
              <a:rPr sz="1000" dirty="0">
                <a:solidFill>
                  <a:srgbClr val="221E1F"/>
                </a:solidFill>
                <a:latin typeface="Times New Roman" panose="02020603050405020304" pitchFamily="18" charset="0"/>
                <a:cs typeface="Times New Roman" panose="02020603050405020304" pitchFamily="18" charset="0"/>
              </a:rPr>
              <a:t>mát</a:t>
            </a:r>
            <a:r>
              <a:rPr sz="1000" spc="15" dirty="0">
                <a:solidFill>
                  <a:srgbClr val="221E1F"/>
                </a:solidFill>
                <a:latin typeface="Times New Roman" panose="02020603050405020304" pitchFamily="18" charset="0"/>
                <a:cs typeface="Times New Roman" panose="02020603050405020304" pitchFamily="18" charset="0"/>
              </a:rPr>
              <a:t> </a:t>
            </a:r>
            <a:r>
              <a:rPr sz="1000" dirty="0">
                <a:solidFill>
                  <a:srgbClr val="221E1F"/>
                </a:solidFill>
                <a:latin typeface="Times New Roman" panose="02020603050405020304" pitchFamily="18" charset="0"/>
                <a:cs typeface="Times New Roman" panose="02020603050405020304" pitchFamily="18" charset="0"/>
              </a:rPr>
              <a:t>sôi,</a:t>
            </a:r>
            <a:r>
              <a:rPr sz="1000" spc="17" dirty="0">
                <a:solidFill>
                  <a:srgbClr val="221E1F"/>
                </a:solidFill>
                <a:latin typeface="Times New Roman" panose="02020603050405020304" pitchFamily="18" charset="0"/>
                <a:cs typeface="Times New Roman" panose="02020603050405020304" pitchFamily="18" charset="0"/>
              </a:rPr>
              <a:t> </a:t>
            </a:r>
            <a:r>
              <a:rPr sz="1000" dirty="0">
                <a:solidFill>
                  <a:srgbClr val="221E1F"/>
                </a:solidFill>
                <a:latin typeface="Times New Roman" panose="02020603050405020304" pitchFamily="18" charset="0"/>
                <a:cs typeface="Times New Roman" panose="02020603050405020304" pitchFamily="18" charset="0"/>
              </a:rPr>
              <a:t>có</a:t>
            </a:r>
            <a:r>
              <a:rPr sz="1000" spc="17" dirty="0">
                <a:solidFill>
                  <a:srgbClr val="221E1F"/>
                </a:solidFill>
                <a:latin typeface="Times New Roman" panose="02020603050405020304" pitchFamily="18" charset="0"/>
                <a:cs typeface="Times New Roman" panose="02020603050405020304" pitchFamily="18" charset="0"/>
              </a:rPr>
              <a:t> </a:t>
            </a:r>
            <a:r>
              <a:rPr sz="1000" dirty="0">
                <a:solidFill>
                  <a:srgbClr val="221E1F"/>
                </a:solidFill>
                <a:latin typeface="Times New Roman" panose="02020603050405020304" pitchFamily="18" charset="0"/>
                <a:cs typeface="Times New Roman" panose="02020603050405020304" pitchFamily="18" charset="0"/>
              </a:rPr>
              <a:t>tiếng</a:t>
            </a:r>
          </a:p>
          <a:p>
            <a:pPr marL="0" marR="0">
              <a:lnSpc>
                <a:spcPts val="1107"/>
              </a:lnSpc>
              <a:spcBef>
                <a:spcPts val="292"/>
              </a:spcBef>
              <a:spcAft>
                <a:spcPts val="0"/>
              </a:spcAft>
            </a:pPr>
            <a:r>
              <a:rPr sz="1000" dirty="0">
                <a:solidFill>
                  <a:srgbClr val="221E1F"/>
                </a:solidFill>
                <a:latin typeface="Times New Roman" panose="02020603050405020304" pitchFamily="18" charset="0"/>
                <a:cs typeface="Times New Roman" panose="02020603050405020304" pitchFamily="18" charset="0"/>
              </a:rPr>
              <a:t>kêu</a:t>
            </a:r>
            <a:r>
              <a:rPr sz="1000" spc="-17" dirty="0">
                <a:solidFill>
                  <a:srgbClr val="221E1F"/>
                </a:solidFill>
                <a:latin typeface="Times New Roman" panose="02020603050405020304" pitchFamily="18" charset="0"/>
                <a:cs typeface="Times New Roman" panose="02020603050405020304" pitchFamily="18" charset="0"/>
              </a:rPr>
              <a:t> </a:t>
            </a:r>
            <a:r>
              <a:rPr sz="1000" dirty="0">
                <a:solidFill>
                  <a:srgbClr val="221E1F"/>
                </a:solidFill>
                <a:latin typeface="Times New Roman" panose="02020603050405020304" pitchFamily="18" charset="0"/>
                <a:cs typeface="Times New Roman" panose="02020603050405020304" pitchFamily="18" charset="0"/>
              </a:rPr>
              <a:t>bất</a:t>
            </a:r>
            <a:r>
              <a:rPr sz="1000" spc="-17" dirty="0">
                <a:solidFill>
                  <a:srgbClr val="221E1F"/>
                </a:solidFill>
                <a:latin typeface="Times New Roman" panose="02020603050405020304" pitchFamily="18" charset="0"/>
                <a:cs typeface="Times New Roman" panose="02020603050405020304" pitchFamily="18" charset="0"/>
              </a:rPr>
              <a:t> </a:t>
            </a:r>
            <a:r>
              <a:rPr sz="1000" dirty="0">
                <a:solidFill>
                  <a:srgbClr val="221E1F"/>
                </a:solidFill>
                <a:latin typeface="Times New Roman" panose="02020603050405020304" pitchFamily="18" charset="0"/>
                <a:cs typeface="Times New Roman" panose="02020603050405020304" pitchFamily="18" charset="0"/>
              </a:rPr>
              <a:t>thường</a:t>
            </a:r>
            <a:r>
              <a:rPr sz="1000" spc="-17" dirty="0">
                <a:solidFill>
                  <a:srgbClr val="221E1F"/>
                </a:solidFill>
                <a:latin typeface="Times New Roman" panose="02020603050405020304" pitchFamily="18" charset="0"/>
                <a:cs typeface="Times New Roman" panose="02020603050405020304" pitchFamily="18" charset="0"/>
              </a:rPr>
              <a:t> </a:t>
            </a:r>
            <a:r>
              <a:rPr sz="1000" dirty="0">
                <a:solidFill>
                  <a:srgbClr val="221E1F"/>
                </a:solidFill>
                <a:latin typeface="Times New Roman" panose="02020603050405020304" pitchFamily="18" charset="0"/>
                <a:cs typeface="Times New Roman" panose="02020603050405020304" pitchFamily="18" charset="0"/>
              </a:rPr>
              <a:t>hay</a:t>
            </a:r>
            <a:r>
              <a:rPr sz="1000" spc="-17" dirty="0">
                <a:solidFill>
                  <a:srgbClr val="221E1F"/>
                </a:solidFill>
                <a:latin typeface="Times New Roman" panose="02020603050405020304" pitchFamily="18" charset="0"/>
                <a:cs typeface="Times New Roman" panose="02020603050405020304" pitchFamily="18" charset="0"/>
              </a:rPr>
              <a:t> </a:t>
            </a:r>
            <a:r>
              <a:rPr sz="1000" dirty="0">
                <a:solidFill>
                  <a:srgbClr val="221E1F"/>
                </a:solidFill>
                <a:latin typeface="Times New Roman" panose="02020603050405020304" pitchFamily="18" charset="0"/>
                <a:cs typeface="Times New Roman" panose="02020603050405020304" pitchFamily="18" charset="0"/>
              </a:rPr>
              <a:t>bất</a:t>
            </a:r>
            <a:r>
              <a:rPr sz="1000" spc="-17" dirty="0">
                <a:solidFill>
                  <a:srgbClr val="221E1F"/>
                </a:solidFill>
                <a:latin typeface="Times New Roman" panose="02020603050405020304" pitchFamily="18" charset="0"/>
                <a:cs typeface="Times New Roman" panose="02020603050405020304" pitchFamily="18" charset="0"/>
              </a:rPr>
              <a:t> </a:t>
            </a:r>
            <a:r>
              <a:rPr sz="1000" dirty="0">
                <a:solidFill>
                  <a:srgbClr val="221E1F"/>
                </a:solidFill>
                <a:latin typeface="Times New Roman" panose="02020603050405020304" pitchFamily="18" charset="0"/>
                <a:cs typeface="Times New Roman" panose="02020603050405020304" pitchFamily="18" charset="0"/>
              </a:rPr>
              <a:t>kỳ</a:t>
            </a:r>
            <a:r>
              <a:rPr sz="1000" spc="-15" dirty="0">
                <a:solidFill>
                  <a:srgbClr val="221E1F"/>
                </a:solidFill>
                <a:latin typeface="Times New Roman" panose="02020603050405020304" pitchFamily="18" charset="0"/>
                <a:cs typeface="Times New Roman" panose="02020603050405020304" pitchFamily="18" charset="0"/>
              </a:rPr>
              <a:t> </a:t>
            </a:r>
            <a:r>
              <a:rPr sz="1000" dirty="0">
                <a:solidFill>
                  <a:srgbClr val="221E1F"/>
                </a:solidFill>
                <a:latin typeface="Times New Roman" panose="02020603050405020304" pitchFamily="18" charset="0"/>
                <a:cs typeface="Times New Roman" panose="02020603050405020304" pitchFamily="18" charset="0"/>
              </a:rPr>
              <a:t>hiện</a:t>
            </a:r>
            <a:r>
              <a:rPr sz="1000" spc="-17" dirty="0">
                <a:solidFill>
                  <a:srgbClr val="221E1F"/>
                </a:solidFill>
                <a:latin typeface="Times New Roman" panose="02020603050405020304" pitchFamily="18" charset="0"/>
                <a:cs typeface="Times New Roman" panose="02020603050405020304" pitchFamily="18" charset="0"/>
              </a:rPr>
              <a:t> </a:t>
            </a:r>
            <a:r>
              <a:rPr sz="1000" dirty="0">
                <a:solidFill>
                  <a:srgbClr val="221E1F"/>
                </a:solidFill>
                <a:latin typeface="Times New Roman" panose="02020603050405020304" pitchFamily="18" charset="0"/>
                <a:cs typeface="Times New Roman" panose="02020603050405020304" pitchFamily="18" charset="0"/>
              </a:rPr>
              <a:t>tượng</a:t>
            </a:r>
            <a:r>
              <a:rPr sz="1000" spc="-17" dirty="0">
                <a:solidFill>
                  <a:srgbClr val="221E1F"/>
                </a:solidFill>
                <a:latin typeface="Times New Roman" panose="02020603050405020304" pitchFamily="18" charset="0"/>
                <a:cs typeface="Times New Roman" panose="02020603050405020304" pitchFamily="18" charset="0"/>
              </a:rPr>
              <a:t> </a:t>
            </a:r>
            <a:r>
              <a:rPr sz="1000" dirty="0">
                <a:solidFill>
                  <a:srgbClr val="221E1F"/>
                </a:solidFill>
                <a:latin typeface="Times New Roman" panose="02020603050405020304" pitchFamily="18" charset="0"/>
                <a:cs typeface="Times New Roman" panose="02020603050405020304" pitchFamily="18" charset="0"/>
              </a:rPr>
              <a:t>nào</a:t>
            </a:r>
            <a:r>
              <a:rPr sz="1000" spc="-15" dirty="0">
                <a:solidFill>
                  <a:srgbClr val="221E1F"/>
                </a:solidFill>
                <a:latin typeface="Times New Roman" panose="02020603050405020304" pitchFamily="18" charset="0"/>
                <a:cs typeface="Times New Roman" panose="02020603050405020304" pitchFamily="18" charset="0"/>
              </a:rPr>
              <a:t> </a:t>
            </a:r>
            <a:r>
              <a:rPr sz="1000" dirty="0">
                <a:solidFill>
                  <a:srgbClr val="221E1F"/>
                </a:solidFill>
                <a:latin typeface="Times New Roman" panose="02020603050405020304" pitchFamily="18" charset="0"/>
                <a:cs typeface="Times New Roman" panose="02020603050405020304" pitchFamily="18" charset="0"/>
              </a:rPr>
              <a:t>ngoài</a:t>
            </a:r>
            <a:r>
              <a:rPr sz="1000" spc="-17" dirty="0">
                <a:solidFill>
                  <a:srgbClr val="221E1F"/>
                </a:solidFill>
                <a:latin typeface="Times New Roman" panose="02020603050405020304" pitchFamily="18" charset="0"/>
                <a:cs typeface="Times New Roman" panose="02020603050405020304" pitchFamily="18" charset="0"/>
              </a:rPr>
              <a:t> </a:t>
            </a:r>
            <a:r>
              <a:rPr sz="1000" dirty="0">
                <a:solidFill>
                  <a:srgbClr val="221E1F"/>
                </a:solidFill>
                <a:latin typeface="Times New Roman" panose="02020603050405020304" pitchFamily="18" charset="0"/>
                <a:cs typeface="Times New Roman" panose="02020603050405020304" pitchFamily="18" charset="0"/>
              </a:rPr>
              <a:t>ý</a:t>
            </a:r>
            <a:r>
              <a:rPr sz="1000" spc="-15" dirty="0">
                <a:solidFill>
                  <a:srgbClr val="221E1F"/>
                </a:solidFill>
                <a:latin typeface="Times New Roman" panose="02020603050405020304" pitchFamily="18" charset="0"/>
                <a:cs typeface="Times New Roman" panose="02020603050405020304" pitchFamily="18" charset="0"/>
              </a:rPr>
              <a:t> </a:t>
            </a:r>
            <a:r>
              <a:rPr sz="1000" dirty="0">
                <a:solidFill>
                  <a:srgbClr val="221E1F"/>
                </a:solidFill>
                <a:latin typeface="Times New Roman" panose="02020603050405020304" pitchFamily="18" charset="0"/>
                <a:cs typeface="Times New Roman" panose="02020603050405020304" pitchFamily="18" charset="0"/>
              </a:rPr>
              <a:t>muốn</a:t>
            </a:r>
            <a:r>
              <a:rPr sz="1000" spc="-17" dirty="0">
                <a:solidFill>
                  <a:srgbClr val="221E1F"/>
                </a:solidFill>
                <a:latin typeface="Times New Roman" panose="02020603050405020304" pitchFamily="18" charset="0"/>
                <a:cs typeface="Times New Roman" panose="02020603050405020304" pitchFamily="18" charset="0"/>
              </a:rPr>
              <a:t> </a:t>
            </a:r>
            <a:r>
              <a:rPr sz="1000" dirty="0">
                <a:solidFill>
                  <a:srgbClr val="221E1F"/>
                </a:solidFill>
                <a:latin typeface="Times New Roman" panose="02020603050405020304" pitchFamily="18" charset="0"/>
                <a:cs typeface="Times New Roman" panose="02020603050405020304" pitchFamily="18" charset="0"/>
              </a:rPr>
              <a:t>thì</a:t>
            </a:r>
            <a:r>
              <a:rPr sz="1000" spc="-17" dirty="0">
                <a:solidFill>
                  <a:srgbClr val="221E1F"/>
                </a:solidFill>
                <a:latin typeface="Times New Roman" panose="02020603050405020304" pitchFamily="18" charset="0"/>
                <a:cs typeface="Times New Roman" panose="02020603050405020304" pitchFamily="18" charset="0"/>
              </a:rPr>
              <a:t> </a:t>
            </a:r>
            <a:r>
              <a:rPr sz="1000" dirty="0">
                <a:solidFill>
                  <a:srgbClr val="221E1F"/>
                </a:solidFill>
                <a:latin typeface="Times New Roman" panose="02020603050405020304" pitchFamily="18" charset="0"/>
                <a:cs typeface="Times New Roman" panose="02020603050405020304" pitchFamily="18" charset="0"/>
              </a:rPr>
              <a:t>lập</a:t>
            </a:r>
            <a:r>
              <a:rPr sz="1000" spc="-17" dirty="0">
                <a:solidFill>
                  <a:srgbClr val="221E1F"/>
                </a:solidFill>
                <a:latin typeface="Times New Roman" panose="02020603050405020304" pitchFamily="18" charset="0"/>
                <a:cs typeface="Times New Roman" panose="02020603050405020304" pitchFamily="18" charset="0"/>
              </a:rPr>
              <a:t> </a:t>
            </a:r>
            <a:r>
              <a:rPr sz="1000" dirty="0">
                <a:solidFill>
                  <a:srgbClr val="221E1F"/>
                </a:solidFill>
                <a:latin typeface="Times New Roman" panose="02020603050405020304" pitchFamily="18" charset="0"/>
                <a:cs typeface="Times New Roman" panose="02020603050405020304" pitchFamily="18" charset="0"/>
              </a:rPr>
              <a:t>tức</a:t>
            </a:r>
            <a:r>
              <a:rPr sz="1000" spc="-15" dirty="0">
                <a:solidFill>
                  <a:srgbClr val="221E1F"/>
                </a:solidFill>
                <a:latin typeface="Times New Roman" panose="02020603050405020304" pitchFamily="18" charset="0"/>
                <a:cs typeface="Times New Roman" panose="02020603050405020304" pitchFamily="18" charset="0"/>
              </a:rPr>
              <a:t> </a:t>
            </a:r>
            <a:r>
              <a:rPr sz="1000" dirty="0">
                <a:solidFill>
                  <a:srgbClr val="221E1F"/>
                </a:solidFill>
                <a:latin typeface="Times New Roman" panose="02020603050405020304" pitchFamily="18" charset="0"/>
                <a:cs typeface="Times New Roman" panose="02020603050405020304" pitchFamily="18" charset="0"/>
              </a:rPr>
              <a:t>dừng</a:t>
            </a:r>
            <a:r>
              <a:rPr sz="1000" spc="-15" dirty="0">
                <a:solidFill>
                  <a:srgbClr val="221E1F"/>
                </a:solidFill>
                <a:latin typeface="Times New Roman" panose="02020603050405020304" pitchFamily="18" charset="0"/>
                <a:cs typeface="Times New Roman" panose="02020603050405020304" pitchFamily="18" charset="0"/>
              </a:rPr>
              <a:t> </a:t>
            </a:r>
            <a:r>
              <a:rPr sz="1000" dirty="0">
                <a:solidFill>
                  <a:srgbClr val="221E1F"/>
                </a:solidFill>
                <a:latin typeface="Times New Roman" panose="02020603050405020304" pitchFamily="18" charset="0"/>
                <a:cs typeface="Times New Roman" panose="02020603050405020304" pitchFamily="18" charset="0"/>
              </a:rPr>
              <a:t>xe</a:t>
            </a:r>
            <a:r>
              <a:rPr sz="1000" spc="-15" dirty="0">
                <a:solidFill>
                  <a:srgbClr val="221E1F"/>
                </a:solidFill>
                <a:latin typeface="Times New Roman" panose="02020603050405020304" pitchFamily="18" charset="0"/>
                <a:cs typeface="Times New Roman" panose="02020603050405020304" pitchFamily="18" charset="0"/>
              </a:rPr>
              <a:t> </a:t>
            </a:r>
            <a:r>
              <a:rPr sz="1000" dirty="0">
                <a:solidFill>
                  <a:srgbClr val="221E1F"/>
                </a:solidFill>
                <a:latin typeface="Times New Roman" panose="02020603050405020304" pitchFamily="18" charset="0"/>
                <a:cs typeface="Times New Roman" panose="02020603050405020304" pitchFamily="18" charset="0"/>
              </a:rPr>
              <a:t>để</a:t>
            </a:r>
            <a:r>
              <a:rPr sz="1000" spc="-17" dirty="0">
                <a:solidFill>
                  <a:srgbClr val="221E1F"/>
                </a:solidFill>
                <a:latin typeface="Times New Roman" panose="02020603050405020304" pitchFamily="18" charset="0"/>
                <a:cs typeface="Times New Roman" panose="02020603050405020304" pitchFamily="18" charset="0"/>
              </a:rPr>
              <a:t> </a:t>
            </a:r>
            <a:r>
              <a:rPr sz="1000" dirty="0">
                <a:solidFill>
                  <a:srgbClr val="221E1F"/>
                </a:solidFill>
                <a:latin typeface="Times New Roman" panose="02020603050405020304" pitchFamily="18" charset="0"/>
                <a:cs typeface="Times New Roman" panose="02020603050405020304" pitchFamily="18" charset="0"/>
              </a:rPr>
              <a:t>kiểm</a:t>
            </a:r>
            <a:r>
              <a:rPr sz="1000" spc="-17" dirty="0">
                <a:solidFill>
                  <a:srgbClr val="221E1F"/>
                </a:solidFill>
                <a:latin typeface="Times New Roman" panose="02020603050405020304" pitchFamily="18" charset="0"/>
                <a:cs typeface="Times New Roman" panose="02020603050405020304" pitchFamily="18" charset="0"/>
              </a:rPr>
              <a:t> </a:t>
            </a:r>
            <a:r>
              <a:rPr sz="1000" dirty="0">
                <a:solidFill>
                  <a:srgbClr val="221E1F"/>
                </a:solidFill>
                <a:latin typeface="Times New Roman" panose="02020603050405020304" pitchFamily="18" charset="0"/>
                <a:cs typeface="Times New Roman" panose="02020603050405020304" pitchFamily="18" charset="0"/>
              </a:rPr>
              <a:t>tra</a:t>
            </a:r>
            <a:r>
              <a:rPr sz="1000" spc="-17" dirty="0">
                <a:solidFill>
                  <a:srgbClr val="221E1F"/>
                </a:solidFill>
                <a:latin typeface="Times New Roman" panose="02020603050405020304" pitchFamily="18" charset="0"/>
                <a:cs typeface="Times New Roman" panose="02020603050405020304" pitchFamily="18" charset="0"/>
              </a:rPr>
              <a:t> </a:t>
            </a:r>
            <a:r>
              <a:rPr sz="1000" dirty="0">
                <a:solidFill>
                  <a:srgbClr val="221E1F"/>
                </a:solidFill>
                <a:latin typeface="Times New Roman" panose="02020603050405020304" pitchFamily="18" charset="0"/>
                <a:cs typeface="Times New Roman" panose="02020603050405020304" pitchFamily="18" charset="0"/>
              </a:rPr>
              <a:t>sửa</a:t>
            </a:r>
            <a:r>
              <a:rPr sz="1000" spc="-15" dirty="0">
                <a:solidFill>
                  <a:srgbClr val="221E1F"/>
                </a:solidFill>
                <a:latin typeface="Times New Roman" panose="02020603050405020304" pitchFamily="18" charset="0"/>
                <a:cs typeface="Times New Roman" panose="02020603050405020304" pitchFamily="18" charset="0"/>
              </a:rPr>
              <a:t> </a:t>
            </a:r>
            <a:r>
              <a:rPr sz="1000" dirty="0">
                <a:solidFill>
                  <a:srgbClr val="221E1F"/>
                </a:solidFill>
                <a:latin typeface="Times New Roman" panose="02020603050405020304" pitchFamily="18" charset="0"/>
                <a:cs typeface="Times New Roman" panose="02020603050405020304" pitchFamily="18" charset="0"/>
              </a:rPr>
              <a:t>chữa.</a:t>
            </a:r>
            <a:r>
              <a:rPr sz="1000" spc="-17" dirty="0">
                <a:solidFill>
                  <a:srgbClr val="221E1F"/>
                </a:solidFill>
                <a:latin typeface="Times New Roman" panose="02020603050405020304" pitchFamily="18" charset="0"/>
                <a:cs typeface="Times New Roman" panose="02020603050405020304" pitchFamily="18" charset="0"/>
              </a:rPr>
              <a:t> </a:t>
            </a:r>
            <a:r>
              <a:rPr sz="1000" dirty="0">
                <a:solidFill>
                  <a:srgbClr val="221E1F"/>
                </a:solidFill>
                <a:latin typeface="Times New Roman" panose="02020603050405020304" pitchFamily="18" charset="0"/>
                <a:cs typeface="Times New Roman" panose="02020603050405020304" pitchFamily="18" charset="0"/>
              </a:rPr>
              <a:t>Nếu</a:t>
            </a:r>
            <a:r>
              <a:rPr sz="1000" spc="-15" dirty="0">
                <a:solidFill>
                  <a:srgbClr val="221E1F"/>
                </a:solidFill>
                <a:latin typeface="Times New Roman" panose="02020603050405020304" pitchFamily="18" charset="0"/>
                <a:cs typeface="Times New Roman" panose="02020603050405020304" pitchFamily="18" charset="0"/>
              </a:rPr>
              <a:t> </a:t>
            </a:r>
            <a:r>
              <a:rPr sz="1000" dirty="0">
                <a:solidFill>
                  <a:srgbClr val="221E1F"/>
                </a:solidFill>
                <a:latin typeface="Times New Roman" panose="02020603050405020304" pitchFamily="18" charset="0"/>
                <a:cs typeface="Times New Roman" panose="02020603050405020304" pitchFamily="18" charset="0"/>
              </a:rPr>
              <a:t>sự</a:t>
            </a:r>
            <a:r>
              <a:rPr sz="1000" spc="-15" dirty="0">
                <a:solidFill>
                  <a:srgbClr val="221E1F"/>
                </a:solidFill>
                <a:latin typeface="Times New Roman" panose="02020603050405020304" pitchFamily="18" charset="0"/>
                <a:cs typeface="Times New Roman" panose="02020603050405020304" pitchFamily="18" charset="0"/>
              </a:rPr>
              <a:t> </a:t>
            </a:r>
            <a:r>
              <a:rPr sz="1000" dirty="0">
                <a:solidFill>
                  <a:srgbClr val="221E1F"/>
                </a:solidFill>
                <a:latin typeface="Times New Roman" panose="02020603050405020304" pitchFamily="18" charset="0"/>
                <a:cs typeface="Times New Roman" panose="02020603050405020304" pitchFamily="18" charset="0"/>
              </a:rPr>
              <a:t>cố</a:t>
            </a:r>
            <a:r>
              <a:rPr sz="1000" spc="-15" dirty="0">
                <a:solidFill>
                  <a:srgbClr val="221E1F"/>
                </a:solidFill>
                <a:latin typeface="Times New Roman" panose="02020603050405020304" pitchFamily="18" charset="0"/>
                <a:cs typeface="Times New Roman" panose="02020603050405020304" pitchFamily="18" charset="0"/>
              </a:rPr>
              <a:t> </a:t>
            </a:r>
            <a:r>
              <a:rPr sz="1000" dirty="0">
                <a:solidFill>
                  <a:srgbClr val="221E1F"/>
                </a:solidFill>
                <a:latin typeface="Times New Roman" panose="02020603050405020304" pitchFamily="18" charset="0"/>
                <a:cs typeface="Times New Roman" panose="02020603050405020304" pitchFamily="18" charset="0"/>
              </a:rPr>
              <a:t>nặng</a:t>
            </a:r>
            <a:r>
              <a:rPr sz="1000" spc="-17" dirty="0">
                <a:solidFill>
                  <a:srgbClr val="221E1F"/>
                </a:solidFill>
                <a:latin typeface="Times New Roman" panose="02020603050405020304" pitchFamily="18" charset="0"/>
                <a:cs typeface="Times New Roman" panose="02020603050405020304" pitchFamily="18" charset="0"/>
              </a:rPr>
              <a:t> </a:t>
            </a:r>
            <a:r>
              <a:rPr sz="1000" dirty="0">
                <a:solidFill>
                  <a:srgbClr val="221E1F"/>
                </a:solidFill>
                <a:latin typeface="Times New Roman" panose="02020603050405020304" pitchFamily="18" charset="0"/>
                <a:cs typeface="Times New Roman" panose="02020603050405020304" pitchFamily="18" charset="0"/>
              </a:rPr>
              <a:t>xe</a:t>
            </a:r>
            <a:r>
              <a:rPr sz="1000" spc="-17" dirty="0">
                <a:solidFill>
                  <a:srgbClr val="221E1F"/>
                </a:solidFill>
                <a:latin typeface="Times New Roman" panose="02020603050405020304" pitchFamily="18" charset="0"/>
                <a:cs typeface="Times New Roman" panose="02020603050405020304" pitchFamily="18" charset="0"/>
              </a:rPr>
              <a:t> </a:t>
            </a:r>
            <a:r>
              <a:rPr sz="1000" dirty="0">
                <a:solidFill>
                  <a:srgbClr val="221E1F"/>
                </a:solidFill>
                <a:latin typeface="Times New Roman" panose="02020603050405020304" pitchFamily="18" charset="0"/>
                <a:cs typeface="Times New Roman" panose="02020603050405020304" pitchFamily="18" charset="0"/>
              </a:rPr>
              <a:t>không</a:t>
            </a:r>
            <a:r>
              <a:rPr sz="1000" spc="-15" dirty="0">
                <a:solidFill>
                  <a:srgbClr val="221E1F"/>
                </a:solidFill>
                <a:latin typeface="Times New Roman" panose="02020603050405020304" pitchFamily="18" charset="0"/>
                <a:cs typeface="Times New Roman" panose="02020603050405020304" pitchFamily="18" charset="0"/>
              </a:rPr>
              <a:t> </a:t>
            </a:r>
            <a:r>
              <a:rPr sz="1000" dirty="0">
                <a:solidFill>
                  <a:srgbClr val="221E1F"/>
                </a:solidFill>
                <a:latin typeface="Times New Roman" panose="02020603050405020304" pitchFamily="18" charset="0"/>
                <a:cs typeface="Times New Roman" panose="02020603050405020304" pitchFamily="18" charset="0"/>
              </a:rPr>
              <a:t>vận</a:t>
            </a:r>
            <a:r>
              <a:rPr sz="1000" spc="-17" dirty="0">
                <a:solidFill>
                  <a:srgbClr val="221E1F"/>
                </a:solidFill>
                <a:latin typeface="Times New Roman" panose="02020603050405020304" pitchFamily="18" charset="0"/>
                <a:cs typeface="Times New Roman" panose="02020603050405020304" pitchFamily="18" charset="0"/>
              </a:rPr>
              <a:t> </a:t>
            </a:r>
            <a:r>
              <a:rPr sz="1000" dirty="0">
                <a:solidFill>
                  <a:srgbClr val="221E1F"/>
                </a:solidFill>
                <a:latin typeface="Times New Roman" panose="02020603050405020304" pitchFamily="18" charset="0"/>
                <a:cs typeface="Times New Roman" panose="02020603050405020304" pitchFamily="18" charset="0"/>
              </a:rPr>
              <a:t>hành</a:t>
            </a:r>
          </a:p>
          <a:p>
            <a:pPr marL="0" marR="0">
              <a:lnSpc>
                <a:spcPts val="1107"/>
              </a:lnSpc>
              <a:spcBef>
                <a:spcPts val="292"/>
              </a:spcBef>
              <a:spcAft>
                <a:spcPts val="0"/>
              </a:spcAft>
            </a:pPr>
            <a:r>
              <a:rPr sz="1000" dirty="0">
                <a:solidFill>
                  <a:srgbClr val="221E1F"/>
                </a:solidFill>
                <a:latin typeface="Times New Roman" panose="02020603050405020304" pitchFamily="18" charset="0"/>
                <a:cs typeface="Times New Roman" panose="02020603050405020304" pitchFamily="18" charset="0"/>
              </a:rPr>
              <a:t>được thì phải dùng xe cứu hộ, không được vận hành khi động cơ còn sự cố.</a:t>
            </a:r>
          </a:p>
        </p:txBody>
      </p:sp>
      <p:grpSp>
        <p:nvGrpSpPr>
          <p:cNvPr id="32" name="Group 4">
            <a:extLst>
              <a:ext uri="{FF2B5EF4-FFF2-40B4-BE49-F238E27FC236}">
                <a16:creationId xmlns:a16="http://schemas.microsoft.com/office/drawing/2014/main" id="{5FBE120A-8C14-4B4D-B4DE-040865D54CAC}"/>
              </a:ext>
            </a:extLst>
          </p:cNvPr>
          <p:cNvGrpSpPr>
            <a:grpSpLocks noChangeAspect="1"/>
          </p:cNvGrpSpPr>
          <p:nvPr/>
        </p:nvGrpSpPr>
        <p:grpSpPr bwMode="auto">
          <a:xfrm>
            <a:off x="2108684" y="2303561"/>
            <a:ext cx="1639887" cy="231775"/>
            <a:chOff x="175" y="1454"/>
            <a:chExt cx="1033" cy="146"/>
          </a:xfrm>
        </p:grpSpPr>
        <p:sp>
          <p:nvSpPr>
            <p:cNvPr id="33" name="AutoShape 3">
              <a:extLst>
                <a:ext uri="{FF2B5EF4-FFF2-40B4-BE49-F238E27FC236}">
                  <a16:creationId xmlns:a16="http://schemas.microsoft.com/office/drawing/2014/main" id="{D77CD513-8F97-48B7-B317-4E506A914727}"/>
                </a:ext>
              </a:extLst>
            </p:cNvPr>
            <p:cNvSpPr>
              <a:spLocks noChangeAspect="1" noChangeArrowheads="1" noTextEdit="1"/>
            </p:cNvSpPr>
            <p:nvPr/>
          </p:nvSpPr>
          <p:spPr bwMode="auto">
            <a:xfrm>
              <a:off x="175" y="1454"/>
              <a:ext cx="1033" cy="1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pic>
          <p:nvPicPr>
            <p:cNvPr id="34" name="Picture 5">
              <a:extLst>
                <a:ext uri="{FF2B5EF4-FFF2-40B4-BE49-F238E27FC236}">
                  <a16:creationId xmlns:a16="http://schemas.microsoft.com/office/drawing/2014/main" id="{FA90E827-0A85-42C4-A7E5-2C0B5BB4476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5" y="1454"/>
              <a:ext cx="1032" cy="1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7" name="object 7"/>
          <p:cNvSpPr txBox="1"/>
          <p:nvPr/>
        </p:nvSpPr>
        <p:spPr>
          <a:xfrm>
            <a:off x="423924" y="1625624"/>
            <a:ext cx="1347364" cy="178742"/>
          </a:xfrm>
          <a:prstGeom prst="rect">
            <a:avLst/>
          </a:prstGeom>
        </p:spPr>
        <p:txBody>
          <a:bodyPr vert="horz" wrap="square" lIns="0" tIns="0" rIns="0" bIns="0" rtlCol="0">
            <a:spAutoFit/>
          </a:bodyPr>
          <a:lstStyle/>
          <a:p>
            <a:pPr marL="0" marR="0">
              <a:lnSpc>
                <a:spcPts val="1107"/>
              </a:lnSpc>
              <a:spcBef>
                <a:spcPts val="0"/>
              </a:spcBef>
              <a:spcAft>
                <a:spcPts val="0"/>
              </a:spcAft>
            </a:pPr>
            <a:r>
              <a:rPr sz="1000" spc="-43" dirty="0">
                <a:solidFill>
                  <a:srgbClr val="FFFFFF"/>
                </a:solidFill>
                <a:latin typeface="ISWSIG+TimesNewRomanPS-BoldMT"/>
                <a:cs typeface="ISWSIG+TimesNewRomanPS-BoldMT"/>
              </a:rPr>
              <a:t>IV.</a:t>
            </a:r>
            <a:r>
              <a:rPr sz="1000" spc="25" dirty="0">
                <a:solidFill>
                  <a:srgbClr val="FFFFFF"/>
                </a:solidFill>
                <a:latin typeface="ISWSIG+TimesNewRomanPS-BoldMT"/>
                <a:cs typeface="ISWSIG+TimesNewRomanPS-BoldMT"/>
              </a:rPr>
              <a:t> </a:t>
            </a:r>
            <a:r>
              <a:rPr sz="1000" dirty="0">
                <a:solidFill>
                  <a:srgbClr val="FFFFFF"/>
                </a:solidFill>
                <a:latin typeface="ISWSIG+TimesNewRomanPS-BoldMT"/>
                <a:cs typeface="ISWSIG+TimesNewRomanPS-BoldMT"/>
              </a:rPr>
              <a:t>TẮT</a:t>
            </a:r>
            <a:r>
              <a:rPr sz="1000" spc="-18" dirty="0">
                <a:solidFill>
                  <a:srgbClr val="FFFFFF"/>
                </a:solidFill>
                <a:latin typeface="ISWSIG+TimesNewRomanPS-BoldMT"/>
                <a:cs typeface="ISWSIG+TimesNewRomanPS-BoldMT"/>
              </a:rPr>
              <a:t> </a:t>
            </a:r>
            <a:r>
              <a:rPr sz="1000" dirty="0">
                <a:solidFill>
                  <a:srgbClr val="FFFFFF"/>
                </a:solidFill>
                <a:latin typeface="ISWSIG+TimesNewRomanPS-BoldMT"/>
                <a:cs typeface="ISWSIG+TimesNewRomanPS-BoldMT"/>
              </a:rPr>
              <a:t>DỪNG MÁY</a:t>
            </a:r>
          </a:p>
        </p:txBody>
      </p:sp>
      <p:sp>
        <p:nvSpPr>
          <p:cNvPr id="28" name="Rectangle 27">
            <a:extLst>
              <a:ext uri="{FF2B5EF4-FFF2-40B4-BE49-F238E27FC236}">
                <a16:creationId xmlns:a16="http://schemas.microsoft.com/office/drawing/2014/main" id="{34FB45CB-4DFF-40EF-97C0-9DE1C8807CD0}"/>
              </a:ext>
            </a:extLst>
          </p:cNvPr>
          <p:cNvSpPr/>
          <p:nvPr/>
        </p:nvSpPr>
        <p:spPr>
          <a:xfrm>
            <a:off x="1569053" y="2311595"/>
            <a:ext cx="869979" cy="225128"/>
          </a:xfrm>
          <a:prstGeom prst="rect">
            <a:avLst/>
          </a:prstGeom>
          <a:solidFill>
            <a:srgbClr val="005B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bject 8"/>
          <p:cNvSpPr txBox="1"/>
          <p:nvPr/>
        </p:nvSpPr>
        <p:spPr>
          <a:xfrm>
            <a:off x="423924" y="1803424"/>
            <a:ext cx="6385560" cy="500137"/>
          </a:xfrm>
          <a:prstGeom prst="rect">
            <a:avLst/>
          </a:prstGeom>
        </p:spPr>
        <p:txBody>
          <a:bodyPr vert="horz" wrap="square" lIns="0" tIns="0" rIns="0" bIns="0" rtlCol="0">
            <a:spAutoFit/>
          </a:bodyPr>
          <a:lstStyle/>
          <a:p>
            <a:pPr marL="0" marR="0">
              <a:lnSpc>
                <a:spcPts val="1107"/>
              </a:lnSpc>
              <a:spcBef>
                <a:spcPts val="0"/>
              </a:spcBef>
              <a:spcAft>
                <a:spcPts val="0"/>
              </a:spcAft>
            </a:pPr>
            <a:r>
              <a:rPr sz="1000" dirty="0">
                <a:solidFill>
                  <a:srgbClr val="221E1F"/>
                </a:solidFill>
                <a:latin typeface="Times New Roman" panose="02020603050405020304" pitchFamily="18" charset="0"/>
                <a:cs typeface="Times New Roman" panose="02020603050405020304" pitchFamily="18" charset="0"/>
              </a:rPr>
              <a:t>1.Khi tắt máy cần đưa động cơ về chế độ garanti 3-5 phút rồi hãy tắt </a:t>
            </a:r>
            <a:r>
              <a:rPr sz="1000" spc="-23" dirty="0">
                <a:solidFill>
                  <a:srgbClr val="221E1F"/>
                </a:solidFill>
                <a:latin typeface="Times New Roman" panose="02020603050405020304" pitchFamily="18" charset="0"/>
                <a:cs typeface="Times New Roman" panose="02020603050405020304" pitchFamily="18" charset="0"/>
              </a:rPr>
              <a:t>máy.</a:t>
            </a:r>
            <a:r>
              <a:rPr sz="1000" spc="23" dirty="0">
                <a:solidFill>
                  <a:srgbClr val="221E1F"/>
                </a:solidFill>
                <a:latin typeface="Times New Roman" panose="02020603050405020304" pitchFamily="18" charset="0"/>
                <a:cs typeface="Times New Roman" panose="02020603050405020304" pitchFamily="18" charset="0"/>
              </a:rPr>
              <a:t> </a:t>
            </a:r>
            <a:r>
              <a:rPr sz="1000" dirty="0">
                <a:solidFill>
                  <a:srgbClr val="221E1F"/>
                </a:solidFill>
                <a:latin typeface="Times New Roman" panose="02020603050405020304" pitchFamily="18" charset="0"/>
                <a:cs typeface="Times New Roman" panose="02020603050405020304" pitchFamily="18" charset="0"/>
              </a:rPr>
              <a:t>Không tắt máy đột ngột ở vòng quay tốc độ cao.</a:t>
            </a:r>
          </a:p>
          <a:p>
            <a:pPr marL="0" marR="0">
              <a:lnSpc>
                <a:spcPts val="1107"/>
              </a:lnSpc>
              <a:spcBef>
                <a:spcPts val="292"/>
              </a:spcBef>
              <a:spcAft>
                <a:spcPts val="0"/>
              </a:spcAft>
            </a:pPr>
            <a:r>
              <a:rPr sz="1000" dirty="0">
                <a:solidFill>
                  <a:srgbClr val="221E1F"/>
                </a:solidFill>
                <a:latin typeface="Times New Roman" panose="02020603050405020304" pitchFamily="18" charset="0"/>
                <a:cs typeface="Times New Roman" panose="02020603050405020304" pitchFamily="18" charset="0"/>
              </a:rPr>
              <a:t>2. Sau khi tắt máy tiến hành kiểm tra, xử lý những sự cố đã xuất hiện trong quá trình vận hành.</a:t>
            </a:r>
          </a:p>
          <a:p>
            <a:pPr marL="0" marR="0">
              <a:lnSpc>
                <a:spcPts val="1107"/>
              </a:lnSpc>
              <a:spcBef>
                <a:spcPts val="292"/>
              </a:spcBef>
              <a:spcAft>
                <a:spcPts val="0"/>
              </a:spcAft>
            </a:pPr>
            <a:r>
              <a:rPr sz="1000" dirty="0">
                <a:solidFill>
                  <a:srgbClr val="221E1F"/>
                </a:solidFill>
                <a:latin typeface="Times New Roman" panose="02020603050405020304" pitchFamily="18" charset="0"/>
                <a:cs typeface="Times New Roman" panose="02020603050405020304" pitchFamily="18" charset="0"/>
              </a:rPr>
              <a:t>3. Sau khi tắt máy 90 giây mới được cắt công tắc mát (tránh việc bị kết tủa Urê)</a:t>
            </a:r>
          </a:p>
        </p:txBody>
      </p:sp>
      <p:sp>
        <p:nvSpPr>
          <p:cNvPr id="9" name="object 9"/>
          <p:cNvSpPr txBox="1"/>
          <p:nvPr/>
        </p:nvSpPr>
        <p:spPr>
          <a:xfrm>
            <a:off x="423924" y="2390005"/>
            <a:ext cx="3265953" cy="178742"/>
          </a:xfrm>
          <a:prstGeom prst="rect">
            <a:avLst/>
          </a:prstGeom>
        </p:spPr>
        <p:txBody>
          <a:bodyPr vert="horz" wrap="square" lIns="0" tIns="0" rIns="0" bIns="0" rtlCol="0">
            <a:spAutoFit/>
          </a:bodyPr>
          <a:lstStyle/>
          <a:p>
            <a:pPr marL="0" marR="0">
              <a:lnSpc>
                <a:spcPts val="1107"/>
              </a:lnSpc>
              <a:spcBef>
                <a:spcPts val="0"/>
              </a:spcBef>
              <a:spcAft>
                <a:spcPts val="0"/>
              </a:spcAft>
            </a:pPr>
            <a:r>
              <a:rPr sz="1000" spc="-127" dirty="0">
                <a:solidFill>
                  <a:srgbClr val="FFFFFF"/>
                </a:solidFill>
                <a:latin typeface="ISWSIG+TimesNewRomanPS-BoldMT"/>
                <a:cs typeface="ISWSIG+TimesNewRomanPS-BoldMT"/>
              </a:rPr>
              <a:t>V.</a:t>
            </a:r>
            <a:r>
              <a:rPr sz="1000" spc="127" dirty="0">
                <a:solidFill>
                  <a:srgbClr val="FFFFFF"/>
                </a:solidFill>
                <a:latin typeface="ISWSIG+TimesNewRomanPS-BoldMT"/>
                <a:cs typeface="ISWSIG+TimesNewRomanPS-BoldMT"/>
              </a:rPr>
              <a:t> </a:t>
            </a:r>
            <a:r>
              <a:rPr sz="1000" dirty="0">
                <a:solidFill>
                  <a:srgbClr val="FFFFFF"/>
                </a:solidFill>
                <a:latin typeface="ISWSIG+TimesNewRomanPS-BoldMT"/>
                <a:cs typeface="ISWSIG+TimesNewRomanPS-BoldMT"/>
              </a:rPr>
              <a:t>CÁC CÔNG</a:t>
            </a:r>
            <a:r>
              <a:rPr sz="1000" spc="-17" dirty="0">
                <a:solidFill>
                  <a:srgbClr val="FFFFFF"/>
                </a:solidFill>
                <a:latin typeface="ISWSIG+TimesNewRomanPS-BoldMT"/>
                <a:cs typeface="ISWSIG+TimesNewRomanPS-BoldMT"/>
              </a:rPr>
              <a:t> </a:t>
            </a:r>
            <a:r>
              <a:rPr sz="1000" dirty="0">
                <a:solidFill>
                  <a:srgbClr val="FFFFFF"/>
                </a:solidFill>
                <a:latin typeface="ISWSIG+TimesNewRomanPS-BoldMT"/>
                <a:cs typeface="ISWSIG+TimesNewRomanPS-BoldMT"/>
              </a:rPr>
              <a:t>TÁC KIỂM</a:t>
            </a:r>
            <a:r>
              <a:rPr sz="1000" spc="-17" dirty="0">
                <a:solidFill>
                  <a:srgbClr val="FFFFFF"/>
                </a:solidFill>
                <a:latin typeface="ISWSIG+TimesNewRomanPS-BoldMT"/>
                <a:cs typeface="ISWSIG+TimesNewRomanPS-BoldMT"/>
              </a:rPr>
              <a:t> </a:t>
            </a:r>
            <a:r>
              <a:rPr sz="1000" dirty="0">
                <a:solidFill>
                  <a:srgbClr val="FFFFFF"/>
                </a:solidFill>
                <a:latin typeface="ISWSIG+TimesNewRomanPS-BoldMT"/>
                <a:cs typeface="ISWSIG+TimesNewRomanPS-BoldMT"/>
              </a:rPr>
              <a:t>TRA</a:t>
            </a:r>
            <a:r>
              <a:rPr sz="1000" spc="-54" dirty="0">
                <a:solidFill>
                  <a:srgbClr val="FFFFFF"/>
                </a:solidFill>
                <a:latin typeface="ISWSIG+TimesNewRomanPS-BoldMT"/>
                <a:cs typeface="ISWSIG+TimesNewRomanPS-BoldMT"/>
              </a:rPr>
              <a:t> </a:t>
            </a:r>
            <a:r>
              <a:rPr sz="1000" dirty="0">
                <a:solidFill>
                  <a:srgbClr val="FFFFFF"/>
                </a:solidFill>
                <a:latin typeface="ISWSIG+TimesNewRomanPS-BoldMT"/>
                <a:cs typeface="ISWSIG+TimesNewRomanPS-BoldMT"/>
              </a:rPr>
              <a:t>QUAN</a:t>
            </a:r>
            <a:r>
              <a:rPr sz="1000" spc="-17" dirty="0">
                <a:solidFill>
                  <a:srgbClr val="FFFFFF"/>
                </a:solidFill>
                <a:latin typeface="ISWSIG+TimesNewRomanPS-BoldMT"/>
                <a:cs typeface="ISWSIG+TimesNewRomanPS-BoldMT"/>
              </a:rPr>
              <a:t> </a:t>
            </a:r>
            <a:r>
              <a:rPr sz="1000" dirty="0">
                <a:solidFill>
                  <a:srgbClr val="FFFFFF"/>
                </a:solidFill>
                <a:latin typeface="ISWSIG+TimesNewRomanPS-BoldMT"/>
                <a:cs typeface="ISWSIG+TimesNewRomanPS-BoldMT"/>
              </a:rPr>
              <a:t>TRỌNG KHÁC</a:t>
            </a:r>
          </a:p>
        </p:txBody>
      </p:sp>
      <p:sp>
        <p:nvSpPr>
          <p:cNvPr id="10" name="object 10"/>
          <p:cNvSpPr txBox="1"/>
          <p:nvPr/>
        </p:nvSpPr>
        <p:spPr>
          <a:xfrm>
            <a:off x="423924" y="2565424"/>
            <a:ext cx="6865494" cy="500137"/>
          </a:xfrm>
          <a:prstGeom prst="rect">
            <a:avLst/>
          </a:prstGeom>
        </p:spPr>
        <p:txBody>
          <a:bodyPr vert="horz" wrap="square" lIns="0" tIns="0" rIns="0" bIns="0" rtlCol="0">
            <a:spAutoFit/>
          </a:bodyPr>
          <a:lstStyle/>
          <a:p>
            <a:pPr marL="0" marR="0">
              <a:lnSpc>
                <a:spcPts val="1107"/>
              </a:lnSpc>
              <a:spcBef>
                <a:spcPts val="0"/>
              </a:spcBef>
              <a:spcAft>
                <a:spcPts val="0"/>
              </a:spcAft>
            </a:pPr>
            <a:r>
              <a:rPr sz="1000" dirty="0">
                <a:solidFill>
                  <a:srgbClr val="221E1F"/>
                </a:solidFill>
                <a:latin typeface="Times New Roman" panose="02020603050405020304" pitchFamily="18" charset="0"/>
                <a:cs typeface="Times New Roman" panose="02020603050405020304" pitchFamily="18" charset="0"/>
              </a:rPr>
              <a:t>1. Quan sát toàn bộ bên ngoài và bên trong xe để kịp thời phát hiện các hư hỏng của buồng lái, thùng xe, kính chắn gió, gương chiếu</a:t>
            </a:r>
          </a:p>
          <a:p>
            <a:pPr marL="0" marR="0">
              <a:lnSpc>
                <a:spcPts val="1107"/>
              </a:lnSpc>
              <a:spcBef>
                <a:spcPts val="292"/>
              </a:spcBef>
              <a:spcAft>
                <a:spcPts val="0"/>
              </a:spcAft>
            </a:pPr>
            <a:r>
              <a:rPr sz="1000" dirty="0">
                <a:solidFill>
                  <a:srgbClr val="221E1F"/>
                </a:solidFill>
                <a:latin typeface="Times New Roman" panose="02020603050405020304" pitchFamily="18" charset="0"/>
                <a:cs typeface="Times New Roman" panose="02020603050405020304" pitchFamily="18" charset="0"/>
              </a:rPr>
              <a:t>hậu,</a:t>
            </a:r>
            <a:r>
              <a:rPr sz="1000" spc="23" dirty="0">
                <a:solidFill>
                  <a:srgbClr val="221E1F"/>
                </a:solidFill>
                <a:latin typeface="Times New Roman" panose="02020603050405020304" pitchFamily="18" charset="0"/>
                <a:cs typeface="Times New Roman" panose="02020603050405020304" pitchFamily="18" charset="0"/>
              </a:rPr>
              <a:t> </a:t>
            </a:r>
            <a:r>
              <a:rPr sz="1000" dirty="0">
                <a:solidFill>
                  <a:srgbClr val="221E1F"/>
                </a:solidFill>
                <a:latin typeface="Times New Roman" panose="02020603050405020304" pitchFamily="18" charset="0"/>
                <a:cs typeface="Times New Roman" panose="02020603050405020304" pitchFamily="18" charset="0"/>
              </a:rPr>
              <a:t>biển</a:t>
            </a:r>
            <a:r>
              <a:rPr sz="1000" spc="23" dirty="0">
                <a:solidFill>
                  <a:srgbClr val="221E1F"/>
                </a:solidFill>
                <a:latin typeface="Times New Roman" panose="02020603050405020304" pitchFamily="18" charset="0"/>
                <a:cs typeface="Times New Roman" panose="02020603050405020304" pitchFamily="18" charset="0"/>
              </a:rPr>
              <a:t> </a:t>
            </a:r>
            <a:r>
              <a:rPr sz="1000" dirty="0">
                <a:solidFill>
                  <a:srgbClr val="221E1F"/>
                </a:solidFill>
                <a:latin typeface="Times New Roman" panose="02020603050405020304" pitchFamily="18" charset="0"/>
                <a:cs typeface="Times New Roman" panose="02020603050405020304" pitchFamily="18" charset="0"/>
              </a:rPr>
              <a:t>số,</a:t>
            </a:r>
            <a:r>
              <a:rPr sz="1000" spc="23" dirty="0">
                <a:solidFill>
                  <a:srgbClr val="221E1F"/>
                </a:solidFill>
                <a:latin typeface="Times New Roman" panose="02020603050405020304" pitchFamily="18" charset="0"/>
                <a:cs typeface="Times New Roman" panose="02020603050405020304" pitchFamily="18" charset="0"/>
              </a:rPr>
              <a:t> </a:t>
            </a:r>
            <a:r>
              <a:rPr sz="1000" dirty="0">
                <a:solidFill>
                  <a:srgbClr val="221E1F"/>
                </a:solidFill>
                <a:latin typeface="Times New Roman" panose="02020603050405020304" pitchFamily="18" charset="0"/>
                <a:cs typeface="Times New Roman" panose="02020603050405020304" pitchFamily="18" charset="0"/>
              </a:rPr>
              <a:t>cơ</a:t>
            </a:r>
            <a:r>
              <a:rPr sz="1000" spc="23" dirty="0">
                <a:solidFill>
                  <a:srgbClr val="221E1F"/>
                </a:solidFill>
                <a:latin typeface="Times New Roman" panose="02020603050405020304" pitchFamily="18" charset="0"/>
                <a:cs typeface="Times New Roman" panose="02020603050405020304" pitchFamily="18" charset="0"/>
              </a:rPr>
              <a:t> </a:t>
            </a:r>
            <a:r>
              <a:rPr sz="1000" dirty="0">
                <a:solidFill>
                  <a:srgbClr val="221E1F"/>
                </a:solidFill>
                <a:latin typeface="Times New Roman" panose="02020603050405020304" pitchFamily="18" charset="0"/>
                <a:cs typeface="Times New Roman" panose="02020603050405020304" pitchFamily="18" charset="0"/>
              </a:rPr>
              <a:t>cấu</a:t>
            </a:r>
            <a:r>
              <a:rPr sz="1000" spc="23" dirty="0">
                <a:solidFill>
                  <a:srgbClr val="221E1F"/>
                </a:solidFill>
                <a:latin typeface="Times New Roman" panose="02020603050405020304" pitchFamily="18" charset="0"/>
                <a:cs typeface="Times New Roman" panose="02020603050405020304" pitchFamily="18" charset="0"/>
              </a:rPr>
              <a:t> </a:t>
            </a:r>
            <a:r>
              <a:rPr sz="1000" dirty="0">
                <a:solidFill>
                  <a:srgbClr val="221E1F"/>
                </a:solidFill>
                <a:latin typeface="Times New Roman" panose="02020603050405020304" pitchFamily="18" charset="0"/>
                <a:cs typeface="Times New Roman" panose="02020603050405020304" pitchFamily="18" charset="0"/>
              </a:rPr>
              <a:t>nâng</a:t>
            </a:r>
            <a:r>
              <a:rPr sz="1000" spc="23" dirty="0">
                <a:solidFill>
                  <a:srgbClr val="221E1F"/>
                </a:solidFill>
                <a:latin typeface="Times New Roman" panose="02020603050405020304" pitchFamily="18" charset="0"/>
                <a:cs typeface="Times New Roman" panose="02020603050405020304" pitchFamily="18" charset="0"/>
              </a:rPr>
              <a:t> </a:t>
            </a:r>
            <a:r>
              <a:rPr sz="1000" dirty="0">
                <a:solidFill>
                  <a:srgbClr val="221E1F"/>
                </a:solidFill>
                <a:latin typeface="Times New Roman" panose="02020603050405020304" pitchFamily="18" charset="0"/>
                <a:cs typeface="Times New Roman" panose="02020603050405020304" pitchFamily="18" charset="0"/>
              </a:rPr>
              <a:t>hạ</a:t>
            </a:r>
            <a:r>
              <a:rPr sz="1000" spc="23" dirty="0">
                <a:solidFill>
                  <a:srgbClr val="221E1F"/>
                </a:solidFill>
                <a:latin typeface="Times New Roman" panose="02020603050405020304" pitchFamily="18" charset="0"/>
                <a:cs typeface="Times New Roman" panose="02020603050405020304" pitchFamily="18" charset="0"/>
              </a:rPr>
              <a:t> </a:t>
            </a:r>
            <a:r>
              <a:rPr sz="1000" dirty="0">
                <a:solidFill>
                  <a:srgbClr val="221E1F"/>
                </a:solidFill>
                <a:latin typeface="Times New Roman" panose="02020603050405020304" pitchFamily="18" charset="0"/>
                <a:cs typeface="Times New Roman" panose="02020603050405020304" pitchFamily="18" charset="0"/>
              </a:rPr>
              <a:t>kính,</a:t>
            </a:r>
            <a:r>
              <a:rPr sz="1000" spc="23" dirty="0">
                <a:solidFill>
                  <a:srgbClr val="221E1F"/>
                </a:solidFill>
                <a:latin typeface="Times New Roman" panose="02020603050405020304" pitchFamily="18" charset="0"/>
                <a:cs typeface="Times New Roman" panose="02020603050405020304" pitchFamily="18" charset="0"/>
              </a:rPr>
              <a:t> </a:t>
            </a:r>
            <a:r>
              <a:rPr sz="1000" dirty="0">
                <a:solidFill>
                  <a:srgbClr val="221E1F"/>
                </a:solidFill>
                <a:latin typeface="Times New Roman" panose="02020603050405020304" pitchFamily="18" charset="0"/>
                <a:cs typeface="Times New Roman" panose="02020603050405020304" pitchFamily="18" charset="0"/>
              </a:rPr>
              <a:t>cửa</a:t>
            </a:r>
            <a:r>
              <a:rPr sz="1000" spc="23" dirty="0">
                <a:solidFill>
                  <a:srgbClr val="221E1F"/>
                </a:solidFill>
                <a:latin typeface="Times New Roman" panose="02020603050405020304" pitchFamily="18" charset="0"/>
                <a:cs typeface="Times New Roman" panose="02020603050405020304" pitchFamily="18" charset="0"/>
              </a:rPr>
              <a:t> </a:t>
            </a:r>
            <a:r>
              <a:rPr sz="1000" dirty="0">
                <a:solidFill>
                  <a:srgbClr val="221E1F"/>
                </a:solidFill>
                <a:latin typeface="Times New Roman" panose="02020603050405020304" pitchFamily="18" charset="0"/>
                <a:cs typeface="Times New Roman" panose="02020603050405020304" pitchFamily="18" charset="0"/>
              </a:rPr>
              <a:t>lên</a:t>
            </a:r>
            <a:r>
              <a:rPr sz="1000" spc="23" dirty="0">
                <a:solidFill>
                  <a:srgbClr val="221E1F"/>
                </a:solidFill>
                <a:latin typeface="Times New Roman" panose="02020603050405020304" pitchFamily="18" charset="0"/>
                <a:cs typeface="Times New Roman" panose="02020603050405020304" pitchFamily="18" charset="0"/>
              </a:rPr>
              <a:t> </a:t>
            </a:r>
            <a:r>
              <a:rPr sz="1000" dirty="0">
                <a:solidFill>
                  <a:srgbClr val="221E1F"/>
                </a:solidFill>
                <a:latin typeface="Times New Roman" panose="02020603050405020304" pitchFamily="18" charset="0"/>
                <a:cs typeface="Times New Roman" panose="02020603050405020304" pitchFamily="18" charset="0"/>
              </a:rPr>
              <a:t>xuống,</a:t>
            </a:r>
            <a:r>
              <a:rPr sz="1000" spc="23" dirty="0">
                <a:solidFill>
                  <a:srgbClr val="221E1F"/>
                </a:solidFill>
                <a:latin typeface="Times New Roman" panose="02020603050405020304" pitchFamily="18" charset="0"/>
                <a:cs typeface="Times New Roman" panose="02020603050405020304" pitchFamily="18" charset="0"/>
              </a:rPr>
              <a:t> </a:t>
            </a:r>
            <a:r>
              <a:rPr sz="1000" dirty="0">
                <a:solidFill>
                  <a:srgbClr val="221E1F"/>
                </a:solidFill>
                <a:latin typeface="Times New Roman" panose="02020603050405020304" pitchFamily="18" charset="0"/>
                <a:cs typeface="Times New Roman" panose="02020603050405020304" pitchFamily="18" charset="0"/>
              </a:rPr>
              <a:t>động</a:t>
            </a:r>
            <a:r>
              <a:rPr sz="1000" spc="23" dirty="0">
                <a:solidFill>
                  <a:srgbClr val="221E1F"/>
                </a:solidFill>
                <a:latin typeface="Times New Roman" panose="02020603050405020304" pitchFamily="18" charset="0"/>
                <a:cs typeface="Times New Roman" panose="02020603050405020304" pitchFamily="18" charset="0"/>
              </a:rPr>
              <a:t> </a:t>
            </a:r>
            <a:r>
              <a:rPr sz="1000" dirty="0">
                <a:solidFill>
                  <a:srgbClr val="221E1F"/>
                </a:solidFill>
                <a:latin typeface="Times New Roman" panose="02020603050405020304" pitchFamily="18" charset="0"/>
                <a:cs typeface="Times New Roman" panose="02020603050405020304" pitchFamily="18" charset="0"/>
              </a:rPr>
              <a:t>cơ,</a:t>
            </a:r>
            <a:r>
              <a:rPr sz="1000" spc="23" dirty="0">
                <a:solidFill>
                  <a:srgbClr val="221E1F"/>
                </a:solidFill>
                <a:latin typeface="Times New Roman" panose="02020603050405020304" pitchFamily="18" charset="0"/>
                <a:cs typeface="Times New Roman" panose="02020603050405020304" pitchFamily="18" charset="0"/>
              </a:rPr>
              <a:t> </a:t>
            </a:r>
            <a:r>
              <a:rPr sz="1000" dirty="0">
                <a:solidFill>
                  <a:srgbClr val="221E1F"/>
                </a:solidFill>
                <a:latin typeface="Times New Roman" panose="02020603050405020304" pitchFamily="18" charset="0"/>
                <a:cs typeface="Times New Roman" panose="02020603050405020304" pitchFamily="18" charset="0"/>
              </a:rPr>
              <a:t>khung,</a:t>
            </a:r>
            <a:r>
              <a:rPr sz="1000" spc="23" dirty="0">
                <a:solidFill>
                  <a:srgbClr val="221E1F"/>
                </a:solidFill>
                <a:latin typeface="Times New Roman" panose="02020603050405020304" pitchFamily="18" charset="0"/>
                <a:cs typeface="Times New Roman" panose="02020603050405020304" pitchFamily="18" charset="0"/>
              </a:rPr>
              <a:t> </a:t>
            </a:r>
            <a:r>
              <a:rPr sz="1000" dirty="0">
                <a:solidFill>
                  <a:srgbClr val="221E1F"/>
                </a:solidFill>
                <a:latin typeface="Times New Roman" panose="02020603050405020304" pitchFamily="18" charset="0"/>
                <a:cs typeface="Times New Roman" panose="02020603050405020304" pitchFamily="18" charset="0"/>
              </a:rPr>
              <a:t>nhíp,</a:t>
            </a:r>
            <a:r>
              <a:rPr sz="1000" spc="23" dirty="0">
                <a:solidFill>
                  <a:srgbClr val="221E1F"/>
                </a:solidFill>
                <a:latin typeface="Times New Roman" panose="02020603050405020304" pitchFamily="18" charset="0"/>
                <a:cs typeface="Times New Roman" panose="02020603050405020304" pitchFamily="18" charset="0"/>
              </a:rPr>
              <a:t> </a:t>
            </a:r>
            <a:r>
              <a:rPr sz="1000" dirty="0">
                <a:solidFill>
                  <a:srgbClr val="221E1F"/>
                </a:solidFill>
                <a:latin typeface="Times New Roman" panose="02020603050405020304" pitchFamily="18" charset="0"/>
                <a:cs typeface="Times New Roman" panose="02020603050405020304" pitchFamily="18" charset="0"/>
              </a:rPr>
              <a:t>lốp</a:t>
            </a:r>
            <a:r>
              <a:rPr sz="1000" spc="23" dirty="0">
                <a:solidFill>
                  <a:srgbClr val="221E1F"/>
                </a:solidFill>
                <a:latin typeface="Times New Roman" panose="02020603050405020304" pitchFamily="18" charset="0"/>
                <a:cs typeface="Times New Roman" panose="02020603050405020304" pitchFamily="18" charset="0"/>
              </a:rPr>
              <a:t> </a:t>
            </a:r>
            <a:r>
              <a:rPr sz="1000" dirty="0">
                <a:solidFill>
                  <a:srgbClr val="221E1F"/>
                </a:solidFill>
                <a:latin typeface="Times New Roman" panose="02020603050405020304" pitchFamily="18" charset="0"/>
                <a:cs typeface="Times New Roman" panose="02020603050405020304" pitchFamily="18" charset="0"/>
              </a:rPr>
              <a:t>và</a:t>
            </a:r>
            <a:r>
              <a:rPr sz="1000" spc="23" dirty="0">
                <a:solidFill>
                  <a:srgbClr val="221E1F"/>
                </a:solidFill>
                <a:latin typeface="Times New Roman" panose="02020603050405020304" pitchFamily="18" charset="0"/>
                <a:cs typeface="Times New Roman" panose="02020603050405020304" pitchFamily="18" charset="0"/>
              </a:rPr>
              <a:t> </a:t>
            </a:r>
            <a:r>
              <a:rPr sz="1000" dirty="0">
                <a:solidFill>
                  <a:srgbClr val="221E1F"/>
                </a:solidFill>
                <a:latin typeface="Times New Roman" panose="02020603050405020304" pitchFamily="18" charset="0"/>
                <a:cs typeface="Times New Roman" panose="02020603050405020304" pitchFamily="18" charset="0"/>
              </a:rPr>
              <a:t>áp</a:t>
            </a:r>
            <a:r>
              <a:rPr sz="1000" spc="23" dirty="0">
                <a:solidFill>
                  <a:srgbClr val="221E1F"/>
                </a:solidFill>
                <a:latin typeface="Times New Roman" panose="02020603050405020304" pitchFamily="18" charset="0"/>
                <a:cs typeface="Times New Roman" panose="02020603050405020304" pitchFamily="18" charset="0"/>
              </a:rPr>
              <a:t> </a:t>
            </a:r>
            <a:r>
              <a:rPr sz="1000" dirty="0">
                <a:solidFill>
                  <a:srgbClr val="221E1F"/>
                </a:solidFill>
                <a:latin typeface="Times New Roman" panose="02020603050405020304" pitchFamily="18" charset="0"/>
                <a:cs typeface="Times New Roman" panose="02020603050405020304" pitchFamily="18" charset="0"/>
              </a:rPr>
              <a:t>suất</a:t>
            </a:r>
            <a:r>
              <a:rPr sz="1000" spc="23" dirty="0">
                <a:solidFill>
                  <a:srgbClr val="221E1F"/>
                </a:solidFill>
                <a:latin typeface="Times New Roman" panose="02020603050405020304" pitchFamily="18" charset="0"/>
                <a:cs typeface="Times New Roman" panose="02020603050405020304" pitchFamily="18" charset="0"/>
              </a:rPr>
              <a:t> </a:t>
            </a:r>
            <a:r>
              <a:rPr sz="1000" dirty="0">
                <a:solidFill>
                  <a:srgbClr val="221E1F"/>
                </a:solidFill>
                <a:latin typeface="Times New Roman" panose="02020603050405020304" pitchFamily="18" charset="0"/>
                <a:cs typeface="Times New Roman" panose="02020603050405020304" pitchFamily="18" charset="0"/>
              </a:rPr>
              <a:t>hơi</a:t>
            </a:r>
            <a:r>
              <a:rPr sz="1000" spc="23" dirty="0">
                <a:solidFill>
                  <a:srgbClr val="221E1F"/>
                </a:solidFill>
                <a:latin typeface="Times New Roman" panose="02020603050405020304" pitchFamily="18" charset="0"/>
                <a:cs typeface="Times New Roman" panose="02020603050405020304" pitchFamily="18" charset="0"/>
              </a:rPr>
              <a:t> </a:t>
            </a:r>
            <a:r>
              <a:rPr sz="1000" dirty="0">
                <a:solidFill>
                  <a:srgbClr val="221E1F"/>
                </a:solidFill>
                <a:latin typeface="Times New Roman" panose="02020603050405020304" pitchFamily="18" charset="0"/>
                <a:cs typeface="Times New Roman" panose="02020603050405020304" pitchFamily="18" charset="0"/>
              </a:rPr>
              <a:t>lốp,</a:t>
            </a:r>
            <a:r>
              <a:rPr sz="1000" spc="23" dirty="0">
                <a:solidFill>
                  <a:srgbClr val="221E1F"/>
                </a:solidFill>
                <a:latin typeface="Times New Roman" panose="02020603050405020304" pitchFamily="18" charset="0"/>
                <a:cs typeface="Times New Roman" panose="02020603050405020304" pitchFamily="18" charset="0"/>
              </a:rPr>
              <a:t> </a:t>
            </a:r>
            <a:r>
              <a:rPr sz="1000" dirty="0">
                <a:solidFill>
                  <a:srgbClr val="221E1F"/>
                </a:solidFill>
                <a:latin typeface="Times New Roman" panose="02020603050405020304" pitchFamily="18" charset="0"/>
                <a:cs typeface="Times New Roman" panose="02020603050405020304" pitchFamily="18" charset="0"/>
              </a:rPr>
              <a:t>cơ</a:t>
            </a:r>
            <a:r>
              <a:rPr sz="1000" spc="23" dirty="0">
                <a:solidFill>
                  <a:srgbClr val="221E1F"/>
                </a:solidFill>
                <a:latin typeface="Times New Roman" panose="02020603050405020304" pitchFamily="18" charset="0"/>
                <a:cs typeface="Times New Roman" panose="02020603050405020304" pitchFamily="18" charset="0"/>
              </a:rPr>
              <a:t> </a:t>
            </a:r>
            <a:r>
              <a:rPr sz="1000" dirty="0">
                <a:solidFill>
                  <a:srgbClr val="221E1F"/>
                </a:solidFill>
                <a:latin typeface="Times New Roman" panose="02020603050405020304" pitchFamily="18" charset="0"/>
                <a:cs typeface="Times New Roman" panose="02020603050405020304" pitchFamily="18" charset="0"/>
              </a:rPr>
              <a:t>cấu</a:t>
            </a:r>
            <a:r>
              <a:rPr sz="1000" spc="23" dirty="0">
                <a:solidFill>
                  <a:srgbClr val="221E1F"/>
                </a:solidFill>
                <a:latin typeface="Times New Roman" panose="02020603050405020304" pitchFamily="18" charset="0"/>
                <a:cs typeface="Times New Roman" panose="02020603050405020304" pitchFamily="18" charset="0"/>
              </a:rPr>
              <a:t> </a:t>
            </a:r>
            <a:r>
              <a:rPr sz="1000" dirty="0">
                <a:solidFill>
                  <a:srgbClr val="221E1F"/>
                </a:solidFill>
                <a:latin typeface="Times New Roman" panose="02020603050405020304" pitchFamily="18" charset="0"/>
                <a:cs typeface="Times New Roman" panose="02020603050405020304" pitchFamily="18" charset="0"/>
              </a:rPr>
              <a:t>nâng</a:t>
            </a:r>
            <a:r>
              <a:rPr sz="1000" spc="23" dirty="0">
                <a:solidFill>
                  <a:srgbClr val="221E1F"/>
                </a:solidFill>
                <a:latin typeface="Times New Roman" panose="02020603050405020304" pitchFamily="18" charset="0"/>
                <a:cs typeface="Times New Roman" panose="02020603050405020304" pitchFamily="18" charset="0"/>
              </a:rPr>
              <a:t> </a:t>
            </a:r>
            <a:r>
              <a:rPr sz="1000" dirty="0">
                <a:solidFill>
                  <a:srgbClr val="221E1F"/>
                </a:solidFill>
                <a:latin typeface="Times New Roman" panose="02020603050405020304" pitchFamily="18" charset="0"/>
                <a:cs typeface="Times New Roman" panose="02020603050405020304" pitchFamily="18" charset="0"/>
              </a:rPr>
              <a:t>hạ</a:t>
            </a:r>
            <a:r>
              <a:rPr sz="1000" spc="23" dirty="0">
                <a:solidFill>
                  <a:srgbClr val="221E1F"/>
                </a:solidFill>
                <a:latin typeface="Times New Roman" panose="02020603050405020304" pitchFamily="18" charset="0"/>
                <a:cs typeface="Times New Roman" panose="02020603050405020304" pitchFamily="18" charset="0"/>
              </a:rPr>
              <a:t> </a:t>
            </a:r>
            <a:r>
              <a:rPr sz="1000" dirty="0">
                <a:solidFill>
                  <a:srgbClr val="221E1F"/>
                </a:solidFill>
                <a:latin typeface="Times New Roman" panose="02020603050405020304" pitchFamily="18" charset="0"/>
                <a:cs typeface="Times New Roman" panose="02020603050405020304" pitchFamily="18" charset="0"/>
              </a:rPr>
              <a:t>(nếu</a:t>
            </a:r>
            <a:r>
              <a:rPr sz="1000" spc="23" dirty="0">
                <a:solidFill>
                  <a:srgbClr val="221E1F"/>
                </a:solidFill>
                <a:latin typeface="Times New Roman" panose="02020603050405020304" pitchFamily="18" charset="0"/>
                <a:cs typeface="Times New Roman" panose="02020603050405020304" pitchFamily="18" charset="0"/>
              </a:rPr>
              <a:t> </a:t>
            </a:r>
            <a:r>
              <a:rPr sz="1000" dirty="0">
                <a:solidFill>
                  <a:srgbClr val="221E1F"/>
                </a:solidFill>
                <a:latin typeface="Times New Roman" panose="02020603050405020304" pitchFamily="18" charset="0"/>
                <a:cs typeface="Times New Roman" panose="02020603050405020304" pitchFamily="18" charset="0"/>
              </a:rPr>
              <a:t>có)</a:t>
            </a:r>
            <a:r>
              <a:rPr sz="1000" spc="23" dirty="0">
                <a:solidFill>
                  <a:srgbClr val="221E1F"/>
                </a:solidFill>
                <a:latin typeface="Times New Roman" panose="02020603050405020304" pitchFamily="18" charset="0"/>
                <a:cs typeface="Times New Roman" panose="02020603050405020304" pitchFamily="18" charset="0"/>
              </a:rPr>
              <a:t> </a:t>
            </a:r>
            <a:r>
              <a:rPr sz="1000" dirty="0">
                <a:solidFill>
                  <a:srgbClr val="221E1F"/>
                </a:solidFill>
                <a:latin typeface="Times New Roman" panose="02020603050405020304" pitchFamily="18" charset="0"/>
                <a:cs typeface="Times New Roman" panose="02020603050405020304" pitchFamily="18" charset="0"/>
              </a:rPr>
              <a:t>và</a:t>
            </a:r>
            <a:r>
              <a:rPr sz="1000" spc="23" dirty="0">
                <a:solidFill>
                  <a:srgbClr val="221E1F"/>
                </a:solidFill>
                <a:latin typeface="Times New Roman" panose="02020603050405020304" pitchFamily="18" charset="0"/>
                <a:cs typeface="Times New Roman" panose="02020603050405020304" pitchFamily="18" charset="0"/>
              </a:rPr>
              <a:t> </a:t>
            </a:r>
            <a:r>
              <a:rPr sz="1000" dirty="0">
                <a:solidFill>
                  <a:srgbClr val="221E1F"/>
                </a:solidFill>
                <a:latin typeface="Times New Roman" panose="02020603050405020304" pitchFamily="18" charset="0"/>
                <a:cs typeface="Times New Roman" panose="02020603050405020304" pitchFamily="18" charset="0"/>
              </a:rPr>
              <a:t>trang</a:t>
            </a:r>
            <a:r>
              <a:rPr sz="1000" spc="23" dirty="0">
                <a:solidFill>
                  <a:srgbClr val="221E1F"/>
                </a:solidFill>
                <a:latin typeface="Times New Roman" panose="02020603050405020304" pitchFamily="18" charset="0"/>
                <a:cs typeface="Times New Roman" panose="02020603050405020304" pitchFamily="18" charset="0"/>
              </a:rPr>
              <a:t> </a:t>
            </a:r>
            <a:r>
              <a:rPr sz="1000" dirty="0">
                <a:solidFill>
                  <a:srgbClr val="221E1F"/>
                </a:solidFill>
                <a:latin typeface="Times New Roman" panose="02020603050405020304" pitchFamily="18" charset="0"/>
                <a:cs typeface="Times New Roman" panose="02020603050405020304" pitchFamily="18" charset="0"/>
              </a:rPr>
              <a:t>bị</a:t>
            </a:r>
          </a:p>
          <a:p>
            <a:pPr marL="0" marR="0">
              <a:lnSpc>
                <a:spcPts val="1107"/>
              </a:lnSpc>
              <a:spcBef>
                <a:spcPts val="292"/>
              </a:spcBef>
              <a:spcAft>
                <a:spcPts val="0"/>
              </a:spcAft>
            </a:pPr>
            <a:r>
              <a:rPr sz="1000" dirty="0">
                <a:solidFill>
                  <a:srgbClr val="221E1F"/>
                </a:solidFill>
                <a:latin typeface="Times New Roman" panose="02020603050405020304" pitchFamily="18" charset="0"/>
                <a:cs typeface="Times New Roman" panose="02020603050405020304" pitchFamily="18" charset="0"/>
              </a:rPr>
              <a:t>kéo moóc...</a:t>
            </a:r>
          </a:p>
        </p:txBody>
      </p:sp>
      <p:sp>
        <p:nvSpPr>
          <p:cNvPr id="11" name="object 11"/>
          <p:cNvSpPr txBox="1"/>
          <p:nvPr/>
        </p:nvSpPr>
        <p:spPr>
          <a:xfrm>
            <a:off x="423924" y="3098824"/>
            <a:ext cx="6866001" cy="320601"/>
          </a:xfrm>
          <a:prstGeom prst="rect">
            <a:avLst/>
          </a:prstGeom>
        </p:spPr>
        <p:txBody>
          <a:bodyPr vert="horz" wrap="square" lIns="0" tIns="0" rIns="0" bIns="0" rtlCol="0">
            <a:spAutoFit/>
          </a:bodyPr>
          <a:lstStyle/>
          <a:p>
            <a:pPr marL="0" marR="0">
              <a:lnSpc>
                <a:spcPts val="1107"/>
              </a:lnSpc>
              <a:spcBef>
                <a:spcPts val="0"/>
              </a:spcBef>
              <a:spcAft>
                <a:spcPts val="0"/>
              </a:spcAft>
            </a:pPr>
            <a:r>
              <a:rPr sz="1000" dirty="0">
                <a:solidFill>
                  <a:srgbClr val="221E1F"/>
                </a:solidFill>
                <a:latin typeface="Times New Roman" panose="02020603050405020304" pitchFamily="18" charset="0"/>
                <a:cs typeface="Times New Roman" panose="02020603050405020304" pitchFamily="18" charset="0"/>
              </a:rPr>
              <a:t>2.</a:t>
            </a:r>
            <a:r>
              <a:rPr sz="1000" spc="-11" dirty="0">
                <a:solidFill>
                  <a:srgbClr val="221E1F"/>
                </a:solidFill>
                <a:latin typeface="Times New Roman" panose="02020603050405020304" pitchFamily="18" charset="0"/>
                <a:cs typeface="Times New Roman" panose="02020603050405020304" pitchFamily="18" charset="0"/>
              </a:rPr>
              <a:t> </a:t>
            </a:r>
            <a:r>
              <a:rPr sz="1000" dirty="0">
                <a:solidFill>
                  <a:srgbClr val="221E1F"/>
                </a:solidFill>
                <a:latin typeface="Times New Roman" panose="02020603050405020304" pitchFamily="18" charset="0"/>
                <a:cs typeface="Times New Roman" panose="02020603050405020304" pitchFamily="18" charset="0"/>
              </a:rPr>
              <a:t>Kiểm</a:t>
            </a:r>
            <a:r>
              <a:rPr sz="1000" spc="-11" dirty="0">
                <a:solidFill>
                  <a:srgbClr val="221E1F"/>
                </a:solidFill>
                <a:latin typeface="Times New Roman" panose="02020603050405020304" pitchFamily="18" charset="0"/>
                <a:cs typeface="Times New Roman" panose="02020603050405020304" pitchFamily="18" charset="0"/>
              </a:rPr>
              <a:t> </a:t>
            </a:r>
            <a:r>
              <a:rPr sz="1000" dirty="0">
                <a:solidFill>
                  <a:srgbClr val="221E1F"/>
                </a:solidFill>
                <a:latin typeface="Times New Roman" panose="02020603050405020304" pitchFamily="18" charset="0"/>
                <a:cs typeface="Times New Roman" panose="02020603050405020304" pitchFamily="18" charset="0"/>
              </a:rPr>
              <a:t>tra</a:t>
            </a:r>
            <a:r>
              <a:rPr sz="1000" spc="-11" dirty="0">
                <a:solidFill>
                  <a:srgbClr val="221E1F"/>
                </a:solidFill>
                <a:latin typeface="Times New Roman" panose="02020603050405020304" pitchFamily="18" charset="0"/>
                <a:cs typeface="Times New Roman" panose="02020603050405020304" pitchFamily="18" charset="0"/>
              </a:rPr>
              <a:t> </a:t>
            </a:r>
            <a:r>
              <a:rPr sz="1000" dirty="0">
                <a:solidFill>
                  <a:srgbClr val="221E1F"/>
                </a:solidFill>
                <a:latin typeface="Times New Roman" panose="02020603050405020304" pitchFamily="18" charset="0"/>
                <a:cs typeface="Times New Roman" panose="02020603050405020304" pitchFamily="18" charset="0"/>
              </a:rPr>
              <a:t>hệ</a:t>
            </a:r>
            <a:r>
              <a:rPr sz="1000" spc="-11" dirty="0">
                <a:solidFill>
                  <a:srgbClr val="221E1F"/>
                </a:solidFill>
                <a:latin typeface="Times New Roman" panose="02020603050405020304" pitchFamily="18" charset="0"/>
                <a:cs typeface="Times New Roman" panose="02020603050405020304" pitchFamily="18" charset="0"/>
              </a:rPr>
              <a:t> </a:t>
            </a:r>
            <a:r>
              <a:rPr sz="1000" dirty="0">
                <a:solidFill>
                  <a:srgbClr val="221E1F"/>
                </a:solidFill>
                <a:latin typeface="Times New Roman" panose="02020603050405020304" pitchFamily="18" charset="0"/>
                <a:cs typeface="Times New Roman" panose="02020603050405020304" pitchFamily="18" charset="0"/>
              </a:rPr>
              <a:t>thống</a:t>
            </a:r>
            <a:r>
              <a:rPr sz="1000" spc="-11" dirty="0">
                <a:solidFill>
                  <a:srgbClr val="221E1F"/>
                </a:solidFill>
                <a:latin typeface="Times New Roman" panose="02020603050405020304" pitchFamily="18" charset="0"/>
                <a:cs typeface="Times New Roman" panose="02020603050405020304" pitchFamily="18" charset="0"/>
              </a:rPr>
              <a:t> </a:t>
            </a:r>
            <a:r>
              <a:rPr sz="1000" dirty="0">
                <a:solidFill>
                  <a:srgbClr val="221E1F"/>
                </a:solidFill>
                <a:latin typeface="Times New Roman" panose="02020603050405020304" pitchFamily="18" charset="0"/>
                <a:cs typeface="Times New Roman" panose="02020603050405020304" pitchFamily="18" charset="0"/>
              </a:rPr>
              <a:t>điện:</a:t>
            </a:r>
            <a:r>
              <a:rPr sz="1000" spc="-11" dirty="0">
                <a:solidFill>
                  <a:srgbClr val="221E1F"/>
                </a:solidFill>
                <a:latin typeface="Times New Roman" panose="02020603050405020304" pitchFamily="18" charset="0"/>
                <a:cs typeface="Times New Roman" panose="02020603050405020304" pitchFamily="18" charset="0"/>
              </a:rPr>
              <a:t> </a:t>
            </a:r>
            <a:r>
              <a:rPr sz="1000" dirty="0">
                <a:solidFill>
                  <a:srgbClr val="221E1F"/>
                </a:solidFill>
                <a:latin typeface="Times New Roman" panose="02020603050405020304" pitchFamily="18" charset="0"/>
                <a:cs typeface="Times New Roman" panose="02020603050405020304" pitchFamily="18" charset="0"/>
              </a:rPr>
              <a:t>ắc</a:t>
            </a:r>
            <a:r>
              <a:rPr sz="1000" spc="-11" dirty="0">
                <a:solidFill>
                  <a:srgbClr val="221E1F"/>
                </a:solidFill>
                <a:latin typeface="Times New Roman" panose="02020603050405020304" pitchFamily="18" charset="0"/>
                <a:cs typeface="Times New Roman" panose="02020603050405020304" pitchFamily="18" charset="0"/>
              </a:rPr>
              <a:t> </a:t>
            </a:r>
            <a:r>
              <a:rPr sz="1000" spc="-20" dirty="0">
                <a:solidFill>
                  <a:srgbClr val="221E1F"/>
                </a:solidFill>
                <a:latin typeface="Times New Roman" panose="02020603050405020304" pitchFamily="18" charset="0"/>
                <a:cs typeface="Times New Roman" panose="02020603050405020304" pitchFamily="18" charset="0"/>
              </a:rPr>
              <a:t>quy,</a:t>
            </a:r>
            <a:r>
              <a:rPr sz="1000" dirty="0">
                <a:solidFill>
                  <a:srgbClr val="221E1F"/>
                </a:solidFill>
                <a:latin typeface="Times New Roman" panose="02020603050405020304" pitchFamily="18" charset="0"/>
                <a:cs typeface="Times New Roman" panose="02020603050405020304" pitchFamily="18" charset="0"/>
              </a:rPr>
              <a:t> sự</a:t>
            </a:r>
            <a:r>
              <a:rPr sz="1000" spc="-10" dirty="0">
                <a:solidFill>
                  <a:srgbClr val="221E1F"/>
                </a:solidFill>
                <a:latin typeface="Times New Roman" panose="02020603050405020304" pitchFamily="18" charset="0"/>
                <a:cs typeface="Times New Roman" panose="02020603050405020304" pitchFamily="18" charset="0"/>
              </a:rPr>
              <a:t> </a:t>
            </a:r>
            <a:r>
              <a:rPr sz="1000" dirty="0">
                <a:solidFill>
                  <a:srgbClr val="221E1F"/>
                </a:solidFill>
                <a:latin typeface="Times New Roman" panose="02020603050405020304" pitchFamily="18" charset="0"/>
                <a:cs typeface="Times New Roman" panose="02020603050405020304" pitchFamily="18" charset="0"/>
              </a:rPr>
              <a:t>chính</a:t>
            </a:r>
            <a:r>
              <a:rPr sz="1000" spc="-11" dirty="0">
                <a:solidFill>
                  <a:srgbClr val="221E1F"/>
                </a:solidFill>
                <a:latin typeface="Times New Roman" panose="02020603050405020304" pitchFamily="18" charset="0"/>
                <a:cs typeface="Times New Roman" panose="02020603050405020304" pitchFamily="18" charset="0"/>
              </a:rPr>
              <a:t> </a:t>
            </a:r>
            <a:r>
              <a:rPr sz="1000" dirty="0">
                <a:solidFill>
                  <a:srgbClr val="221E1F"/>
                </a:solidFill>
                <a:latin typeface="Times New Roman" panose="02020603050405020304" pitchFamily="18" charset="0"/>
                <a:cs typeface="Times New Roman" panose="02020603050405020304" pitchFamily="18" charset="0"/>
              </a:rPr>
              <a:t>xác</a:t>
            </a:r>
            <a:r>
              <a:rPr sz="1000" spc="-11" dirty="0">
                <a:solidFill>
                  <a:srgbClr val="221E1F"/>
                </a:solidFill>
                <a:latin typeface="Times New Roman" panose="02020603050405020304" pitchFamily="18" charset="0"/>
                <a:cs typeface="Times New Roman" panose="02020603050405020304" pitchFamily="18" charset="0"/>
              </a:rPr>
              <a:t> </a:t>
            </a:r>
            <a:r>
              <a:rPr sz="1000" dirty="0">
                <a:solidFill>
                  <a:srgbClr val="221E1F"/>
                </a:solidFill>
                <a:latin typeface="Times New Roman" panose="02020603050405020304" pitchFamily="18" charset="0"/>
                <a:cs typeface="Times New Roman" panose="02020603050405020304" pitchFamily="18" charset="0"/>
              </a:rPr>
              <a:t>của</a:t>
            </a:r>
            <a:r>
              <a:rPr sz="1000" spc="-11" dirty="0">
                <a:solidFill>
                  <a:srgbClr val="221E1F"/>
                </a:solidFill>
                <a:latin typeface="Times New Roman" panose="02020603050405020304" pitchFamily="18" charset="0"/>
                <a:cs typeface="Times New Roman" panose="02020603050405020304" pitchFamily="18" charset="0"/>
              </a:rPr>
              <a:t> </a:t>
            </a:r>
            <a:r>
              <a:rPr sz="1000" dirty="0">
                <a:solidFill>
                  <a:srgbClr val="221E1F"/>
                </a:solidFill>
                <a:latin typeface="Times New Roman" panose="02020603050405020304" pitchFamily="18" charset="0"/>
                <a:cs typeface="Times New Roman" panose="02020603050405020304" pitchFamily="18" charset="0"/>
              </a:rPr>
              <a:t>các</a:t>
            </a:r>
            <a:r>
              <a:rPr sz="1000" spc="-11" dirty="0">
                <a:solidFill>
                  <a:srgbClr val="221E1F"/>
                </a:solidFill>
                <a:latin typeface="Times New Roman" panose="02020603050405020304" pitchFamily="18" charset="0"/>
                <a:cs typeface="Times New Roman" panose="02020603050405020304" pitchFamily="18" charset="0"/>
              </a:rPr>
              <a:t> </a:t>
            </a:r>
            <a:r>
              <a:rPr sz="1000" dirty="0">
                <a:solidFill>
                  <a:srgbClr val="221E1F"/>
                </a:solidFill>
                <a:latin typeface="Times New Roman" panose="02020603050405020304" pitchFamily="18" charset="0"/>
                <a:cs typeface="Times New Roman" panose="02020603050405020304" pitchFamily="18" charset="0"/>
              </a:rPr>
              <a:t>đồng</a:t>
            </a:r>
            <a:r>
              <a:rPr sz="1000" spc="-11" dirty="0">
                <a:solidFill>
                  <a:srgbClr val="221E1F"/>
                </a:solidFill>
                <a:latin typeface="Times New Roman" panose="02020603050405020304" pitchFamily="18" charset="0"/>
                <a:cs typeface="Times New Roman" panose="02020603050405020304" pitchFamily="18" charset="0"/>
              </a:rPr>
              <a:t> </a:t>
            </a:r>
            <a:r>
              <a:rPr sz="1000" dirty="0">
                <a:solidFill>
                  <a:srgbClr val="221E1F"/>
                </a:solidFill>
                <a:latin typeface="Times New Roman" panose="02020603050405020304" pitchFamily="18" charset="0"/>
                <a:cs typeface="Times New Roman" panose="02020603050405020304" pitchFamily="18" charset="0"/>
              </a:rPr>
              <a:t>hồ,</a:t>
            </a:r>
            <a:r>
              <a:rPr sz="1000" spc="-11" dirty="0">
                <a:solidFill>
                  <a:srgbClr val="221E1F"/>
                </a:solidFill>
                <a:latin typeface="Times New Roman" panose="02020603050405020304" pitchFamily="18" charset="0"/>
                <a:cs typeface="Times New Roman" panose="02020603050405020304" pitchFamily="18" charset="0"/>
              </a:rPr>
              <a:t> </a:t>
            </a:r>
            <a:r>
              <a:rPr sz="1000" dirty="0">
                <a:solidFill>
                  <a:srgbClr val="221E1F"/>
                </a:solidFill>
                <a:latin typeface="Times New Roman" panose="02020603050405020304" pitchFamily="18" charset="0"/>
                <a:cs typeface="Times New Roman" panose="02020603050405020304" pitchFamily="18" charset="0"/>
              </a:rPr>
              <a:t>đèn</a:t>
            </a:r>
            <a:r>
              <a:rPr sz="1000" spc="-11" dirty="0">
                <a:solidFill>
                  <a:srgbClr val="221E1F"/>
                </a:solidFill>
                <a:latin typeface="Times New Roman" panose="02020603050405020304" pitchFamily="18" charset="0"/>
                <a:cs typeface="Times New Roman" panose="02020603050405020304" pitchFamily="18" charset="0"/>
              </a:rPr>
              <a:t> </a:t>
            </a:r>
            <a:r>
              <a:rPr sz="1000" dirty="0">
                <a:solidFill>
                  <a:srgbClr val="221E1F"/>
                </a:solidFill>
                <a:latin typeface="Times New Roman" panose="02020603050405020304" pitchFamily="18" charset="0"/>
                <a:cs typeface="Times New Roman" panose="02020603050405020304" pitchFamily="18" charset="0"/>
              </a:rPr>
              <a:t>báo</a:t>
            </a:r>
            <a:r>
              <a:rPr sz="1000" spc="-11" dirty="0">
                <a:solidFill>
                  <a:srgbClr val="221E1F"/>
                </a:solidFill>
                <a:latin typeface="Times New Roman" panose="02020603050405020304" pitchFamily="18" charset="0"/>
                <a:cs typeface="Times New Roman" panose="02020603050405020304" pitchFamily="18" charset="0"/>
              </a:rPr>
              <a:t> </a:t>
            </a:r>
            <a:r>
              <a:rPr sz="1000" dirty="0">
                <a:solidFill>
                  <a:srgbClr val="221E1F"/>
                </a:solidFill>
                <a:latin typeface="Times New Roman" panose="02020603050405020304" pitchFamily="18" charset="0"/>
                <a:cs typeface="Times New Roman" panose="02020603050405020304" pitchFamily="18" charset="0"/>
              </a:rPr>
              <a:t>trên</a:t>
            </a:r>
            <a:r>
              <a:rPr sz="1000" spc="-11" dirty="0">
                <a:solidFill>
                  <a:srgbClr val="221E1F"/>
                </a:solidFill>
                <a:latin typeface="Times New Roman" panose="02020603050405020304" pitchFamily="18" charset="0"/>
                <a:cs typeface="Times New Roman" panose="02020603050405020304" pitchFamily="18" charset="0"/>
              </a:rPr>
              <a:t> </a:t>
            </a:r>
            <a:r>
              <a:rPr sz="1000" dirty="0">
                <a:solidFill>
                  <a:srgbClr val="221E1F"/>
                </a:solidFill>
                <a:latin typeface="Times New Roman" panose="02020603050405020304" pitchFamily="18" charset="0"/>
                <a:cs typeface="Times New Roman" panose="02020603050405020304" pitchFamily="18" charset="0"/>
              </a:rPr>
              <a:t>bảng</a:t>
            </a:r>
            <a:r>
              <a:rPr sz="1000" spc="-11" dirty="0">
                <a:solidFill>
                  <a:srgbClr val="221E1F"/>
                </a:solidFill>
                <a:latin typeface="Times New Roman" panose="02020603050405020304" pitchFamily="18" charset="0"/>
                <a:cs typeface="Times New Roman" panose="02020603050405020304" pitchFamily="18" charset="0"/>
              </a:rPr>
              <a:t> </a:t>
            </a:r>
            <a:r>
              <a:rPr sz="1000" dirty="0">
                <a:solidFill>
                  <a:srgbClr val="221E1F"/>
                </a:solidFill>
                <a:latin typeface="Times New Roman" panose="02020603050405020304" pitchFamily="18" charset="0"/>
                <a:cs typeface="Times New Roman" panose="02020603050405020304" pitchFamily="18" charset="0"/>
              </a:rPr>
              <a:t>đồng</a:t>
            </a:r>
            <a:r>
              <a:rPr sz="1000" spc="-11" dirty="0">
                <a:solidFill>
                  <a:srgbClr val="221E1F"/>
                </a:solidFill>
                <a:latin typeface="Times New Roman" panose="02020603050405020304" pitchFamily="18" charset="0"/>
                <a:cs typeface="Times New Roman" panose="02020603050405020304" pitchFamily="18" charset="0"/>
              </a:rPr>
              <a:t> </a:t>
            </a:r>
            <a:r>
              <a:rPr sz="1000" dirty="0">
                <a:solidFill>
                  <a:srgbClr val="221E1F"/>
                </a:solidFill>
                <a:latin typeface="Times New Roman" panose="02020603050405020304" pitchFamily="18" charset="0"/>
                <a:cs typeface="Times New Roman" panose="02020603050405020304" pitchFamily="18" charset="0"/>
              </a:rPr>
              <a:t>hồ,</a:t>
            </a:r>
            <a:r>
              <a:rPr sz="1000" spc="-11" dirty="0">
                <a:solidFill>
                  <a:srgbClr val="221E1F"/>
                </a:solidFill>
                <a:latin typeface="Times New Roman" panose="02020603050405020304" pitchFamily="18" charset="0"/>
                <a:cs typeface="Times New Roman" panose="02020603050405020304" pitchFamily="18" charset="0"/>
              </a:rPr>
              <a:t> </a:t>
            </a:r>
            <a:r>
              <a:rPr sz="1000" dirty="0">
                <a:solidFill>
                  <a:srgbClr val="221E1F"/>
                </a:solidFill>
                <a:latin typeface="Times New Roman" panose="02020603050405020304" pitchFamily="18" charset="0"/>
                <a:cs typeface="Times New Roman" panose="02020603050405020304" pitchFamily="18" charset="0"/>
              </a:rPr>
              <a:t>đèn</a:t>
            </a:r>
            <a:r>
              <a:rPr sz="1000" spc="-11" dirty="0">
                <a:solidFill>
                  <a:srgbClr val="221E1F"/>
                </a:solidFill>
                <a:latin typeface="Times New Roman" panose="02020603050405020304" pitchFamily="18" charset="0"/>
                <a:cs typeface="Times New Roman" panose="02020603050405020304" pitchFamily="18" charset="0"/>
              </a:rPr>
              <a:t> </a:t>
            </a:r>
            <a:r>
              <a:rPr sz="1000" dirty="0">
                <a:solidFill>
                  <a:srgbClr val="221E1F"/>
                </a:solidFill>
                <a:latin typeface="Times New Roman" panose="02020603050405020304" pitchFamily="18" charset="0"/>
                <a:cs typeface="Times New Roman" panose="02020603050405020304" pitchFamily="18" charset="0"/>
              </a:rPr>
              <a:t>lỗi</a:t>
            </a:r>
            <a:r>
              <a:rPr sz="1000" spc="-11" dirty="0">
                <a:solidFill>
                  <a:srgbClr val="221E1F"/>
                </a:solidFill>
                <a:latin typeface="Times New Roman" panose="02020603050405020304" pitchFamily="18" charset="0"/>
                <a:cs typeface="Times New Roman" panose="02020603050405020304" pitchFamily="18" charset="0"/>
              </a:rPr>
              <a:t> </a:t>
            </a:r>
            <a:r>
              <a:rPr sz="1000" dirty="0">
                <a:solidFill>
                  <a:srgbClr val="221E1F"/>
                </a:solidFill>
                <a:latin typeface="Times New Roman" panose="02020603050405020304" pitchFamily="18" charset="0"/>
                <a:cs typeface="Times New Roman" panose="02020603050405020304" pitchFamily="18" charset="0"/>
              </a:rPr>
              <a:t>khí</a:t>
            </a:r>
            <a:r>
              <a:rPr sz="1000" spc="-11" dirty="0">
                <a:solidFill>
                  <a:srgbClr val="221E1F"/>
                </a:solidFill>
                <a:latin typeface="Times New Roman" panose="02020603050405020304" pitchFamily="18" charset="0"/>
                <a:cs typeface="Times New Roman" panose="02020603050405020304" pitchFamily="18" charset="0"/>
              </a:rPr>
              <a:t> </a:t>
            </a:r>
            <a:r>
              <a:rPr sz="1000" dirty="0">
                <a:solidFill>
                  <a:srgbClr val="221E1F"/>
                </a:solidFill>
                <a:latin typeface="Times New Roman" panose="02020603050405020304" pitchFamily="18" charset="0"/>
                <a:cs typeface="Times New Roman" panose="02020603050405020304" pitchFamily="18" charset="0"/>
              </a:rPr>
              <a:t>thải,</a:t>
            </a:r>
            <a:r>
              <a:rPr sz="1000" spc="-11" dirty="0">
                <a:solidFill>
                  <a:srgbClr val="221E1F"/>
                </a:solidFill>
                <a:latin typeface="Times New Roman" panose="02020603050405020304" pitchFamily="18" charset="0"/>
                <a:cs typeface="Times New Roman" panose="02020603050405020304" pitchFamily="18" charset="0"/>
              </a:rPr>
              <a:t> </a:t>
            </a:r>
            <a:r>
              <a:rPr sz="1000" dirty="0">
                <a:solidFill>
                  <a:srgbClr val="221E1F"/>
                </a:solidFill>
                <a:latin typeface="Times New Roman" panose="02020603050405020304" pitchFamily="18" charset="0"/>
                <a:cs typeface="Times New Roman" panose="02020603050405020304" pitchFamily="18" charset="0"/>
              </a:rPr>
              <a:t>đèn</a:t>
            </a:r>
            <a:r>
              <a:rPr sz="1000" spc="-11" dirty="0">
                <a:solidFill>
                  <a:srgbClr val="221E1F"/>
                </a:solidFill>
                <a:latin typeface="Times New Roman" panose="02020603050405020304" pitchFamily="18" charset="0"/>
                <a:cs typeface="Times New Roman" panose="02020603050405020304" pitchFamily="18" charset="0"/>
              </a:rPr>
              <a:t> </a:t>
            </a:r>
            <a:r>
              <a:rPr sz="1000" dirty="0">
                <a:solidFill>
                  <a:srgbClr val="221E1F"/>
                </a:solidFill>
                <a:latin typeface="Times New Roman" panose="02020603050405020304" pitchFamily="18" charset="0"/>
                <a:cs typeface="Times New Roman" panose="02020603050405020304" pitchFamily="18" charset="0"/>
              </a:rPr>
              <a:t>lỗi</a:t>
            </a:r>
            <a:r>
              <a:rPr sz="1000" spc="-11" dirty="0">
                <a:solidFill>
                  <a:srgbClr val="221E1F"/>
                </a:solidFill>
                <a:latin typeface="Times New Roman" panose="02020603050405020304" pitchFamily="18" charset="0"/>
                <a:cs typeface="Times New Roman" panose="02020603050405020304" pitchFamily="18" charset="0"/>
              </a:rPr>
              <a:t> </a:t>
            </a:r>
            <a:r>
              <a:rPr sz="1000" dirty="0">
                <a:solidFill>
                  <a:srgbClr val="221E1F"/>
                </a:solidFill>
                <a:latin typeface="Times New Roman" panose="02020603050405020304" pitchFamily="18" charset="0"/>
                <a:cs typeface="Times New Roman" panose="02020603050405020304" pitchFamily="18" charset="0"/>
              </a:rPr>
              <a:t>động</a:t>
            </a:r>
            <a:r>
              <a:rPr sz="1000" spc="-11" dirty="0">
                <a:solidFill>
                  <a:srgbClr val="221E1F"/>
                </a:solidFill>
                <a:latin typeface="Times New Roman" panose="02020603050405020304" pitchFamily="18" charset="0"/>
                <a:cs typeface="Times New Roman" panose="02020603050405020304" pitchFamily="18" charset="0"/>
              </a:rPr>
              <a:t> </a:t>
            </a:r>
            <a:r>
              <a:rPr sz="1000" dirty="0">
                <a:solidFill>
                  <a:srgbClr val="221E1F"/>
                </a:solidFill>
                <a:latin typeface="Times New Roman" panose="02020603050405020304" pitchFamily="18" charset="0"/>
                <a:cs typeface="Times New Roman" panose="02020603050405020304" pitchFamily="18" charset="0"/>
              </a:rPr>
              <a:t>cơ,</a:t>
            </a:r>
            <a:r>
              <a:rPr sz="1000" spc="-11" dirty="0">
                <a:solidFill>
                  <a:srgbClr val="221E1F"/>
                </a:solidFill>
                <a:latin typeface="Times New Roman" panose="02020603050405020304" pitchFamily="18" charset="0"/>
                <a:cs typeface="Times New Roman" panose="02020603050405020304" pitchFamily="18" charset="0"/>
              </a:rPr>
              <a:t> </a:t>
            </a:r>
            <a:r>
              <a:rPr sz="1000" dirty="0">
                <a:solidFill>
                  <a:srgbClr val="221E1F"/>
                </a:solidFill>
                <a:latin typeface="Times New Roman" panose="02020603050405020304" pitchFamily="18" charset="0"/>
                <a:cs typeface="Times New Roman" panose="02020603050405020304" pitchFamily="18" charset="0"/>
              </a:rPr>
              <a:t>đèn</a:t>
            </a:r>
            <a:r>
              <a:rPr sz="1000" spc="-11" dirty="0">
                <a:solidFill>
                  <a:srgbClr val="221E1F"/>
                </a:solidFill>
                <a:latin typeface="Times New Roman" panose="02020603050405020304" pitchFamily="18" charset="0"/>
                <a:cs typeface="Times New Roman" panose="02020603050405020304" pitchFamily="18" charset="0"/>
              </a:rPr>
              <a:t> </a:t>
            </a:r>
            <a:r>
              <a:rPr sz="1000" dirty="0">
                <a:solidFill>
                  <a:srgbClr val="221E1F"/>
                </a:solidFill>
                <a:latin typeface="Times New Roman" panose="02020603050405020304" pitchFamily="18" charset="0"/>
                <a:cs typeface="Times New Roman" panose="02020603050405020304" pitchFamily="18" charset="0"/>
              </a:rPr>
              <a:t>tín</a:t>
            </a:r>
          </a:p>
          <a:p>
            <a:pPr marL="0" marR="0">
              <a:lnSpc>
                <a:spcPts val="1107"/>
              </a:lnSpc>
              <a:spcBef>
                <a:spcPts val="292"/>
              </a:spcBef>
              <a:spcAft>
                <a:spcPts val="0"/>
              </a:spcAft>
            </a:pPr>
            <a:r>
              <a:rPr sz="1000" dirty="0">
                <a:solidFill>
                  <a:srgbClr val="221E1F"/>
                </a:solidFill>
                <a:latin typeface="Times New Roman" panose="02020603050405020304" pitchFamily="18" charset="0"/>
                <a:cs typeface="Times New Roman" panose="02020603050405020304" pitchFamily="18" charset="0"/>
              </a:rPr>
              <a:t>hiệu, đèn pha, cốt, đèn phanh, còi, gạt nước, cơ cấu rửa kính...</a:t>
            </a:r>
          </a:p>
        </p:txBody>
      </p:sp>
      <p:sp>
        <p:nvSpPr>
          <p:cNvPr id="12" name="object 12"/>
          <p:cNvSpPr txBox="1"/>
          <p:nvPr/>
        </p:nvSpPr>
        <p:spPr>
          <a:xfrm>
            <a:off x="423924" y="3454424"/>
            <a:ext cx="6863207" cy="500137"/>
          </a:xfrm>
          <a:prstGeom prst="rect">
            <a:avLst/>
          </a:prstGeom>
        </p:spPr>
        <p:txBody>
          <a:bodyPr vert="horz" wrap="square" lIns="0" tIns="0" rIns="0" bIns="0" rtlCol="0">
            <a:spAutoFit/>
          </a:bodyPr>
          <a:lstStyle/>
          <a:p>
            <a:pPr marL="0" marR="0">
              <a:lnSpc>
                <a:spcPts val="1107"/>
              </a:lnSpc>
              <a:spcBef>
                <a:spcPts val="0"/>
              </a:spcBef>
              <a:spcAft>
                <a:spcPts val="0"/>
              </a:spcAft>
            </a:pPr>
            <a:r>
              <a:rPr sz="1000" dirty="0">
                <a:solidFill>
                  <a:srgbClr val="221E1F"/>
                </a:solidFill>
                <a:latin typeface="Times New Roman" panose="02020603050405020304" pitchFamily="18" charset="0"/>
                <a:cs typeface="Times New Roman" panose="02020603050405020304" pitchFamily="18" charset="0"/>
              </a:rPr>
              <a:t>3. Kiểm tra hệ thống lái: Hành trình tự do của tay lái, trạng thái làm việc của bộ trợ lực lái, độ rơ của rô tuyn lái.</a:t>
            </a:r>
          </a:p>
          <a:p>
            <a:pPr marL="0" marR="0">
              <a:lnSpc>
                <a:spcPts val="1107"/>
              </a:lnSpc>
              <a:spcBef>
                <a:spcPts val="292"/>
              </a:spcBef>
              <a:spcAft>
                <a:spcPts val="0"/>
              </a:spcAft>
            </a:pPr>
            <a:r>
              <a:rPr sz="1000" dirty="0">
                <a:solidFill>
                  <a:srgbClr val="221E1F"/>
                </a:solidFill>
                <a:latin typeface="Times New Roman" panose="02020603050405020304" pitchFamily="18" charset="0"/>
                <a:cs typeface="Times New Roman" panose="02020603050405020304" pitchFamily="18" charset="0"/>
              </a:rPr>
              <a:t>4. Kiểm tra hệ thống phanh: Hành trình tự do của chân phanh, trạng thái làm việc và độ kín của hệ thống phanh (các đường dẫn hơi,</a:t>
            </a:r>
          </a:p>
          <a:p>
            <a:pPr marL="0" marR="0">
              <a:lnSpc>
                <a:spcPts val="1107"/>
              </a:lnSpc>
              <a:spcBef>
                <a:spcPts val="292"/>
              </a:spcBef>
              <a:spcAft>
                <a:spcPts val="0"/>
              </a:spcAft>
            </a:pPr>
            <a:r>
              <a:rPr sz="1000" dirty="0">
                <a:solidFill>
                  <a:srgbClr val="221E1F"/>
                </a:solidFill>
                <a:latin typeface="Times New Roman" panose="02020603050405020304" pitchFamily="18" charset="0"/>
                <a:cs typeface="Times New Roman" panose="02020603050405020304" pitchFamily="18" charset="0"/>
              </a:rPr>
              <a:t>các bát phanh) chỉnh lại phanh nếu không an toàn.</a:t>
            </a:r>
          </a:p>
        </p:txBody>
      </p:sp>
      <p:sp>
        <p:nvSpPr>
          <p:cNvPr id="13" name="object 13"/>
          <p:cNvSpPr txBox="1"/>
          <p:nvPr/>
        </p:nvSpPr>
        <p:spPr>
          <a:xfrm>
            <a:off x="423924" y="3987824"/>
            <a:ext cx="6865873" cy="320601"/>
          </a:xfrm>
          <a:prstGeom prst="rect">
            <a:avLst/>
          </a:prstGeom>
        </p:spPr>
        <p:txBody>
          <a:bodyPr vert="horz" wrap="square" lIns="0" tIns="0" rIns="0" bIns="0" rtlCol="0">
            <a:spAutoFit/>
          </a:bodyPr>
          <a:lstStyle/>
          <a:p>
            <a:pPr marL="0" marR="0">
              <a:lnSpc>
                <a:spcPts val="1107"/>
              </a:lnSpc>
              <a:spcBef>
                <a:spcPts val="0"/>
              </a:spcBef>
              <a:spcAft>
                <a:spcPts val="0"/>
              </a:spcAft>
            </a:pPr>
            <a:r>
              <a:rPr sz="1000" dirty="0">
                <a:solidFill>
                  <a:srgbClr val="221E1F"/>
                </a:solidFill>
                <a:latin typeface="Times New Roman" panose="02020603050405020304" pitchFamily="18" charset="0"/>
                <a:cs typeface="Times New Roman" panose="02020603050405020304" pitchFamily="18" charset="0"/>
              </a:rPr>
              <a:t>5.</a:t>
            </a:r>
            <a:r>
              <a:rPr sz="1000" spc="-36" dirty="0">
                <a:solidFill>
                  <a:srgbClr val="221E1F"/>
                </a:solidFill>
                <a:latin typeface="Times New Roman" panose="02020603050405020304" pitchFamily="18" charset="0"/>
                <a:cs typeface="Times New Roman" panose="02020603050405020304" pitchFamily="18" charset="0"/>
              </a:rPr>
              <a:t> </a:t>
            </a:r>
            <a:r>
              <a:rPr sz="1000" dirty="0">
                <a:solidFill>
                  <a:srgbClr val="221E1F"/>
                </a:solidFill>
                <a:latin typeface="Times New Roman" panose="02020603050405020304" pitchFamily="18" charset="0"/>
                <a:cs typeface="Times New Roman" panose="02020603050405020304" pitchFamily="18" charset="0"/>
              </a:rPr>
              <a:t>Kiểm</a:t>
            </a:r>
            <a:r>
              <a:rPr sz="1000" spc="-36" dirty="0">
                <a:solidFill>
                  <a:srgbClr val="221E1F"/>
                </a:solidFill>
                <a:latin typeface="Times New Roman" panose="02020603050405020304" pitchFamily="18" charset="0"/>
                <a:cs typeface="Times New Roman" panose="02020603050405020304" pitchFamily="18" charset="0"/>
              </a:rPr>
              <a:t> </a:t>
            </a:r>
            <a:r>
              <a:rPr sz="1000" dirty="0">
                <a:solidFill>
                  <a:srgbClr val="221E1F"/>
                </a:solidFill>
                <a:latin typeface="Times New Roman" panose="02020603050405020304" pitchFamily="18" charset="0"/>
                <a:cs typeface="Times New Roman" panose="02020603050405020304" pitchFamily="18" charset="0"/>
              </a:rPr>
              <a:t>tra</a:t>
            </a:r>
            <a:r>
              <a:rPr sz="1000" spc="-36" dirty="0">
                <a:solidFill>
                  <a:srgbClr val="221E1F"/>
                </a:solidFill>
                <a:latin typeface="Times New Roman" panose="02020603050405020304" pitchFamily="18" charset="0"/>
                <a:cs typeface="Times New Roman" panose="02020603050405020304" pitchFamily="18" charset="0"/>
              </a:rPr>
              <a:t> </a:t>
            </a:r>
            <a:r>
              <a:rPr sz="1000" dirty="0">
                <a:solidFill>
                  <a:srgbClr val="221E1F"/>
                </a:solidFill>
                <a:latin typeface="Times New Roman" panose="02020603050405020304" pitchFamily="18" charset="0"/>
                <a:cs typeface="Times New Roman" panose="02020603050405020304" pitchFamily="18" charset="0"/>
              </a:rPr>
              <a:t>sự</a:t>
            </a:r>
            <a:r>
              <a:rPr sz="1000" spc="-34" dirty="0">
                <a:solidFill>
                  <a:srgbClr val="221E1F"/>
                </a:solidFill>
                <a:latin typeface="Times New Roman" panose="02020603050405020304" pitchFamily="18" charset="0"/>
                <a:cs typeface="Times New Roman" panose="02020603050405020304" pitchFamily="18" charset="0"/>
              </a:rPr>
              <a:t> </a:t>
            </a:r>
            <a:r>
              <a:rPr sz="1000" dirty="0">
                <a:solidFill>
                  <a:srgbClr val="221E1F"/>
                </a:solidFill>
                <a:latin typeface="Times New Roman" panose="02020603050405020304" pitchFamily="18" charset="0"/>
                <a:cs typeface="Times New Roman" panose="02020603050405020304" pitchFamily="18" charset="0"/>
              </a:rPr>
              <a:t>ổn</a:t>
            </a:r>
            <a:r>
              <a:rPr sz="1000" spc="-36" dirty="0">
                <a:solidFill>
                  <a:srgbClr val="221E1F"/>
                </a:solidFill>
                <a:latin typeface="Times New Roman" panose="02020603050405020304" pitchFamily="18" charset="0"/>
                <a:cs typeface="Times New Roman" panose="02020603050405020304" pitchFamily="18" charset="0"/>
              </a:rPr>
              <a:t> </a:t>
            </a:r>
            <a:r>
              <a:rPr sz="1000" dirty="0">
                <a:solidFill>
                  <a:srgbClr val="221E1F"/>
                </a:solidFill>
                <a:latin typeface="Times New Roman" panose="02020603050405020304" pitchFamily="18" charset="0"/>
                <a:cs typeface="Times New Roman" panose="02020603050405020304" pitchFamily="18" charset="0"/>
              </a:rPr>
              <a:t>định</a:t>
            </a:r>
            <a:r>
              <a:rPr sz="1000" spc="-36" dirty="0">
                <a:solidFill>
                  <a:srgbClr val="221E1F"/>
                </a:solidFill>
                <a:latin typeface="Times New Roman" panose="02020603050405020304" pitchFamily="18" charset="0"/>
                <a:cs typeface="Times New Roman" panose="02020603050405020304" pitchFamily="18" charset="0"/>
              </a:rPr>
              <a:t> </a:t>
            </a:r>
            <a:r>
              <a:rPr sz="1000" dirty="0">
                <a:solidFill>
                  <a:srgbClr val="221E1F"/>
                </a:solidFill>
                <a:latin typeface="Times New Roman" panose="02020603050405020304" pitchFamily="18" charset="0"/>
                <a:cs typeface="Times New Roman" panose="02020603050405020304" pitchFamily="18" charset="0"/>
              </a:rPr>
              <a:t>của</a:t>
            </a:r>
            <a:r>
              <a:rPr sz="1000" spc="-36" dirty="0">
                <a:solidFill>
                  <a:srgbClr val="221E1F"/>
                </a:solidFill>
                <a:latin typeface="Times New Roman" panose="02020603050405020304" pitchFamily="18" charset="0"/>
                <a:cs typeface="Times New Roman" panose="02020603050405020304" pitchFamily="18" charset="0"/>
              </a:rPr>
              <a:t> </a:t>
            </a:r>
            <a:r>
              <a:rPr sz="1000" dirty="0">
                <a:solidFill>
                  <a:srgbClr val="221E1F"/>
                </a:solidFill>
                <a:latin typeface="Times New Roman" panose="02020603050405020304" pitchFamily="18" charset="0"/>
                <a:cs typeface="Times New Roman" panose="02020603050405020304" pitchFamily="18" charset="0"/>
              </a:rPr>
              <a:t>động</a:t>
            </a:r>
            <a:r>
              <a:rPr sz="1000" spc="-36" dirty="0">
                <a:solidFill>
                  <a:srgbClr val="221E1F"/>
                </a:solidFill>
                <a:latin typeface="Times New Roman" panose="02020603050405020304" pitchFamily="18" charset="0"/>
                <a:cs typeface="Times New Roman" panose="02020603050405020304" pitchFamily="18" charset="0"/>
              </a:rPr>
              <a:t> </a:t>
            </a:r>
            <a:r>
              <a:rPr sz="1000" dirty="0">
                <a:solidFill>
                  <a:srgbClr val="221E1F"/>
                </a:solidFill>
                <a:latin typeface="Times New Roman" panose="02020603050405020304" pitchFamily="18" charset="0"/>
                <a:cs typeface="Times New Roman" panose="02020603050405020304" pitchFamily="18" charset="0"/>
              </a:rPr>
              <a:t>cơ,</a:t>
            </a:r>
            <a:r>
              <a:rPr sz="1000" spc="-36" dirty="0">
                <a:solidFill>
                  <a:srgbClr val="221E1F"/>
                </a:solidFill>
                <a:latin typeface="Times New Roman" panose="02020603050405020304" pitchFamily="18" charset="0"/>
                <a:cs typeface="Times New Roman" panose="02020603050405020304" pitchFamily="18" charset="0"/>
              </a:rPr>
              <a:t> </a:t>
            </a:r>
            <a:r>
              <a:rPr sz="1000" dirty="0">
                <a:solidFill>
                  <a:srgbClr val="221E1F"/>
                </a:solidFill>
                <a:latin typeface="Times New Roman" panose="02020603050405020304" pitchFamily="18" charset="0"/>
                <a:cs typeface="Times New Roman" panose="02020603050405020304" pitchFamily="18" charset="0"/>
              </a:rPr>
              <a:t>các</a:t>
            </a:r>
            <a:r>
              <a:rPr sz="1000" spc="-36" dirty="0">
                <a:solidFill>
                  <a:srgbClr val="221E1F"/>
                </a:solidFill>
                <a:latin typeface="Times New Roman" panose="02020603050405020304" pitchFamily="18" charset="0"/>
                <a:cs typeface="Times New Roman" panose="02020603050405020304" pitchFamily="18" charset="0"/>
              </a:rPr>
              <a:t> </a:t>
            </a:r>
            <a:r>
              <a:rPr sz="1000" dirty="0">
                <a:solidFill>
                  <a:srgbClr val="221E1F"/>
                </a:solidFill>
                <a:latin typeface="Times New Roman" panose="02020603050405020304" pitchFamily="18" charset="0"/>
                <a:cs typeface="Times New Roman" panose="02020603050405020304" pitchFamily="18" charset="0"/>
              </a:rPr>
              <a:t>cụm,</a:t>
            </a:r>
            <a:r>
              <a:rPr sz="1000" spc="-36" dirty="0">
                <a:solidFill>
                  <a:srgbClr val="221E1F"/>
                </a:solidFill>
                <a:latin typeface="Times New Roman" panose="02020603050405020304" pitchFamily="18" charset="0"/>
                <a:cs typeface="Times New Roman" panose="02020603050405020304" pitchFamily="18" charset="0"/>
              </a:rPr>
              <a:t> </a:t>
            </a:r>
            <a:r>
              <a:rPr sz="1000" dirty="0">
                <a:solidFill>
                  <a:srgbClr val="221E1F"/>
                </a:solidFill>
                <a:latin typeface="Times New Roman" panose="02020603050405020304" pitchFamily="18" charset="0"/>
                <a:cs typeface="Times New Roman" panose="02020603050405020304" pitchFamily="18" charset="0"/>
              </a:rPr>
              <a:t>tổng</a:t>
            </a:r>
            <a:r>
              <a:rPr sz="1000" spc="-36" dirty="0">
                <a:solidFill>
                  <a:srgbClr val="221E1F"/>
                </a:solidFill>
                <a:latin typeface="Times New Roman" panose="02020603050405020304" pitchFamily="18" charset="0"/>
                <a:cs typeface="Times New Roman" panose="02020603050405020304" pitchFamily="18" charset="0"/>
              </a:rPr>
              <a:t> </a:t>
            </a:r>
            <a:r>
              <a:rPr sz="1000" dirty="0">
                <a:solidFill>
                  <a:srgbClr val="221E1F"/>
                </a:solidFill>
                <a:latin typeface="Times New Roman" panose="02020603050405020304" pitchFamily="18" charset="0"/>
                <a:cs typeface="Times New Roman" panose="02020603050405020304" pitchFamily="18" charset="0"/>
              </a:rPr>
              <a:t>thành</a:t>
            </a:r>
            <a:r>
              <a:rPr sz="1000" spc="-36" dirty="0">
                <a:solidFill>
                  <a:srgbClr val="221E1F"/>
                </a:solidFill>
                <a:latin typeface="Times New Roman" panose="02020603050405020304" pitchFamily="18" charset="0"/>
                <a:cs typeface="Times New Roman" panose="02020603050405020304" pitchFamily="18" charset="0"/>
              </a:rPr>
              <a:t> </a:t>
            </a:r>
            <a:r>
              <a:rPr sz="1000" dirty="0">
                <a:solidFill>
                  <a:srgbClr val="221E1F"/>
                </a:solidFill>
                <a:latin typeface="Times New Roman" panose="02020603050405020304" pitchFamily="18" charset="0"/>
                <a:cs typeface="Times New Roman" panose="02020603050405020304" pitchFamily="18" charset="0"/>
              </a:rPr>
              <a:t>và</a:t>
            </a:r>
            <a:r>
              <a:rPr sz="1000" spc="-36" dirty="0">
                <a:solidFill>
                  <a:srgbClr val="221E1F"/>
                </a:solidFill>
                <a:latin typeface="Times New Roman" panose="02020603050405020304" pitchFamily="18" charset="0"/>
                <a:cs typeface="Times New Roman" panose="02020603050405020304" pitchFamily="18" charset="0"/>
              </a:rPr>
              <a:t> </a:t>
            </a:r>
            <a:r>
              <a:rPr sz="1000" dirty="0">
                <a:solidFill>
                  <a:srgbClr val="221E1F"/>
                </a:solidFill>
                <a:latin typeface="Times New Roman" panose="02020603050405020304" pitchFamily="18" charset="0"/>
                <a:cs typeface="Times New Roman" panose="02020603050405020304" pitchFamily="18" charset="0"/>
              </a:rPr>
              <a:t>các</a:t>
            </a:r>
            <a:r>
              <a:rPr sz="1000" spc="-36" dirty="0">
                <a:solidFill>
                  <a:srgbClr val="221E1F"/>
                </a:solidFill>
                <a:latin typeface="Times New Roman" panose="02020603050405020304" pitchFamily="18" charset="0"/>
                <a:cs typeface="Times New Roman" panose="02020603050405020304" pitchFamily="18" charset="0"/>
              </a:rPr>
              <a:t> </a:t>
            </a:r>
            <a:r>
              <a:rPr sz="1000" dirty="0">
                <a:solidFill>
                  <a:srgbClr val="221E1F"/>
                </a:solidFill>
                <a:latin typeface="Times New Roman" panose="02020603050405020304" pitchFamily="18" charset="0"/>
                <a:cs typeface="Times New Roman" panose="02020603050405020304" pitchFamily="18" charset="0"/>
              </a:rPr>
              <a:t>hệ</a:t>
            </a:r>
            <a:r>
              <a:rPr sz="1000" spc="-36" dirty="0">
                <a:solidFill>
                  <a:srgbClr val="221E1F"/>
                </a:solidFill>
                <a:latin typeface="Times New Roman" panose="02020603050405020304" pitchFamily="18" charset="0"/>
                <a:cs typeface="Times New Roman" panose="02020603050405020304" pitchFamily="18" charset="0"/>
              </a:rPr>
              <a:t> </a:t>
            </a:r>
            <a:r>
              <a:rPr sz="1000" dirty="0">
                <a:solidFill>
                  <a:srgbClr val="221E1F"/>
                </a:solidFill>
                <a:latin typeface="Times New Roman" panose="02020603050405020304" pitchFamily="18" charset="0"/>
                <a:cs typeface="Times New Roman" panose="02020603050405020304" pitchFamily="18" charset="0"/>
              </a:rPr>
              <a:t>thống</a:t>
            </a:r>
            <a:r>
              <a:rPr sz="1000" spc="-36" dirty="0">
                <a:solidFill>
                  <a:srgbClr val="221E1F"/>
                </a:solidFill>
                <a:latin typeface="Times New Roman" panose="02020603050405020304" pitchFamily="18" charset="0"/>
                <a:cs typeface="Times New Roman" panose="02020603050405020304" pitchFamily="18" charset="0"/>
              </a:rPr>
              <a:t> </a:t>
            </a:r>
            <a:r>
              <a:rPr sz="1000" dirty="0">
                <a:solidFill>
                  <a:srgbClr val="221E1F"/>
                </a:solidFill>
                <a:latin typeface="Times New Roman" panose="02020603050405020304" pitchFamily="18" charset="0"/>
                <a:cs typeface="Times New Roman" panose="02020603050405020304" pitchFamily="18" charset="0"/>
              </a:rPr>
              <a:t>khác</a:t>
            </a:r>
            <a:r>
              <a:rPr sz="1000" spc="-36" dirty="0">
                <a:solidFill>
                  <a:srgbClr val="221E1F"/>
                </a:solidFill>
                <a:latin typeface="Times New Roman" panose="02020603050405020304" pitchFamily="18" charset="0"/>
                <a:cs typeface="Times New Roman" panose="02020603050405020304" pitchFamily="18" charset="0"/>
              </a:rPr>
              <a:t> </a:t>
            </a:r>
            <a:r>
              <a:rPr sz="1000" dirty="0">
                <a:solidFill>
                  <a:srgbClr val="221E1F"/>
                </a:solidFill>
                <a:latin typeface="Times New Roman" panose="02020603050405020304" pitchFamily="18" charset="0"/>
                <a:cs typeface="Times New Roman" panose="02020603050405020304" pitchFamily="18" charset="0"/>
              </a:rPr>
              <a:t>(hệ</a:t>
            </a:r>
            <a:r>
              <a:rPr sz="1000" spc="-36" dirty="0">
                <a:solidFill>
                  <a:srgbClr val="221E1F"/>
                </a:solidFill>
                <a:latin typeface="Times New Roman" panose="02020603050405020304" pitchFamily="18" charset="0"/>
                <a:cs typeface="Times New Roman" panose="02020603050405020304" pitchFamily="18" charset="0"/>
              </a:rPr>
              <a:t> </a:t>
            </a:r>
            <a:r>
              <a:rPr sz="1000" dirty="0">
                <a:solidFill>
                  <a:srgbClr val="221E1F"/>
                </a:solidFill>
                <a:latin typeface="Times New Roman" panose="02020603050405020304" pitchFamily="18" charset="0"/>
                <a:cs typeface="Times New Roman" panose="02020603050405020304" pitchFamily="18" charset="0"/>
              </a:rPr>
              <a:t>thống</a:t>
            </a:r>
            <a:r>
              <a:rPr sz="1000" spc="-36" dirty="0">
                <a:solidFill>
                  <a:srgbClr val="221E1F"/>
                </a:solidFill>
                <a:latin typeface="Times New Roman" panose="02020603050405020304" pitchFamily="18" charset="0"/>
                <a:cs typeface="Times New Roman" panose="02020603050405020304" pitchFamily="18" charset="0"/>
              </a:rPr>
              <a:t> </a:t>
            </a:r>
            <a:r>
              <a:rPr sz="1000" dirty="0">
                <a:solidFill>
                  <a:srgbClr val="221E1F"/>
                </a:solidFill>
                <a:latin typeface="Times New Roman" panose="02020603050405020304" pitchFamily="18" charset="0"/>
                <a:cs typeface="Times New Roman" panose="02020603050405020304" pitchFamily="18" charset="0"/>
              </a:rPr>
              <a:t>cung</a:t>
            </a:r>
            <a:r>
              <a:rPr sz="1000" spc="-36" dirty="0">
                <a:solidFill>
                  <a:srgbClr val="221E1F"/>
                </a:solidFill>
                <a:latin typeface="Times New Roman" panose="02020603050405020304" pitchFamily="18" charset="0"/>
                <a:cs typeface="Times New Roman" panose="02020603050405020304" pitchFamily="18" charset="0"/>
              </a:rPr>
              <a:t> </a:t>
            </a:r>
            <a:r>
              <a:rPr sz="1000" dirty="0">
                <a:solidFill>
                  <a:srgbClr val="221E1F"/>
                </a:solidFill>
                <a:latin typeface="Times New Roman" panose="02020603050405020304" pitchFamily="18" charset="0"/>
                <a:cs typeface="Times New Roman" panose="02020603050405020304" pitchFamily="18" charset="0"/>
              </a:rPr>
              <a:t>cấp</a:t>
            </a:r>
            <a:r>
              <a:rPr sz="1000" spc="-36" dirty="0">
                <a:solidFill>
                  <a:srgbClr val="221E1F"/>
                </a:solidFill>
                <a:latin typeface="Times New Roman" panose="02020603050405020304" pitchFamily="18" charset="0"/>
                <a:cs typeface="Times New Roman" panose="02020603050405020304" pitchFamily="18" charset="0"/>
              </a:rPr>
              <a:t> </a:t>
            </a:r>
            <a:r>
              <a:rPr sz="1000" dirty="0">
                <a:solidFill>
                  <a:srgbClr val="221E1F"/>
                </a:solidFill>
                <a:latin typeface="Times New Roman" panose="02020603050405020304" pitchFamily="18" charset="0"/>
                <a:cs typeface="Times New Roman" panose="02020603050405020304" pitchFamily="18" charset="0"/>
              </a:rPr>
              <a:t>nhiên</a:t>
            </a:r>
            <a:r>
              <a:rPr sz="1000" spc="-36" dirty="0">
                <a:solidFill>
                  <a:srgbClr val="221E1F"/>
                </a:solidFill>
                <a:latin typeface="Times New Roman" panose="02020603050405020304" pitchFamily="18" charset="0"/>
                <a:cs typeface="Times New Roman" panose="02020603050405020304" pitchFamily="18" charset="0"/>
              </a:rPr>
              <a:t> </a:t>
            </a:r>
            <a:r>
              <a:rPr sz="1000" dirty="0">
                <a:solidFill>
                  <a:srgbClr val="221E1F"/>
                </a:solidFill>
                <a:latin typeface="Times New Roman" panose="02020603050405020304" pitchFamily="18" charset="0"/>
                <a:cs typeface="Times New Roman" panose="02020603050405020304" pitchFamily="18" charset="0"/>
              </a:rPr>
              <a:t>liệu,</a:t>
            </a:r>
            <a:r>
              <a:rPr sz="1000" spc="-36" dirty="0">
                <a:solidFill>
                  <a:srgbClr val="221E1F"/>
                </a:solidFill>
                <a:latin typeface="Times New Roman" panose="02020603050405020304" pitchFamily="18" charset="0"/>
                <a:cs typeface="Times New Roman" panose="02020603050405020304" pitchFamily="18" charset="0"/>
              </a:rPr>
              <a:t> </a:t>
            </a:r>
            <a:r>
              <a:rPr sz="1000" dirty="0">
                <a:solidFill>
                  <a:srgbClr val="221E1F"/>
                </a:solidFill>
                <a:latin typeface="Times New Roman" panose="02020603050405020304" pitchFamily="18" charset="0"/>
                <a:cs typeface="Times New Roman" panose="02020603050405020304" pitchFamily="18" charset="0"/>
              </a:rPr>
              <a:t>bôi</a:t>
            </a:r>
            <a:r>
              <a:rPr sz="1000" spc="-36" dirty="0">
                <a:solidFill>
                  <a:srgbClr val="221E1F"/>
                </a:solidFill>
                <a:latin typeface="Times New Roman" panose="02020603050405020304" pitchFamily="18" charset="0"/>
                <a:cs typeface="Times New Roman" panose="02020603050405020304" pitchFamily="18" charset="0"/>
              </a:rPr>
              <a:t> </a:t>
            </a:r>
            <a:r>
              <a:rPr sz="1000" dirty="0">
                <a:solidFill>
                  <a:srgbClr val="221E1F"/>
                </a:solidFill>
                <a:latin typeface="Times New Roman" panose="02020603050405020304" pitchFamily="18" charset="0"/>
                <a:cs typeface="Times New Roman" panose="02020603050405020304" pitchFamily="18" charset="0"/>
              </a:rPr>
              <a:t>trơn,</a:t>
            </a:r>
            <a:r>
              <a:rPr sz="1000" spc="-36" dirty="0">
                <a:solidFill>
                  <a:srgbClr val="221E1F"/>
                </a:solidFill>
                <a:latin typeface="Times New Roman" panose="02020603050405020304" pitchFamily="18" charset="0"/>
                <a:cs typeface="Times New Roman" panose="02020603050405020304" pitchFamily="18" charset="0"/>
              </a:rPr>
              <a:t> </a:t>
            </a:r>
            <a:r>
              <a:rPr sz="1000" dirty="0">
                <a:solidFill>
                  <a:srgbClr val="221E1F"/>
                </a:solidFill>
                <a:latin typeface="Times New Roman" panose="02020603050405020304" pitchFamily="18" charset="0"/>
                <a:cs typeface="Times New Roman" panose="02020603050405020304" pitchFamily="18" charset="0"/>
              </a:rPr>
              <a:t>làm</a:t>
            </a:r>
            <a:r>
              <a:rPr sz="1000" spc="-36" dirty="0">
                <a:solidFill>
                  <a:srgbClr val="221E1F"/>
                </a:solidFill>
                <a:latin typeface="Times New Roman" panose="02020603050405020304" pitchFamily="18" charset="0"/>
                <a:cs typeface="Times New Roman" panose="02020603050405020304" pitchFamily="18" charset="0"/>
              </a:rPr>
              <a:t> </a:t>
            </a:r>
            <a:r>
              <a:rPr sz="1000" dirty="0">
                <a:solidFill>
                  <a:srgbClr val="221E1F"/>
                </a:solidFill>
                <a:latin typeface="Times New Roman" panose="02020603050405020304" pitchFamily="18" charset="0"/>
                <a:cs typeface="Times New Roman" panose="02020603050405020304" pitchFamily="18" charset="0"/>
              </a:rPr>
              <a:t>mát,</a:t>
            </a:r>
            <a:r>
              <a:rPr sz="1000" spc="-36" dirty="0">
                <a:solidFill>
                  <a:srgbClr val="221E1F"/>
                </a:solidFill>
                <a:latin typeface="Times New Roman" panose="02020603050405020304" pitchFamily="18" charset="0"/>
                <a:cs typeface="Times New Roman" panose="02020603050405020304" pitchFamily="18" charset="0"/>
              </a:rPr>
              <a:t> </a:t>
            </a:r>
            <a:r>
              <a:rPr sz="1000" dirty="0">
                <a:solidFill>
                  <a:srgbClr val="221E1F"/>
                </a:solidFill>
                <a:latin typeface="Times New Roman" panose="02020603050405020304" pitchFamily="18" charset="0"/>
                <a:cs typeface="Times New Roman" panose="02020603050405020304" pitchFamily="18" charset="0"/>
              </a:rPr>
              <a:t>truyền</a:t>
            </a:r>
          </a:p>
          <a:p>
            <a:pPr marL="0" marR="0">
              <a:lnSpc>
                <a:spcPts val="1107"/>
              </a:lnSpc>
              <a:spcBef>
                <a:spcPts val="292"/>
              </a:spcBef>
              <a:spcAft>
                <a:spcPts val="0"/>
              </a:spcAft>
            </a:pPr>
            <a:r>
              <a:rPr sz="1000" dirty="0">
                <a:solidFill>
                  <a:srgbClr val="221E1F"/>
                </a:solidFill>
                <a:latin typeface="Times New Roman" panose="02020603050405020304" pitchFamily="18" charset="0"/>
                <a:cs typeface="Times New Roman" panose="02020603050405020304" pitchFamily="18" charset="0"/>
              </a:rPr>
              <a:t>lực chính, hệ thống nâng ben...).</a:t>
            </a:r>
          </a:p>
        </p:txBody>
      </p:sp>
      <p:sp>
        <p:nvSpPr>
          <p:cNvPr id="14" name="object 14"/>
          <p:cNvSpPr txBox="1"/>
          <p:nvPr/>
        </p:nvSpPr>
        <p:spPr>
          <a:xfrm>
            <a:off x="423924" y="4343424"/>
            <a:ext cx="6336664" cy="141064"/>
          </a:xfrm>
          <a:prstGeom prst="rect">
            <a:avLst/>
          </a:prstGeom>
        </p:spPr>
        <p:txBody>
          <a:bodyPr vert="horz" wrap="square" lIns="0" tIns="0" rIns="0" bIns="0" rtlCol="0">
            <a:spAutoFit/>
          </a:bodyPr>
          <a:lstStyle/>
          <a:p>
            <a:pPr marL="0" marR="0">
              <a:lnSpc>
                <a:spcPts val="1107"/>
              </a:lnSpc>
              <a:spcBef>
                <a:spcPts val="0"/>
              </a:spcBef>
              <a:spcAft>
                <a:spcPts val="0"/>
              </a:spcAft>
            </a:pPr>
            <a:r>
              <a:rPr sz="1000" dirty="0">
                <a:solidFill>
                  <a:srgbClr val="221E1F"/>
                </a:solidFill>
                <a:latin typeface="Times New Roman" panose="02020603050405020304" pitchFamily="18" charset="0"/>
                <a:cs typeface="Times New Roman" panose="02020603050405020304" pitchFamily="18" charset="0"/>
              </a:rPr>
              <a:t>6. Kiểm tra bình hơi nếu có nước thì xả hết nước, kiểm tra thùng chứa nhiên liệu, xả cặn bẩn, nước ở bầu lọc nhiên liệu....</a:t>
            </a:r>
          </a:p>
        </p:txBody>
      </p:sp>
      <p:sp>
        <p:nvSpPr>
          <p:cNvPr id="15" name="object 15"/>
          <p:cNvSpPr txBox="1"/>
          <p:nvPr/>
        </p:nvSpPr>
        <p:spPr>
          <a:xfrm>
            <a:off x="7094500" y="4700548"/>
            <a:ext cx="201903" cy="146147"/>
          </a:xfrm>
          <a:prstGeom prst="rect">
            <a:avLst/>
          </a:prstGeom>
        </p:spPr>
        <p:txBody>
          <a:bodyPr vert="horz" wrap="square" lIns="0" tIns="0" rIns="0" bIns="0" rtlCol="0">
            <a:spAutoFit/>
          </a:bodyPr>
          <a:lstStyle/>
          <a:p>
            <a:pPr marL="0" marR="0">
              <a:lnSpc>
                <a:spcPts val="850"/>
              </a:lnSpc>
              <a:spcBef>
                <a:spcPts val="0"/>
              </a:spcBef>
              <a:spcAft>
                <a:spcPts val="0"/>
              </a:spcAft>
            </a:pPr>
            <a:r>
              <a:rPr sz="600" spc="12" dirty="0">
                <a:solidFill>
                  <a:srgbClr val="FFFFFF"/>
                </a:solidFill>
                <a:latin typeface="WTHKIR+UTM-Avo"/>
                <a:cs typeface="WTHKIR+UTM-Avo"/>
              </a:rPr>
              <a:t>05</a:t>
            </a:r>
          </a:p>
        </p:txBody>
      </p:sp>
      <p:sp>
        <p:nvSpPr>
          <p:cNvPr id="16" name="object 16"/>
          <p:cNvSpPr txBox="1"/>
          <p:nvPr/>
        </p:nvSpPr>
        <p:spPr>
          <a:xfrm>
            <a:off x="4383354" y="4813594"/>
            <a:ext cx="2824958" cy="171970"/>
          </a:xfrm>
          <a:prstGeom prst="rect">
            <a:avLst/>
          </a:prstGeom>
        </p:spPr>
        <p:txBody>
          <a:bodyPr vert="horz" wrap="square" lIns="0" tIns="0" rIns="0" bIns="0" rtlCol="0">
            <a:spAutoFit/>
          </a:bodyPr>
          <a:lstStyle/>
          <a:p>
            <a:pPr marL="0" marR="0">
              <a:lnSpc>
                <a:spcPts val="1488"/>
              </a:lnSpc>
              <a:spcBef>
                <a:spcPts val="0"/>
              </a:spcBef>
              <a:spcAft>
                <a:spcPts val="0"/>
              </a:spcAft>
            </a:pPr>
            <a:r>
              <a:rPr sz="1000" b="1" spc="12" dirty="0">
                <a:solidFill>
                  <a:srgbClr val="005AAA"/>
                </a:solidFill>
                <a:latin typeface="JWOCJC+UTMAvoBold" panose="020B0604020202020204"/>
                <a:cs typeface="Times New Roman" panose="02020603050405020304" pitchFamily="18" charset="0"/>
              </a:rPr>
              <a:t>CÔNG</a:t>
            </a:r>
            <a:r>
              <a:rPr sz="1000" b="1" spc="64" dirty="0">
                <a:solidFill>
                  <a:srgbClr val="005AAA"/>
                </a:solidFill>
                <a:latin typeface="JWOCJC+UTMAvoBold" panose="020B0604020202020204"/>
                <a:cs typeface="Times New Roman" panose="02020603050405020304" pitchFamily="18" charset="0"/>
              </a:rPr>
              <a:t> </a:t>
            </a:r>
            <a:r>
              <a:rPr sz="1000" b="1" dirty="0">
                <a:solidFill>
                  <a:srgbClr val="005AAA"/>
                </a:solidFill>
                <a:latin typeface="JWOCJC+UTMAvoBold" panose="020B0604020202020204"/>
                <a:cs typeface="Times New Roman" panose="02020603050405020304" pitchFamily="18" charset="0"/>
              </a:rPr>
              <a:t>TY</a:t>
            </a:r>
            <a:r>
              <a:rPr sz="1000" b="1" spc="65" dirty="0">
                <a:solidFill>
                  <a:srgbClr val="005AAA"/>
                </a:solidFill>
                <a:latin typeface="JWOCJC+UTMAvoBold" panose="020B0604020202020204"/>
                <a:cs typeface="Times New Roman" panose="02020603050405020304" pitchFamily="18" charset="0"/>
              </a:rPr>
              <a:t> </a:t>
            </a:r>
            <a:r>
              <a:rPr sz="1000" b="1" spc="12" dirty="0">
                <a:solidFill>
                  <a:srgbClr val="005AAA"/>
                </a:solidFill>
                <a:latin typeface="JWOCJC+UTMAvoBold" panose="020B0604020202020204"/>
                <a:cs typeface="Times New Roman" panose="02020603050405020304" pitchFamily="18" charset="0"/>
              </a:rPr>
              <a:t>CỔ</a:t>
            </a:r>
            <a:r>
              <a:rPr sz="1000" b="1" spc="63" dirty="0">
                <a:solidFill>
                  <a:srgbClr val="005AAA"/>
                </a:solidFill>
                <a:latin typeface="JWOCJC+UTMAvoBold" panose="020B0604020202020204"/>
                <a:cs typeface="Times New Roman" panose="02020603050405020304" pitchFamily="18" charset="0"/>
              </a:rPr>
              <a:t> </a:t>
            </a:r>
            <a:r>
              <a:rPr sz="1000" b="1" spc="10" dirty="0">
                <a:solidFill>
                  <a:srgbClr val="005AAA"/>
                </a:solidFill>
                <a:latin typeface="JWOCJC+UTMAvoBold" panose="020B0604020202020204"/>
                <a:cs typeface="Times New Roman" panose="02020603050405020304" pitchFamily="18" charset="0"/>
              </a:rPr>
              <a:t>PHẦN</a:t>
            </a:r>
            <a:r>
              <a:rPr sz="1000" b="1" spc="64" dirty="0">
                <a:solidFill>
                  <a:srgbClr val="005AAA"/>
                </a:solidFill>
                <a:latin typeface="JWOCJC+UTMAvoBold" panose="020B0604020202020204"/>
                <a:cs typeface="Times New Roman" panose="02020603050405020304" pitchFamily="18" charset="0"/>
              </a:rPr>
              <a:t> </a:t>
            </a:r>
            <a:r>
              <a:rPr sz="1000" b="1" dirty="0">
                <a:solidFill>
                  <a:srgbClr val="005AAA"/>
                </a:solidFill>
                <a:latin typeface="JWOCJC+UTMAvoBold" panose="020B0604020202020204"/>
                <a:cs typeface="Times New Roman" panose="02020603050405020304" pitchFamily="18" charset="0"/>
              </a:rPr>
              <a:t>SHACMAN</a:t>
            </a:r>
            <a:r>
              <a:rPr sz="1000" b="1" spc="66" dirty="0">
                <a:solidFill>
                  <a:srgbClr val="005AAA"/>
                </a:solidFill>
                <a:latin typeface="JWOCJC+UTMAvoBold" panose="020B0604020202020204"/>
                <a:cs typeface="Times New Roman" panose="02020603050405020304" pitchFamily="18" charset="0"/>
              </a:rPr>
              <a:t> </a:t>
            </a:r>
            <a:r>
              <a:rPr sz="1000" b="1" dirty="0">
                <a:solidFill>
                  <a:srgbClr val="005AAA"/>
                </a:solidFill>
                <a:latin typeface="JWOCJC+UTMAvoBold" panose="020B0604020202020204"/>
                <a:cs typeface="Times New Roman" panose="02020603050405020304" pitchFamily="18" charset="0"/>
              </a:rPr>
              <a:t>VIỆT</a:t>
            </a:r>
            <a:r>
              <a:rPr sz="1000" b="1" spc="63" dirty="0">
                <a:solidFill>
                  <a:srgbClr val="005AAA"/>
                </a:solidFill>
                <a:latin typeface="JWOCJC+UTMAvoBold" panose="020B0604020202020204"/>
                <a:cs typeface="Times New Roman" panose="02020603050405020304" pitchFamily="18" charset="0"/>
              </a:rPr>
              <a:t> </a:t>
            </a:r>
            <a:r>
              <a:rPr sz="1000" b="1" spc="11" dirty="0">
                <a:solidFill>
                  <a:srgbClr val="005AAA"/>
                </a:solidFill>
                <a:latin typeface="JWOCJC+UTMAvoBold" panose="020B0604020202020204"/>
                <a:cs typeface="Times New Roman" panose="02020603050405020304" pitchFamily="18" charset="0"/>
              </a:rPr>
              <a:t>NAM</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1"/>
          <p:cNvSpPr/>
          <p:nvPr/>
        </p:nvSpPr>
        <p:spPr>
          <a:xfrm>
            <a:off x="0" y="0"/>
            <a:ext cx="7556500" cy="5218264"/>
          </a:xfrm>
          <a:prstGeom prst="rect">
            <a:avLst/>
          </a:prstGeom>
          <a:blipFill>
            <a:blip r:embed="rId2" cstate="print"/>
            <a:stretch>
              <a:fillRect/>
            </a:stretch>
          </a:blipFill>
        </p:spPr>
        <p:txBody>
          <a:bodyPr wrap="square" lIns="0" tIns="0" rIns="0" bIns="0" rtlCol="0">
            <a:spAutoFit/>
          </a:bodyPr>
          <a:lstStyle/>
          <a:p>
            <a:endParaRPr/>
          </a:p>
        </p:txBody>
      </p:sp>
      <p:sp>
        <p:nvSpPr>
          <p:cNvPr id="3" name="object 3"/>
          <p:cNvSpPr txBox="1"/>
          <p:nvPr/>
        </p:nvSpPr>
        <p:spPr>
          <a:xfrm>
            <a:off x="415354" y="144170"/>
            <a:ext cx="3477986" cy="162352"/>
          </a:xfrm>
          <a:prstGeom prst="rect">
            <a:avLst/>
          </a:prstGeom>
        </p:spPr>
        <p:txBody>
          <a:bodyPr vert="horz" wrap="square" lIns="0" tIns="0" rIns="0" bIns="0" rtlCol="0">
            <a:spAutoFit/>
          </a:bodyPr>
          <a:lstStyle/>
          <a:p>
            <a:pPr marL="0" marR="0">
              <a:lnSpc>
                <a:spcPts val="1380"/>
              </a:lnSpc>
              <a:spcBef>
                <a:spcPts val="0"/>
              </a:spcBef>
              <a:spcAft>
                <a:spcPts val="0"/>
              </a:spcAft>
            </a:pPr>
            <a:r>
              <a:rPr sz="1000" spc="15" dirty="0">
                <a:solidFill>
                  <a:srgbClr val="005AAA"/>
                </a:solidFill>
                <a:latin typeface="JWOCJC+UTMAvoBold" panose="020B0604020202020204"/>
                <a:cs typeface="EBFWQV+UTMBanqueBold"/>
              </a:rPr>
              <a:t>SỔ</a:t>
            </a:r>
            <a:r>
              <a:rPr sz="1000" spc="35" dirty="0">
                <a:solidFill>
                  <a:srgbClr val="005AAA"/>
                </a:solidFill>
                <a:latin typeface="JWOCJC+UTMAvoBold" panose="020B0604020202020204"/>
                <a:cs typeface="EBFWQV+UTMBanqueBold"/>
              </a:rPr>
              <a:t> </a:t>
            </a:r>
            <a:r>
              <a:rPr sz="1000" spc="15" dirty="0">
                <a:solidFill>
                  <a:srgbClr val="005AAA"/>
                </a:solidFill>
                <a:latin typeface="JWOCJC+UTMAvoBold" panose="020B0604020202020204"/>
                <a:cs typeface="EBFWQV+UTMBanqueBold"/>
              </a:rPr>
              <a:t>BẢO</a:t>
            </a:r>
            <a:r>
              <a:rPr sz="1000" spc="35" dirty="0">
                <a:solidFill>
                  <a:srgbClr val="005AAA"/>
                </a:solidFill>
                <a:latin typeface="JWOCJC+UTMAvoBold" panose="020B0604020202020204"/>
                <a:cs typeface="EBFWQV+UTMBanqueBold"/>
              </a:rPr>
              <a:t> </a:t>
            </a:r>
            <a:r>
              <a:rPr sz="1000" spc="15" dirty="0">
                <a:solidFill>
                  <a:srgbClr val="005AAA"/>
                </a:solidFill>
                <a:latin typeface="JWOCJC+UTMAvoBold" panose="020B0604020202020204"/>
                <a:cs typeface="EBFWQV+UTMBanqueBold"/>
              </a:rPr>
              <a:t>HÀNH</a:t>
            </a:r>
            <a:r>
              <a:rPr sz="1000" spc="34" dirty="0">
                <a:solidFill>
                  <a:srgbClr val="005AAA"/>
                </a:solidFill>
                <a:latin typeface="JWOCJC+UTMAvoBold" panose="020B0604020202020204"/>
                <a:cs typeface="EBFWQV+UTMBanqueBold"/>
              </a:rPr>
              <a:t> </a:t>
            </a:r>
            <a:r>
              <a:rPr sz="1000" spc="14" dirty="0">
                <a:solidFill>
                  <a:srgbClr val="005AAA"/>
                </a:solidFill>
                <a:latin typeface="JWOCJC+UTMAvoBold" panose="020B0604020202020204"/>
                <a:cs typeface="EBFWQV+UTMBanqueBold"/>
              </a:rPr>
              <a:t>VÀ</a:t>
            </a:r>
            <a:r>
              <a:rPr sz="1000" spc="35" dirty="0">
                <a:solidFill>
                  <a:srgbClr val="005AAA"/>
                </a:solidFill>
                <a:latin typeface="JWOCJC+UTMAvoBold" panose="020B0604020202020204"/>
                <a:cs typeface="EBFWQV+UTMBanqueBold"/>
              </a:rPr>
              <a:t> </a:t>
            </a:r>
            <a:r>
              <a:rPr sz="1000" spc="15" dirty="0">
                <a:solidFill>
                  <a:srgbClr val="005AAA"/>
                </a:solidFill>
                <a:latin typeface="JWOCJC+UTMAvoBold" panose="020B0604020202020204"/>
                <a:cs typeface="EBFWQV+UTMBanqueBold"/>
              </a:rPr>
              <a:t>BẢO</a:t>
            </a:r>
            <a:r>
              <a:rPr sz="1000" spc="35" dirty="0">
                <a:solidFill>
                  <a:srgbClr val="005AAA"/>
                </a:solidFill>
                <a:latin typeface="JWOCJC+UTMAvoBold" panose="020B0604020202020204"/>
                <a:cs typeface="EBFWQV+UTMBanqueBold"/>
              </a:rPr>
              <a:t> </a:t>
            </a:r>
            <a:r>
              <a:rPr sz="1000" spc="15" dirty="0">
                <a:solidFill>
                  <a:srgbClr val="005AAA"/>
                </a:solidFill>
                <a:latin typeface="JWOCJC+UTMAvoBold" panose="020B0604020202020204"/>
                <a:cs typeface="EBFWQV+UTMBanqueBold"/>
              </a:rPr>
              <a:t>DƯỠNG</a:t>
            </a:r>
            <a:r>
              <a:rPr sz="1000" spc="34" dirty="0">
                <a:solidFill>
                  <a:srgbClr val="005AAA"/>
                </a:solidFill>
                <a:latin typeface="JWOCJC+UTMAvoBold" panose="020B0604020202020204"/>
                <a:cs typeface="EBFWQV+UTMBanqueBold"/>
              </a:rPr>
              <a:t> </a:t>
            </a:r>
            <a:r>
              <a:rPr sz="1000" spc="15" dirty="0">
                <a:solidFill>
                  <a:srgbClr val="005AAA"/>
                </a:solidFill>
                <a:latin typeface="JWOCJC+UTMAvoBold" panose="020B0604020202020204"/>
                <a:cs typeface="EBFWQV+UTMBanqueBold"/>
              </a:rPr>
              <a:t>SHACMAN</a:t>
            </a:r>
          </a:p>
        </p:txBody>
      </p:sp>
      <p:sp>
        <p:nvSpPr>
          <p:cNvPr id="4" name="object 4"/>
          <p:cNvSpPr txBox="1"/>
          <p:nvPr/>
        </p:nvSpPr>
        <p:spPr>
          <a:xfrm>
            <a:off x="2680351" y="475369"/>
            <a:ext cx="3198228" cy="291256"/>
          </a:xfrm>
          <a:prstGeom prst="rect">
            <a:avLst/>
          </a:prstGeom>
        </p:spPr>
        <p:txBody>
          <a:bodyPr vert="horz" wrap="square" lIns="0" tIns="0" rIns="0" bIns="0" rtlCol="0">
            <a:spAutoFit/>
          </a:bodyPr>
          <a:lstStyle/>
          <a:p>
            <a:pPr marL="0" marR="0">
              <a:lnSpc>
                <a:spcPts val="1993"/>
              </a:lnSpc>
              <a:spcBef>
                <a:spcPts val="0"/>
              </a:spcBef>
              <a:spcAft>
                <a:spcPts val="0"/>
              </a:spcAft>
            </a:pPr>
            <a:r>
              <a:rPr sz="1800" dirty="0">
                <a:solidFill>
                  <a:srgbClr val="005AAA"/>
                </a:solidFill>
                <a:latin typeface="ISWSIG+TimesNewRomanPS-BoldMT"/>
                <a:cs typeface="ISWSIG+TimesNewRomanPS-BoldMT"/>
              </a:rPr>
              <a:t>KHUYẾN CÁO BẢO DƯỠNG</a:t>
            </a:r>
          </a:p>
        </p:txBody>
      </p:sp>
      <p:sp>
        <p:nvSpPr>
          <p:cNvPr id="5" name="object 5"/>
          <p:cNvSpPr txBox="1"/>
          <p:nvPr/>
        </p:nvSpPr>
        <p:spPr>
          <a:xfrm>
            <a:off x="415552" y="741400"/>
            <a:ext cx="1297791" cy="141064"/>
          </a:xfrm>
          <a:prstGeom prst="rect">
            <a:avLst/>
          </a:prstGeom>
        </p:spPr>
        <p:txBody>
          <a:bodyPr vert="horz" wrap="square" lIns="0" tIns="0" rIns="0" bIns="0" rtlCol="0">
            <a:spAutoFit/>
          </a:bodyPr>
          <a:lstStyle/>
          <a:p>
            <a:pPr marL="0" marR="0">
              <a:lnSpc>
                <a:spcPts val="1107"/>
              </a:lnSpc>
              <a:spcBef>
                <a:spcPts val="0"/>
              </a:spcBef>
              <a:spcAft>
                <a:spcPts val="0"/>
              </a:spcAft>
            </a:pPr>
            <a:r>
              <a:rPr sz="1000" b="1" dirty="0">
                <a:solidFill>
                  <a:srgbClr val="221E1F"/>
                </a:solidFill>
                <a:latin typeface="Times New Roman" panose="02020603050405020304" pitchFamily="18" charset="0"/>
                <a:cs typeface="Times New Roman" panose="02020603050405020304" pitchFamily="18" charset="0"/>
              </a:rPr>
              <a:t>LỊCH BẢO DƯỠNG</a:t>
            </a:r>
          </a:p>
        </p:txBody>
      </p:sp>
      <p:sp>
        <p:nvSpPr>
          <p:cNvPr id="6" name="object 6"/>
          <p:cNvSpPr txBox="1"/>
          <p:nvPr/>
        </p:nvSpPr>
        <p:spPr>
          <a:xfrm>
            <a:off x="415552" y="919200"/>
            <a:ext cx="5103241" cy="141064"/>
          </a:xfrm>
          <a:prstGeom prst="rect">
            <a:avLst/>
          </a:prstGeom>
        </p:spPr>
        <p:txBody>
          <a:bodyPr vert="horz" wrap="square" lIns="0" tIns="0" rIns="0" bIns="0" rtlCol="0">
            <a:spAutoFit/>
          </a:bodyPr>
          <a:lstStyle/>
          <a:p>
            <a:pPr marL="0" marR="0">
              <a:lnSpc>
                <a:spcPts val="1107"/>
              </a:lnSpc>
              <a:spcBef>
                <a:spcPts val="0"/>
              </a:spcBef>
              <a:spcAft>
                <a:spcPts val="0"/>
              </a:spcAft>
            </a:pPr>
            <a:r>
              <a:rPr sz="1000" dirty="0">
                <a:solidFill>
                  <a:srgbClr val="221E1F"/>
                </a:solidFill>
                <a:latin typeface="Times New Roman" panose="02020603050405020304" pitchFamily="18" charset="0"/>
                <a:cs typeface="Times New Roman" panose="02020603050405020304" pitchFamily="18" charset="0"/>
              </a:rPr>
              <a:t>Xe của bạn cần được theo dõi &amp; thực hiện đúng lịch bảo dưỡng để xe vận hành tốt, hiệu suất cao.</a:t>
            </a:r>
          </a:p>
        </p:txBody>
      </p:sp>
      <p:sp>
        <p:nvSpPr>
          <p:cNvPr id="7" name="object 7"/>
          <p:cNvSpPr txBox="1"/>
          <p:nvPr/>
        </p:nvSpPr>
        <p:spPr>
          <a:xfrm>
            <a:off x="415552" y="1097000"/>
            <a:ext cx="593322" cy="141064"/>
          </a:xfrm>
          <a:prstGeom prst="rect">
            <a:avLst/>
          </a:prstGeom>
        </p:spPr>
        <p:txBody>
          <a:bodyPr vert="horz" wrap="square" lIns="0" tIns="0" rIns="0" bIns="0" rtlCol="0">
            <a:spAutoFit/>
          </a:bodyPr>
          <a:lstStyle/>
          <a:p>
            <a:pPr marL="0" marR="0">
              <a:lnSpc>
                <a:spcPts val="1107"/>
              </a:lnSpc>
              <a:spcBef>
                <a:spcPts val="0"/>
              </a:spcBef>
              <a:spcAft>
                <a:spcPts val="0"/>
              </a:spcAft>
            </a:pPr>
            <a:r>
              <a:rPr sz="1000" dirty="0">
                <a:solidFill>
                  <a:srgbClr val="221E1F"/>
                </a:solidFill>
                <a:latin typeface="Times New Roman" panose="02020603050405020304" pitchFamily="18" charset="0"/>
                <a:cs typeface="Times New Roman" panose="02020603050405020304" pitchFamily="18" charset="0"/>
              </a:rPr>
              <a:t>Ký hiệu:</a:t>
            </a:r>
          </a:p>
        </p:txBody>
      </p:sp>
      <p:sp>
        <p:nvSpPr>
          <p:cNvPr id="8" name="object 8"/>
          <p:cNvSpPr txBox="1"/>
          <p:nvPr/>
        </p:nvSpPr>
        <p:spPr>
          <a:xfrm>
            <a:off x="415552" y="1274800"/>
            <a:ext cx="825988" cy="141064"/>
          </a:xfrm>
          <a:prstGeom prst="rect">
            <a:avLst/>
          </a:prstGeom>
        </p:spPr>
        <p:txBody>
          <a:bodyPr vert="horz" wrap="square" lIns="0" tIns="0" rIns="0" bIns="0" rtlCol="0">
            <a:spAutoFit/>
          </a:bodyPr>
          <a:lstStyle/>
          <a:p>
            <a:pPr marL="0" marR="0">
              <a:lnSpc>
                <a:spcPts val="1107"/>
              </a:lnSpc>
              <a:spcBef>
                <a:spcPts val="0"/>
              </a:spcBef>
              <a:spcAft>
                <a:spcPts val="0"/>
              </a:spcAft>
            </a:pPr>
            <a:r>
              <a:rPr sz="1000" dirty="0">
                <a:solidFill>
                  <a:srgbClr val="221E1F"/>
                </a:solidFill>
                <a:latin typeface="Times New Roman" panose="02020603050405020304" pitchFamily="18" charset="0"/>
                <a:cs typeface="Times New Roman" panose="02020603050405020304" pitchFamily="18" charset="0"/>
              </a:rPr>
              <a:t>• R:</a:t>
            </a:r>
            <a:r>
              <a:rPr sz="1000" spc="-18" dirty="0">
                <a:solidFill>
                  <a:srgbClr val="221E1F"/>
                </a:solidFill>
                <a:latin typeface="Times New Roman" panose="02020603050405020304" pitchFamily="18" charset="0"/>
                <a:cs typeface="Times New Roman" panose="02020603050405020304" pitchFamily="18" charset="0"/>
              </a:rPr>
              <a:t> </a:t>
            </a:r>
            <a:r>
              <a:rPr sz="1000" dirty="0">
                <a:solidFill>
                  <a:srgbClr val="221E1F"/>
                </a:solidFill>
                <a:latin typeface="Times New Roman" panose="02020603050405020304" pitchFamily="18" charset="0"/>
                <a:cs typeface="Times New Roman" panose="02020603050405020304" pitchFamily="18" charset="0"/>
              </a:rPr>
              <a:t>Thay thế</a:t>
            </a:r>
          </a:p>
        </p:txBody>
      </p:sp>
      <p:sp>
        <p:nvSpPr>
          <p:cNvPr id="9" name="object 9"/>
          <p:cNvSpPr txBox="1"/>
          <p:nvPr/>
        </p:nvSpPr>
        <p:spPr>
          <a:xfrm>
            <a:off x="415552" y="1452600"/>
            <a:ext cx="2221357" cy="141064"/>
          </a:xfrm>
          <a:prstGeom prst="rect">
            <a:avLst/>
          </a:prstGeom>
        </p:spPr>
        <p:txBody>
          <a:bodyPr vert="horz" wrap="square" lIns="0" tIns="0" rIns="0" bIns="0" rtlCol="0">
            <a:spAutoFit/>
          </a:bodyPr>
          <a:lstStyle/>
          <a:p>
            <a:pPr marL="0" marR="0">
              <a:lnSpc>
                <a:spcPts val="1107"/>
              </a:lnSpc>
              <a:spcBef>
                <a:spcPts val="0"/>
              </a:spcBef>
              <a:spcAft>
                <a:spcPts val="0"/>
              </a:spcAft>
            </a:pPr>
            <a:r>
              <a:rPr sz="1000" dirty="0">
                <a:solidFill>
                  <a:srgbClr val="221E1F"/>
                </a:solidFill>
                <a:latin typeface="Times New Roman" panose="02020603050405020304" pitchFamily="18" charset="0"/>
                <a:cs typeface="Times New Roman" panose="02020603050405020304" pitchFamily="18" charset="0"/>
              </a:rPr>
              <a:t>• I : Kiểm tra, làm sạch, thay thế nếu cần</a:t>
            </a:r>
          </a:p>
        </p:txBody>
      </p:sp>
      <p:sp>
        <p:nvSpPr>
          <p:cNvPr id="10" name="object 10"/>
          <p:cNvSpPr txBox="1"/>
          <p:nvPr/>
        </p:nvSpPr>
        <p:spPr>
          <a:xfrm>
            <a:off x="485402" y="1745462"/>
            <a:ext cx="1222883" cy="320601"/>
          </a:xfrm>
          <a:prstGeom prst="rect">
            <a:avLst/>
          </a:prstGeom>
        </p:spPr>
        <p:txBody>
          <a:bodyPr vert="horz" wrap="square" lIns="0" tIns="0" rIns="0" bIns="0" rtlCol="0">
            <a:spAutoFit/>
          </a:bodyPr>
          <a:lstStyle/>
          <a:p>
            <a:pPr marL="0" marR="0">
              <a:lnSpc>
                <a:spcPts val="1107"/>
              </a:lnSpc>
              <a:spcBef>
                <a:spcPts val="0"/>
              </a:spcBef>
              <a:spcAft>
                <a:spcPts val="0"/>
              </a:spcAft>
            </a:pPr>
            <a:r>
              <a:rPr sz="1000" dirty="0">
                <a:solidFill>
                  <a:srgbClr val="221E1F"/>
                </a:solidFill>
                <a:latin typeface="Times New Roman" panose="02020603050405020304" pitchFamily="18" charset="0"/>
                <a:cs typeface="Times New Roman" panose="02020603050405020304" pitchFamily="18" charset="0"/>
              </a:rPr>
              <a:t>Khoảng (Km) x</a:t>
            </a:r>
            <a:r>
              <a:rPr sz="1000" spc="-18" dirty="0">
                <a:solidFill>
                  <a:srgbClr val="221E1F"/>
                </a:solidFill>
                <a:latin typeface="Times New Roman" panose="02020603050405020304" pitchFamily="18" charset="0"/>
                <a:cs typeface="Times New Roman" panose="02020603050405020304" pitchFamily="18" charset="0"/>
              </a:rPr>
              <a:t> </a:t>
            </a:r>
            <a:r>
              <a:rPr sz="1000" dirty="0">
                <a:solidFill>
                  <a:srgbClr val="221E1F"/>
                </a:solidFill>
                <a:latin typeface="Times New Roman" panose="02020603050405020304" pitchFamily="18" charset="0"/>
                <a:cs typeface="Times New Roman" panose="02020603050405020304" pitchFamily="18" charset="0"/>
              </a:rPr>
              <a:t>1000</a:t>
            </a:r>
          </a:p>
          <a:p>
            <a:pPr marL="0" marR="0">
              <a:lnSpc>
                <a:spcPts val="1107"/>
              </a:lnSpc>
              <a:spcBef>
                <a:spcPts val="292"/>
              </a:spcBef>
              <a:spcAft>
                <a:spcPts val="0"/>
              </a:spcAft>
            </a:pPr>
            <a:r>
              <a:rPr sz="1000" dirty="0">
                <a:solidFill>
                  <a:srgbClr val="221E1F"/>
                </a:solidFill>
                <a:latin typeface="Times New Roman" panose="02020603050405020304" pitchFamily="18" charset="0"/>
                <a:cs typeface="Times New Roman" panose="02020603050405020304" pitchFamily="18" charset="0"/>
              </a:rPr>
              <a:t>Thời gian (Tháng)</a:t>
            </a:r>
          </a:p>
        </p:txBody>
      </p:sp>
      <p:sp>
        <p:nvSpPr>
          <p:cNvPr id="11" name="object 11"/>
          <p:cNvSpPr txBox="1"/>
          <p:nvPr/>
        </p:nvSpPr>
        <p:spPr>
          <a:xfrm>
            <a:off x="2755908" y="1745462"/>
            <a:ext cx="215900" cy="367591"/>
          </a:xfrm>
          <a:prstGeom prst="rect">
            <a:avLst/>
          </a:prstGeom>
        </p:spPr>
        <p:txBody>
          <a:bodyPr vert="horz" wrap="square" lIns="0" tIns="0" rIns="0" bIns="0" rtlCol="0">
            <a:spAutoFit/>
          </a:bodyPr>
          <a:lstStyle/>
          <a:p>
            <a:pPr marL="0" marR="0">
              <a:lnSpc>
                <a:spcPts val="1107"/>
              </a:lnSpc>
              <a:spcBef>
                <a:spcPts val="0"/>
              </a:spcBef>
              <a:spcAft>
                <a:spcPts val="0"/>
              </a:spcAft>
            </a:pPr>
            <a:r>
              <a:rPr sz="1000" dirty="0">
                <a:solidFill>
                  <a:srgbClr val="221E1F"/>
                </a:solidFill>
                <a:latin typeface="NOEPFV+TimesNewRomanPSMT"/>
                <a:cs typeface="NOEPFV+TimesNewRomanPSMT"/>
              </a:rPr>
              <a:t>1</a:t>
            </a:r>
          </a:p>
          <a:p>
            <a:pPr marL="0" marR="0">
              <a:lnSpc>
                <a:spcPts val="1107"/>
              </a:lnSpc>
              <a:spcBef>
                <a:spcPts val="379"/>
              </a:spcBef>
              <a:spcAft>
                <a:spcPts val="0"/>
              </a:spcAft>
            </a:pPr>
            <a:r>
              <a:rPr sz="1000" dirty="0">
                <a:solidFill>
                  <a:srgbClr val="221E1F"/>
                </a:solidFill>
                <a:latin typeface="NOEPFV+TimesNewRomanPSMT"/>
                <a:cs typeface="NOEPFV+TimesNewRomanPSMT"/>
              </a:rPr>
              <a:t>1</a:t>
            </a:r>
          </a:p>
        </p:txBody>
      </p:sp>
      <p:sp>
        <p:nvSpPr>
          <p:cNvPr id="12" name="object 12"/>
          <p:cNvSpPr txBox="1"/>
          <p:nvPr/>
        </p:nvSpPr>
        <p:spPr>
          <a:xfrm>
            <a:off x="2971300" y="1745462"/>
            <a:ext cx="215900" cy="367591"/>
          </a:xfrm>
          <a:prstGeom prst="rect">
            <a:avLst/>
          </a:prstGeom>
        </p:spPr>
        <p:txBody>
          <a:bodyPr vert="horz" wrap="square" lIns="0" tIns="0" rIns="0" bIns="0" rtlCol="0">
            <a:spAutoFit/>
          </a:bodyPr>
          <a:lstStyle/>
          <a:p>
            <a:pPr marL="0" marR="0">
              <a:lnSpc>
                <a:spcPts val="1107"/>
              </a:lnSpc>
              <a:spcBef>
                <a:spcPts val="0"/>
              </a:spcBef>
              <a:spcAft>
                <a:spcPts val="0"/>
              </a:spcAft>
            </a:pPr>
            <a:r>
              <a:rPr sz="1000" dirty="0">
                <a:solidFill>
                  <a:srgbClr val="221E1F"/>
                </a:solidFill>
                <a:latin typeface="NOEPFV+TimesNewRomanPSMT"/>
                <a:cs typeface="NOEPFV+TimesNewRomanPSMT"/>
              </a:rPr>
              <a:t>5</a:t>
            </a:r>
          </a:p>
          <a:p>
            <a:pPr marL="0" marR="0">
              <a:lnSpc>
                <a:spcPts val="1107"/>
              </a:lnSpc>
              <a:spcBef>
                <a:spcPts val="379"/>
              </a:spcBef>
              <a:spcAft>
                <a:spcPts val="0"/>
              </a:spcAft>
            </a:pPr>
            <a:r>
              <a:rPr sz="1000" dirty="0">
                <a:solidFill>
                  <a:srgbClr val="221E1F"/>
                </a:solidFill>
                <a:latin typeface="NOEPFV+TimesNewRomanPSMT"/>
                <a:cs typeface="NOEPFV+TimesNewRomanPSMT"/>
              </a:rPr>
              <a:t>2</a:t>
            </a:r>
          </a:p>
        </p:txBody>
      </p:sp>
      <p:sp>
        <p:nvSpPr>
          <p:cNvPr id="13" name="object 13"/>
          <p:cNvSpPr txBox="1"/>
          <p:nvPr/>
        </p:nvSpPr>
        <p:spPr>
          <a:xfrm>
            <a:off x="3156085" y="1745462"/>
            <a:ext cx="4217162" cy="178742"/>
          </a:xfrm>
          <a:prstGeom prst="rect">
            <a:avLst/>
          </a:prstGeom>
        </p:spPr>
        <p:txBody>
          <a:bodyPr vert="horz" wrap="square" lIns="0" tIns="0" rIns="0" bIns="0" rtlCol="0">
            <a:spAutoFit/>
          </a:bodyPr>
          <a:lstStyle/>
          <a:p>
            <a:pPr marL="0" marR="0">
              <a:lnSpc>
                <a:spcPts val="1107"/>
              </a:lnSpc>
              <a:spcBef>
                <a:spcPts val="0"/>
              </a:spcBef>
              <a:spcAft>
                <a:spcPts val="0"/>
              </a:spcAft>
            </a:pPr>
            <a:r>
              <a:rPr sz="1000" dirty="0">
                <a:solidFill>
                  <a:srgbClr val="221E1F"/>
                </a:solidFill>
                <a:latin typeface="NOEPFV+TimesNewRomanPSMT"/>
                <a:cs typeface="NOEPFV+TimesNewRomanPSMT"/>
              </a:rPr>
              <a:t>10</a:t>
            </a:r>
            <a:r>
              <a:rPr sz="1000" spc="473" dirty="0">
                <a:solidFill>
                  <a:srgbClr val="221E1F"/>
                </a:solidFill>
                <a:latin typeface="NOEPFV+TimesNewRomanPSMT"/>
                <a:cs typeface="NOEPFV+TimesNewRomanPSMT"/>
              </a:rPr>
              <a:t> </a:t>
            </a:r>
            <a:r>
              <a:rPr sz="1000" dirty="0">
                <a:solidFill>
                  <a:srgbClr val="221E1F"/>
                </a:solidFill>
                <a:latin typeface="NOEPFV+TimesNewRomanPSMT"/>
                <a:cs typeface="NOEPFV+TimesNewRomanPSMT"/>
              </a:rPr>
              <a:t>15</a:t>
            </a:r>
            <a:r>
              <a:rPr sz="1000" spc="473" dirty="0">
                <a:solidFill>
                  <a:srgbClr val="221E1F"/>
                </a:solidFill>
                <a:latin typeface="NOEPFV+TimesNewRomanPSMT"/>
                <a:cs typeface="NOEPFV+TimesNewRomanPSMT"/>
              </a:rPr>
              <a:t> </a:t>
            </a:r>
            <a:r>
              <a:rPr sz="1000" dirty="0">
                <a:solidFill>
                  <a:srgbClr val="221E1F"/>
                </a:solidFill>
                <a:latin typeface="NOEPFV+TimesNewRomanPSMT"/>
                <a:cs typeface="NOEPFV+TimesNewRomanPSMT"/>
              </a:rPr>
              <a:t>20</a:t>
            </a:r>
            <a:r>
              <a:rPr sz="1000" spc="473" dirty="0">
                <a:solidFill>
                  <a:srgbClr val="221E1F"/>
                </a:solidFill>
                <a:latin typeface="NOEPFV+TimesNewRomanPSMT"/>
                <a:cs typeface="NOEPFV+TimesNewRomanPSMT"/>
              </a:rPr>
              <a:t> </a:t>
            </a:r>
            <a:r>
              <a:rPr sz="1000" dirty="0">
                <a:solidFill>
                  <a:srgbClr val="221E1F"/>
                </a:solidFill>
                <a:latin typeface="NOEPFV+TimesNewRomanPSMT"/>
                <a:cs typeface="NOEPFV+TimesNewRomanPSMT"/>
              </a:rPr>
              <a:t>25</a:t>
            </a:r>
            <a:r>
              <a:rPr sz="1000" spc="473" dirty="0">
                <a:solidFill>
                  <a:srgbClr val="221E1F"/>
                </a:solidFill>
                <a:latin typeface="NOEPFV+TimesNewRomanPSMT"/>
                <a:cs typeface="NOEPFV+TimesNewRomanPSMT"/>
              </a:rPr>
              <a:t> </a:t>
            </a:r>
            <a:r>
              <a:rPr sz="1000" dirty="0">
                <a:solidFill>
                  <a:srgbClr val="221E1F"/>
                </a:solidFill>
                <a:latin typeface="NOEPFV+TimesNewRomanPSMT"/>
                <a:cs typeface="NOEPFV+TimesNewRomanPSMT"/>
              </a:rPr>
              <a:t>30</a:t>
            </a:r>
            <a:r>
              <a:rPr sz="1000" spc="473" dirty="0">
                <a:solidFill>
                  <a:srgbClr val="221E1F"/>
                </a:solidFill>
                <a:latin typeface="NOEPFV+TimesNewRomanPSMT"/>
                <a:cs typeface="NOEPFV+TimesNewRomanPSMT"/>
              </a:rPr>
              <a:t> </a:t>
            </a:r>
            <a:r>
              <a:rPr sz="1000" dirty="0">
                <a:solidFill>
                  <a:srgbClr val="221E1F"/>
                </a:solidFill>
                <a:latin typeface="NOEPFV+TimesNewRomanPSMT"/>
                <a:cs typeface="NOEPFV+TimesNewRomanPSMT"/>
              </a:rPr>
              <a:t>35</a:t>
            </a:r>
            <a:r>
              <a:rPr sz="1000" spc="473" dirty="0">
                <a:solidFill>
                  <a:srgbClr val="221E1F"/>
                </a:solidFill>
                <a:latin typeface="NOEPFV+TimesNewRomanPSMT"/>
                <a:cs typeface="NOEPFV+TimesNewRomanPSMT"/>
              </a:rPr>
              <a:t> </a:t>
            </a:r>
            <a:r>
              <a:rPr sz="1000" dirty="0">
                <a:solidFill>
                  <a:srgbClr val="221E1F"/>
                </a:solidFill>
                <a:latin typeface="NOEPFV+TimesNewRomanPSMT"/>
                <a:cs typeface="NOEPFV+TimesNewRomanPSMT"/>
              </a:rPr>
              <a:t>40</a:t>
            </a:r>
            <a:r>
              <a:rPr sz="1000" spc="501" dirty="0">
                <a:solidFill>
                  <a:srgbClr val="221E1F"/>
                </a:solidFill>
                <a:latin typeface="NOEPFV+TimesNewRomanPSMT"/>
                <a:cs typeface="NOEPFV+TimesNewRomanPSMT"/>
              </a:rPr>
              <a:t> </a:t>
            </a:r>
            <a:r>
              <a:rPr sz="1000" dirty="0">
                <a:solidFill>
                  <a:srgbClr val="221E1F"/>
                </a:solidFill>
                <a:latin typeface="NOEPFV+TimesNewRomanPSMT"/>
                <a:cs typeface="NOEPFV+TimesNewRomanPSMT"/>
              </a:rPr>
              <a:t>45</a:t>
            </a:r>
            <a:r>
              <a:rPr sz="1000" spc="473" dirty="0">
                <a:solidFill>
                  <a:srgbClr val="221E1F"/>
                </a:solidFill>
                <a:latin typeface="NOEPFV+TimesNewRomanPSMT"/>
                <a:cs typeface="NOEPFV+TimesNewRomanPSMT"/>
              </a:rPr>
              <a:t> </a:t>
            </a:r>
            <a:r>
              <a:rPr sz="1000" dirty="0">
                <a:solidFill>
                  <a:srgbClr val="221E1F"/>
                </a:solidFill>
                <a:latin typeface="NOEPFV+TimesNewRomanPSMT"/>
                <a:cs typeface="NOEPFV+TimesNewRomanPSMT"/>
              </a:rPr>
              <a:t>50</a:t>
            </a:r>
            <a:r>
              <a:rPr sz="1000" spc="432" dirty="0">
                <a:solidFill>
                  <a:srgbClr val="221E1F"/>
                </a:solidFill>
                <a:latin typeface="NOEPFV+TimesNewRomanPSMT"/>
                <a:cs typeface="NOEPFV+TimesNewRomanPSMT"/>
              </a:rPr>
              <a:t> </a:t>
            </a:r>
            <a:r>
              <a:rPr sz="1000" dirty="0">
                <a:solidFill>
                  <a:srgbClr val="221E1F"/>
                </a:solidFill>
                <a:latin typeface="NOEPFV+TimesNewRomanPSMT"/>
                <a:cs typeface="NOEPFV+TimesNewRomanPSMT"/>
              </a:rPr>
              <a:t>55</a:t>
            </a:r>
            <a:r>
              <a:rPr sz="1000" spc="473" dirty="0">
                <a:solidFill>
                  <a:srgbClr val="221E1F"/>
                </a:solidFill>
                <a:latin typeface="NOEPFV+TimesNewRomanPSMT"/>
                <a:cs typeface="NOEPFV+TimesNewRomanPSMT"/>
              </a:rPr>
              <a:t> </a:t>
            </a:r>
            <a:r>
              <a:rPr sz="1000" dirty="0">
                <a:solidFill>
                  <a:srgbClr val="221E1F"/>
                </a:solidFill>
                <a:latin typeface="NOEPFV+TimesNewRomanPSMT"/>
                <a:cs typeface="NOEPFV+TimesNewRomanPSMT"/>
              </a:rPr>
              <a:t>60</a:t>
            </a:r>
            <a:r>
              <a:rPr sz="1000" spc="473" dirty="0">
                <a:solidFill>
                  <a:srgbClr val="221E1F"/>
                </a:solidFill>
                <a:latin typeface="NOEPFV+TimesNewRomanPSMT"/>
                <a:cs typeface="NOEPFV+TimesNewRomanPSMT"/>
              </a:rPr>
              <a:t> </a:t>
            </a:r>
            <a:r>
              <a:rPr sz="1000" dirty="0">
                <a:solidFill>
                  <a:srgbClr val="221E1F"/>
                </a:solidFill>
                <a:latin typeface="NOEPFV+TimesNewRomanPSMT"/>
                <a:cs typeface="NOEPFV+TimesNewRomanPSMT"/>
              </a:rPr>
              <a:t>65</a:t>
            </a:r>
            <a:r>
              <a:rPr sz="1000" spc="473" dirty="0">
                <a:solidFill>
                  <a:srgbClr val="221E1F"/>
                </a:solidFill>
                <a:latin typeface="NOEPFV+TimesNewRomanPSMT"/>
                <a:cs typeface="NOEPFV+TimesNewRomanPSMT"/>
              </a:rPr>
              <a:t> </a:t>
            </a:r>
            <a:r>
              <a:rPr sz="1000" dirty="0">
                <a:solidFill>
                  <a:srgbClr val="221E1F"/>
                </a:solidFill>
                <a:latin typeface="NOEPFV+TimesNewRomanPSMT"/>
                <a:cs typeface="NOEPFV+TimesNewRomanPSMT"/>
              </a:rPr>
              <a:t>70</a:t>
            </a:r>
            <a:r>
              <a:rPr sz="1000" spc="371" dirty="0">
                <a:solidFill>
                  <a:srgbClr val="221E1F"/>
                </a:solidFill>
                <a:latin typeface="NOEPFV+TimesNewRomanPSMT"/>
                <a:cs typeface="NOEPFV+TimesNewRomanPSMT"/>
              </a:rPr>
              <a:t> </a:t>
            </a:r>
            <a:r>
              <a:rPr sz="1000" dirty="0">
                <a:solidFill>
                  <a:srgbClr val="221E1F"/>
                </a:solidFill>
                <a:latin typeface="NOEPFV+TimesNewRomanPSMT"/>
                <a:cs typeface="NOEPFV+TimesNewRomanPSMT"/>
              </a:rPr>
              <a:t>75</a:t>
            </a:r>
            <a:r>
              <a:rPr sz="1000" spc="713" dirty="0">
                <a:solidFill>
                  <a:srgbClr val="221E1F"/>
                </a:solidFill>
                <a:latin typeface="NOEPFV+TimesNewRomanPSMT"/>
                <a:cs typeface="NOEPFV+TimesNewRomanPSMT"/>
              </a:rPr>
              <a:t> </a:t>
            </a:r>
            <a:r>
              <a:rPr sz="1000" dirty="0">
                <a:solidFill>
                  <a:srgbClr val="221E1F"/>
                </a:solidFill>
                <a:latin typeface="NOEPFV+TimesNewRomanPSMT"/>
                <a:cs typeface="NOEPFV+TimesNewRomanPSMT"/>
              </a:rPr>
              <a:t>80</a:t>
            </a:r>
            <a:r>
              <a:rPr sz="1000" spc="421" dirty="0">
                <a:solidFill>
                  <a:srgbClr val="221E1F"/>
                </a:solidFill>
                <a:latin typeface="NOEPFV+TimesNewRomanPSMT"/>
                <a:cs typeface="NOEPFV+TimesNewRomanPSMT"/>
              </a:rPr>
              <a:t> </a:t>
            </a:r>
            <a:r>
              <a:rPr sz="1000" dirty="0">
                <a:solidFill>
                  <a:srgbClr val="221E1F"/>
                </a:solidFill>
                <a:latin typeface="NOEPFV+TimesNewRomanPSMT"/>
                <a:cs typeface="NOEPFV+TimesNewRomanPSMT"/>
              </a:rPr>
              <a:t>85</a:t>
            </a:r>
            <a:r>
              <a:rPr sz="1000" spc="473" dirty="0">
                <a:solidFill>
                  <a:srgbClr val="221E1F"/>
                </a:solidFill>
                <a:latin typeface="NOEPFV+TimesNewRomanPSMT"/>
                <a:cs typeface="NOEPFV+TimesNewRomanPSMT"/>
              </a:rPr>
              <a:t> </a:t>
            </a:r>
            <a:r>
              <a:rPr sz="1000" dirty="0">
                <a:solidFill>
                  <a:srgbClr val="221E1F"/>
                </a:solidFill>
                <a:latin typeface="NOEPFV+TimesNewRomanPSMT"/>
                <a:cs typeface="NOEPFV+TimesNewRomanPSMT"/>
              </a:rPr>
              <a:t>90</a:t>
            </a:r>
            <a:r>
              <a:rPr sz="1000" spc="473" dirty="0">
                <a:solidFill>
                  <a:srgbClr val="221E1F"/>
                </a:solidFill>
                <a:latin typeface="NOEPFV+TimesNewRomanPSMT"/>
                <a:cs typeface="NOEPFV+TimesNewRomanPSMT"/>
              </a:rPr>
              <a:t> </a:t>
            </a:r>
            <a:r>
              <a:rPr sz="1000" dirty="0">
                <a:solidFill>
                  <a:srgbClr val="221E1F"/>
                </a:solidFill>
                <a:latin typeface="NOEPFV+TimesNewRomanPSMT"/>
                <a:cs typeface="NOEPFV+TimesNewRomanPSMT"/>
              </a:rPr>
              <a:t>95</a:t>
            </a:r>
            <a:r>
              <a:rPr sz="1000" spc="231" dirty="0">
                <a:solidFill>
                  <a:srgbClr val="221E1F"/>
                </a:solidFill>
                <a:latin typeface="NOEPFV+TimesNewRomanPSMT"/>
                <a:cs typeface="NOEPFV+TimesNewRomanPSMT"/>
              </a:rPr>
              <a:t> </a:t>
            </a:r>
            <a:r>
              <a:rPr sz="1000" dirty="0">
                <a:solidFill>
                  <a:srgbClr val="221E1F"/>
                </a:solidFill>
                <a:latin typeface="NOEPFV+TimesNewRomanPSMT"/>
                <a:cs typeface="NOEPFV+TimesNewRomanPSMT"/>
              </a:rPr>
              <a:t>100</a:t>
            </a:r>
          </a:p>
        </p:txBody>
      </p:sp>
      <p:sp>
        <p:nvSpPr>
          <p:cNvPr id="14" name="object 14"/>
          <p:cNvSpPr txBox="1"/>
          <p:nvPr/>
        </p:nvSpPr>
        <p:spPr>
          <a:xfrm>
            <a:off x="3211965" y="1934311"/>
            <a:ext cx="215900" cy="178742"/>
          </a:xfrm>
          <a:prstGeom prst="rect">
            <a:avLst/>
          </a:prstGeom>
        </p:spPr>
        <p:txBody>
          <a:bodyPr vert="horz" wrap="square" lIns="0" tIns="0" rIns="0" bIns="0" rtlCol="0">
            <a:spAutoFit/>
          </a:bodyPr>
          <a:lstStyle/>
          <a:p>
            <a:pPr marL="0" marR="0">
              <a:lnSpc>
                <a:spcPts val="1107"/>
              </a:lnSpc>
              <a:spcBef>
                <a:spcPts val="0"/>
              </a:spcBef>
              <a:spcAft>
                <a:spcPts val="0"/>
              </a:spcAft>
            </a:pPr>
            <a:r>
              <a:rPr sz="1000" dirty="0">
                <a:solidFill>
                  <a:srgbClr val="221E1F"/>
                </a:solidFill>
                <a:latin typeface="NOEPFV+TimesNewRomanPSMT"/>
                <a:cs typeface="NOEPFV+TimesNewRomanPSMT"/>
              </a:rPr>
              <a:t>3</a:t>
            </a:r>
          </a:p>
        </p:txBody>
      </p:sp>
      <p:sp>
        <p:nvSpPr>
          <p:cNvPr id="15" name="object 15"/>
          <p:cNvSpPr txBox="1"/>
          <p:nvPr/>
        </p:nvSpPr>
        <p:spPr>
          <a:xfrm>
            <a:off x="3427357" y="1934311"/>
            <a:ext cx="215900" cy="178742"/>
          </a:xfrm>
          <a:prstGeom prst="rect">
            <a:avLst/>
          </a:prstGeom>
        </p:spPr>
        <p:txBody>
          <a:bodyPr vert="horz" wrap="square" lIns="0" tIns="0" rIns="0" bIns="0" rtlCol="0">
            <a:spAutoFit/>
          </a:bodyPr>
          <a:lstStyle/>
          <a:p>
            <a:pPr marL="0" marR="0">
              <a:lnSpc>
                <a:spcPts val="1107"/>
              </a:lnSpc>
              <a:spcBef>
                <a:spcPts val="0"/>
              </a:spcBef>
              <a:spcAft>
                <a:spcPts val="0"/>
              </a:spcAft>
            </a:pPr>
            <a:r>
              <a:rPr sz="1000" dirty="0">
                <a:solidFill>
                  <a:srgbClr val="221E1F"/>
                </a:solidFill>
                <a:latin typeface="NOEPFV+TimesNewRomanPSMT"/>
                <a:cs typeface="NOEPFV+TimesNewRomanPSMT"/>
              </a:rPr>
              <a:t>4</a:t>
            </a:r>
          </a:p>
        </p:txBody>
      </p:sp>
      <p:sp>
        <p:nvSpPr>
          <p:cNvPr id="16" name="object 16"/>
          <p:cNvSpPr txBox="1"/>
          <p:nvPr/>
        </p:nvSpPr>
        <p:spPr>
          <a:xfrm>
            <a:off x="3642749" y="1934311"/>
            <a:ext cx="215900" cy="178742"/>
          </a:xfrm>
          <a:prstGeom prst="rect">
            <a:avLst/>
          </a:prstGeom>
        </p:spPr>
        <p:txBody>
          <a:bodyPr vert="horz" wrap="square" lIns="0" tIns="0" rIns="0" bIns="0" rtlCol="0">
            <a:spAutoFit/>
          </a:bodyPr>
          <a:lstStyle/>
          <a:p>
            <a:pPr marL="0" marR="0">
              <a:lnSpc>
                <a:spcPts val="1107"/>
              </a:lnSpc>
              <a:spcBef>
                <a:spcPts val="0"/>
              </a:spcBef>
              <a:spcAft>
                <a:spcPts val="0"/>
              </a:spcAft>
            </a:pPr>
            <a:r>
              <a:rPr sz="1000" dirty="0">
                <a:solidFill>
                  <a:srgbClr val="221E1F"/>
                </a:solidFill>
                <a:latin typeface="NOEPFV+TimesNewRomanPSMT"/>
                <a:cs typeface="NOEPFV+TimesNewRomanPSMT"/>
              </a:rPr>
              <a:t>5</a:t>
            </a:r>
          </a:p>
        </p:txBody>
      </p:sp>
      <p:sp>
        <p:nvSpPr>
          <p:cNvPr id="17" name="object 17"/>
          <p:cNvSpPr txBox="1"/>
          <p:nvPr/>
        </p:nvSpPr>
        <p:spPr>
          <a:xfrm>
            <a:off x="3827534" y="1934311"/>
            <a:ext cx="215900" cy="178742"/>
          </a:xfrm>
          <a:prstGeom prst="rect">
            <a:avLst/>
          </a:prstGeom>
        </p:spPr>
        <p:txBody>
          <a:bodyPr vert="horz" wrap="square" lIns="0" tIns="0" rIns="0" bIns="0" rtlCol="0">
            <a:spAutoFit/>
          </a:bodyPr>
          <a:lstStyle/>
          <a:p>
            <a:pPr marL="0" marR="0">
              <a:lnSpc>
                <a:spcPts val="1107"/>
              </a:lnSpc>
              <a:spcBef>
                <a:spcPts val="0"/>
              </a:spcBef>
              <a:spcAft>
                <a:spcPts val="0"/>
              </a:spcAft>
            </a:pPr>
            <a:r>
              <a:rPr sz="1000" dirty="0">
                <a:solidFill>
                  <a:srgbClr val="221E1F"/>
                </a:solidFill>
                <a:latin typeface="NOEPFV+TimesNewRomanPSMT"/>
                <a:cs typeface="NOEPFV+TimesNewRomanPSMT"/>
              </a:rPr>
              <a:t>6</a:t>
            </a:r>
          </a:p>
        </p:txBody>
      </p:sp>
      <p:sp>
        <p:nvSpPr>
          <p:cNvPr id="18" name="object 18"/>
          <p:cNvSpPr txBox="1"/>
          <p:nvPr/>
        </p:nvSpPr>
        <p:spPr>
          <a:xfrm>
            <a:off x="4042927" y="1934311"/>
            <a:ext cx="215900" cy="178742"/>
          </a:xfrm>
          <a:prstGeom prst="rect">
            <a:avLst/>
          </a:prstGeom>
        </p:spPr>
        <p:txBody>
          <a:bodyPr vert="horz" wrap="square" lIns="0" tIns="0" rIns="0" bIns="0" rtlCol="0">
            <a:spAutoFit/>
          </a:bodyPr>
          <a:lstStyle/>
          <a:p>
            <a:pPr marL="0" marR="0">
              <a:lnSpc>
                <a:spcPts val="1107"/>
              </a:lnSpc>
              <a:spcBef>
                <a:spcPts val="0"/>
              </a:spcBef>
              <a:spcAft>
                <a:spcPts val="0"/>
              </a:spcAft>
            </a:pPr>
            <a:r>
              <a:rPr sz="1000" dirty="0">
                <a:solidFill>
                  <a:srgbClr val="221E1F"/>
                </a:solidFill>
                <a:latin typeface="NOEPFV+TimesNewRomanPSMT"/>
                <a:cs typeface="NOEPFV+TimesNewRomanPSMT"/>
              </a:rPr>
              <a:t>7</a:t>
            </a:r>
          </a:p>
        </p:txBody>
      </p:sp>
      <p:sp>
        <p:nvSpPr>
          <p:cNvPr id="19" name="object 19"/>
          <p:cNvSpPr txBox="1"/>
          <p:nvPr/>
        </p:nvSpPr>
        <p:spPr>
          <a:xfrm>
            <a:off x="4288926" y="1934311"/>
            <a:ext cx="215900" cy="178742"/>
          </a:xfrm>
          <a:prstGeom prst="rect">
            <a:avLst/>
          </a:prstGeom>
        </p:spPr>
        <p:txBody>
          <a:bodyPr vert="horz" wrap="square" lIns="0" tIns="0" rIns="0" bIns="0" rtlCol="0">
            <a:spAutoFit/>
          </a:bodyPr>
          <a:lstStyle/>
          <a:p>
            <a:pPr marL="0" marR="0">
              <a:lnSpc>
                <a:spcPts val="1107"/>
              </a:lnSpc>
              <a:spcBef>
                <a:spcPts val="0"/>
              </a:spcBef>
              <a:spcAft>
                <a:spcPts val="0"/>
              </a:spcAft>
            </a:pPr>
            <a:r>
              <a:rPr sz="1000" dirty="0">
                <a:solidFill>
                  <a:srgbClr val="221E1F"/>
                </a:solidFill>
                <a:latin typeface="NOEPFV+TimesNewRomanPSMT"/>
                <a:cs typeface="NOEPFV+TimesNewRomanPSMT"/>
              </a:rPr>
              <a:t>8</a:t>
            </a:r>
          </a:p>
        </p:txBody>
      </p:sp>
      <p:sp>
        <p:nvSpPr>
          <p:cNvPr id="20" name="object 20"/>
          <p:cNvSpPr txBox="1"/>
          <p:nvPr/>
        </p:nvSpPr>
        <p:spPr>
          <a:xfrm>
            <a:off x="4504318" y="1934311"/>
            <a:ext cx="2840227" cy="178742"/>
          </a:xfrm>
          <a:prstGeom prst="rect">
            <a:avLst/>
          </a:prstGeom>
        </p:spPr>
        <p:txBody>
          <a:bodyPr vert="horz" wrap="square" lIns="0" tIns="0" rIns="0" bIns="0" rtlCol="0">
            <a:spAutoFit/>
          </a:bodyPr>
          <a:lstStyle/>
          <a:p>
            <a:pPr marL="0" marR="0">
              <a:lnSpc>
                <a:spcPts val="1107"/>
              </a:lnSpc>
              <a:spcBef>
                <a:spcPts val="0"/>
              </a:spcBef>
              <a:spcAft>
                <a:spcPts val="0"/>
              </a:spcAft>
            </a:pPr>
            <a:r>
              <a:rPr sz="1000" dirty="0">
                <a:solidFill>
                  <a:srgbClr val="221E1F"/>
                </a:solidFill>
                <a:latin typeface="NOEPFV+TimesNewRomanPSMT"/>
                <a:cs typeface="NOEPFV+TimesNewRomanPSMT"/>
              </a:rPr>
              <a:t>9</a:t>
            </a:r>
            <a:r>
              <a:rPr sz="1000" spc="705" dirty="0">
                <a:solidFill>
                  <a:srgbClr val="221E1F"/>
                </a:solidFill>
                <a:latin typeface="NOEPFV+TimesNewRomanPSMT"/>
                <a:cs typeface="NOEPFV+TimesNewRomanPSMT"/>
              </a:rPr>
              <a:t> </a:t>
            </a:r>
            <a:r>
              <a:rPr sz="1000" dirty="0">
                <a:solidFill>
                  <a:srgbClr val="221E1F"/>
                </a:solidFill>
                <a:latin typeface="NOEPFV+TimesNewRomanPSMT"/>
                <a:cs typeface="NOEPFV+TimesNewRomanPSMT"/>
              </a:rPr>
              <a:t>10</a:t>
            </a:r>
            <a:r>
              <a:rPr sz="1000" spc="473" dirty="0">
                <a:solidFill>
                  <a:srgbClr val="221E1F"/>
                </a:solidFill>
                <a:latin typeface="NOEPFV+TimesNewRomanPSMT"/>
                <a:cs typeface="NOEPFV+TimesNewRomanPSMT"/>
              </a:rPr>
              <a:t> </a:t>
            </a:r>
            <a:r>
              <a:rPr sz="1000" spc="-46" dirty="0">
                <a:solidFill>
                  <a:srgbClr val="221E1F"/>
                </a:solidFill>
                <a:latin typeface="NOEPFV+TimesNewRomanPSMT"/>
                <a:cs typeface="NOEPFV+TimesNewRomanPSMT"/>
              </a:rPr>
              <a:t>11</a:t>
            </a:r>
            <a:r>
              <a:rPr sz="1000" spc="509" dirty="0">
                <a:solidFill>
                  <a:srgbClr val="221E1F"/>
                </a:solidFill>
                <a:latin typeface="NOEPFV+TimesNewRomanPSMT"/>
                <a:cs typeface="NOEPFV+TimesNewRomanPSMT"/>
              </a:rPr>
              <a:t> </a:t>
            </a:r>
            <a:r>
              <a:rPr sz="1000" dirty="0">
                <a:solidFill>
                  <a:srgbClr val="221E1F"/>
                </a:solidFill>
                <a:latin typeface="NOEPFV+TimesNewRomanPSMT"/>
                <a:cs typeface="NOEPFV+TimesNewRomanPSMT"/>
              </a:rPr>
              <a:t>12</a:t>
            </a:r>
            <a:r>
              <a:rPr sz="1000" spc="473" dirty="0">
                <a:solidFill>
                  <a:srgbClr val="221E1F"/>
                </a:solidFill>
                <a:latin typeface="NOEPFV+TimesNewRomanPSMT"/>
                <a:cs typeface="NOEPFV+TimesNewRomanPSMT"/>
              </a:rPr>
              <a:t> </a:t>
            </a:r>
            <a:r>
              <a:rPr sz="1000" dirty="0">
                <a:solidFill>
                  <a:srgbClr val="221E1F"/>
                </a:solidFill>
                <a:latin typeface="NOEPFV+TimesNewRomanPSMT"/>
                <a:cs typeface="NOEPFV+TimesNewRomanPSMT"/>
              </a:rPr>
              <a:t>13</a:t>
            </a:r>
            <a:r>
              <a:rPr sz="1000" spc="473" dirty="0">
                <a:solidFill>
                  <a:srgbClr val="221E1F"/>
                </a:solidFill>
                <a:latin typeface="NOEPFV+TimesNewRomanPSMT"/>
                <a:cs typeface="NOEPFV+TimesNewRomanPSMT"/>
              </a:rPr>
              <a:t> </a:t>
            </a:r>
            <a:r>
              <a:rPr sz="1000" dirty="0">
                <a:solidFill>
                  <a:srgbClr val="221E1F"/>
                </a:solidFill>
                <a:latin typeface="NOEPFV+TimesNewRomanPSMT"/>
                <a:cs typeface="NOEPFV+TimesNewRomanPSMT"/>
              </a:rPr>
              <a:t>14</a:t>
            </a:r>
            <a:r>
              <a:rPr sz="1000" spc="473" dirty="0">
                <a:solidFill>
                  <a:srgbClr val="221E1F"/>
                </a:solidFill>
                <a:latin typeface="NOEPFV+TimesNewRomanPSMT"/>
                <a:cs typeface="NOEPFV+TimesNewRomanPSMT"/>
              </a:rPr>
              <a:t> </a:t>
            </a:r>
            <a:r>
              <a:rPr sz="1000" dirty="0">
                <a:solidFill>
                  <a:srgbClr val="221E1F"/>
                </a:solidFill>
                <a:latin typeface="NOEPFV+TimesNewRomanPSMT"/>
                <a:cs typeface="NOEPFV+TimesNewRomanPSMT"/>
              </a:rPr>
              <a:t>15</a:t>
            </a:r>
            <a:r>
              <a:rPr sz="1000" spc="473" dirty="0">
                <a:solidFill>
                  <a:srgbClr val="221E1F"/>
                </a:solidFill>
                <a:latin typeface="NOEPFV+TimesNewRomanPSMT"/>
                <a:cs typeface="NOEPFV+TimesNewRomanPSMT"/>
              </a:rPr>
              <a:t> </a:t>
            </a:r>
            <a:r>
              <a:rPr sz="1000" dirty="0">
                <a:solidFill>
                  <a:srgbClr val="221E1F"/>
                </a:solidFill>
                <a:latin typeface="NOEPFV+TimesNewRomanPSMT"/>
                <a:cs typeface="NOEPFV+TimesNewRomanPSMT"/>
              </a:rPr>
              <a:t>16</a:t>
            </a:r>
            <a:r>
              <a:rPr sz="1000" spc="473" dirty="0">
                <a:solidFill>
                  <a:srgbClr val="221E1F"/>
                </a:solidFill>
                <a:latin typeface="NOEPFV+TimesNewRomanPSMT"/>
                <a:cs typeface="NOEPFV+TimesNewRomanPSMT"/>
              </a:rPr>
              <a:t> </a:t>
            </a:r>
            <a:r>
              <a:rPr sz="1000" dirty="0">
                <a:solidFill>
                  <a:srgbClr val="221E1F"/>
                </a:solidFill>
                <a:latin typeface="NOEPFV+TimesNewRomanPSMT"/>
                <a:cs typeface="NOEPFV+TimesNewRomanPSMT"/>
              </a:rPr>
              <a:t>17</a:t>
            </a:r>
            <a:r>
              <a:rPr sz="1000" spc="473" dirty="0">
                <a:solidFill>
                  <a:srgbClr val="221E1F"/>
                </a:solidFill>
                <a:latin typeface="NOEPFV+TimesNewRomanPSMT"/>
                <a:cs typeface="NOEPFV+TimesNewRomanPSMT"/>
              </a:rPr>
              <a:t> </a:t>
            </a:r>
            <a:r>
              <a:rPr sz="1000" dirty="0">
                <a:solidFill>
                  <a:srgbClr val="221E1F"/>
                </a:solidFill>
                <a:latin typeface="NOEPFV+TimesNewRomanPSMT"/>
                <a:cs typeface="NOEPFV+TimesNewRomanPSMT"/>
              </a:rPr>
              <a:t>18</a:t>
            </a:r>
            <a:r>
              <a:rPr sz="1000" spc="473" dirty="0">
                <a:solidFill>
                  <a:srgbClr val="221E1F"/>
                </a:solidFill>
                <a:latin typeface="NOEPFV+TimesNewRomanPSMT"/>
                <a:cs typeface="NOEPFV+TimesNewRomanPSMT"/>
              </a:rPr>
              <a:t> </a:t>
            </a:r>
            <a:r>
              <a:rPr sz="1000" dirty="0">
                <a:solidFill>
                  <a:srgbClr val="221E1F"/>
                </a:solidFill>
                <a:latin typeface="NOEPFV+TimesNewRomanPSMT"/>
                <a:cs typeface="NOEPFV+TimesNewRomanPSMT"/>
              </a:rPr>
              <a:t>19</a:t>
            </a:r>
            <a:r>
              <a:rPr sz="1000" spc="473" dirty="0">
                <a:solidFill>
                  <a:srgbClr val="221E1F"/>
                </a:solidFill>
                <a:latin typeface="NOEPFV+TimesNewRomanPSMT"/>
                <a:cs typeface="NOEPFV+TimesNewRomanPSMT"/>
              </a:rPr>
              <a:t> </a:t>
            </a:r>
            <a:r>
              <a:rPr sz="1000" dirty="0">
                <a:solidFill>
                  <a:srgbClr val="221E1F"/>
                </a:solidFill>
                <a:latin typeface="NOEPFV+TimesNewRomanPSMT"/>
                <a:cs typeface="NOEPFV+TimesNewRomanPSMT"/>
              </a:rPr>
              <a:t>20</a:t>
            </a:r>
            <a:r>
              <a:rPr sz="1000" spc="473" dirty="0">
                <a:solidFill>
                  <a:srgbClr val="221E1F"/>
                </a:solidFill>
                <a:latin typeface="NOEPFV+TimesNewRomanPSMT"/>
                <a:cs typeface="NOEPFV+TimesNewRomanPSMT"/>
              </a:rPr>
              <a:t> </a:t>
            </a:r>
            <a:r>
              <a:rPr sz="1000" dirty="0">
                <a:solidFill>
                  <a:srgbClr val="221E1F"/>
                </a:solidFill>
                <a:latin typeface="NOEPFV+TimesNewRomanPSMT"/>
                <a:cs typeface="NOEPFV+TimesNewRomanPSMT"/>
              </a:rPr>
              <a:t>21</a:t>
            </a:r>
          </a:p>
        </p:txBody>
      </p:sp>
      <p:sp>
        <p:nvSpPr>
          <p:cNvPr id="21" name="object 21"/>
          <p:cNvSpPr txBox="1"/>
          <p:nvPr/>
        </p:nvSpPr>
        <p:spPr>
          <a:xfrm>
            <a:off x="485402" y="2128366"/>
            <a:ext cx="378184" cy="141064"/>
          </a:xfrm>
          <a:prstGeom prst="rect">
            <a:avLst/>
          </a:prstGeom>
        </p:spPr>
        <p:txBody>
          <a:bodyPr vert="horz" wrap="square" lIns="0" tIns="0" rIns="0" bIns="0" rtlCol="0">
            <a:spAutoFit/>
          </a:bodyPr>
          <a:lstStyle/>
          <a:p>
            <a:pPr marL="0" marR="0">
              <a:lnSpc>
                <a:spcPts val="1107"/>
              </a:lnSpc>
              <a:spcBef>
                <a:spcPts val="0"/>
              </a:spcBef>
              <a:spcAft>
                <a:spcPts val="0"/>
              </a:spcAft>
            </a:pPr>
            <a:r>
              <a:rPr sz="1000" dirty="0">
                <a:solidFill>
                  <a:srgbClr val="221E1F"/>
                </a:solidFill>
                <a:latin typeface="Times New Roman" panose="02020603050405020304" pitchFamily="18" charset="0"/>
                <a:cs typeface="Times New Roman" panose="02020603050405020304" pitchFamily="18" charset="0"/>
              </a:rPr>
              <a:t>STT</a:t>
            </a:r>
          </a:p>
        </p:txBody>
      </p:sp>
      <p:sp>
        <p:nvSpPr>
          <p:cNvPr id="22" name="object 22"/>
          <p:cNvSpPr txBox="1"/>
          <p:nvPr/>
        </p:nvSpPr>
        <p:spPr>
          <a:xfrm>
            <a:off x="1024263" y="2128366"/>
            <a:ext cx="669905" cy="141064"/>
          </a:xfrm>
          <a:prstGeom prst="rect">
            <a:avLst/>
          </a:prstGeom>
        </p:spPr>
        <p:txBody>
          <a:bodyPr vert="horz" wrap="square" lIns="0" tIns="0" rIns="0" bIns="0" rtlCol="0">
            <a:spAutoFit/>
          </a:bodyPr>
          <a:lstStyle/>
          <a:p>
            <a:pPr marL="0" marR="0">
              <a:lnSpc>
                <a:spcPts val="1107"/>
              </a:lnSpc>
              <a:spcBef>
                <a:spcPts val="0"/>
              </a:spcBef>
              <a:spcAft>
                <a:spcPts val="0"/>
              </a:spcAft>
            </a:pPr>
            <a:r>
              <a:rPr sz="1000" dirty="0">
                <a:solidFill>
                  <a:srgbClr val="221E1F"/>
                </a:solidFill>
                <a:latin typeface="Times New Roman" panose="02020603050405020304" pitchFamily="18" charset="0"/>
                <a:cs typeface="Times New Roman" panose="02020603050405020304" pitchFamily="18" charset="0"/>
              </a:rPr>
              <a:t>Danh mục</a:t>
            </a:r>
          </a:p>
        </p:txBody>
      </p:sp>
      <p:sp>
        <p:nvSpPr>
          <p:cNvPr id="23" name="object 23"/>
          <p:cNvSpPr txBox="1"/>
          <p:nvPr/>
        </p:nvSpPr>
        <p:spPr>
          <a:xfrm>
            <a:off x="3659640" y="2325343"/>
            <a:ext cx="779377" cy="141064"/>
          </a:xfrm>
          <a:prstGeom prst="rect">
            <a:avLst/>
          </a:prstGeom>
        </p:spPr>
        <p:txBody>
          <a:bodyPr vert="horz" wrap="square" lIns="0" tIns="0" rIns="0" bIns="0" rtlCol="0">
            <a:spAutoFit/>
          </a:bodyPr>
          <a:lstStyle/>
          <a:p>
            <a:pPr marL="0" marR="0">
              <a:lnSpc>
                <a:spcPts val="1107"/>
              </a:lnSpc>
              <a:spcBef>
                <a:spcPts val="0"/>
              </a:spcBef>
              <a:spcAft>
                <a:spcPts val="0"/>
              </a:spcAft>
            </a:pPr>
            <a:r>
              <a:rPr sz="1000" b="1" dirty="0">
                <a:solidFill>
                  <a:srgbClr val="221E1F"/>
                </a:solidFill>
                <a:latin typeface="Times New Roman" panose="02020603050405020304" pitchFamily="18" charset="0"/>
                <a:cs typeface="Times New Roman" panose="02020603050405020304" pitchFamily="18" charset="0"/>
              </a:rPr>
              <a:t>ĐỘNG</a:t>
            </a:r>
            <a:r>
              <a:rPr sz="1000" b="1" spc="231" dirty="0">
                <a:solidFill>
                  <a:srgbClr val="221E1F"/>
                </a:solidFill>
                <a:latin typeface="Times New Roman" panose="02020603050405020304" pitchFamily="18" charset="0"/>
                <a:cs typeface="Times New Roman" panose="02020603050405020304" pitchFamily="18" charset="0"/>
              </a:rPr>
              <a:t> </a:t>
            </a:r>
            <a:r>
              <a:rPr sz="1000" b="1" dirty="0">
                <a:solidFill>
                  <a:srgbClr val="221E1F"/>
                </a:solidFill>
                <a:latin typeface="Times New Roman" panose="02020603050405020304" pitchFamily="18" charset="0"/>
                <a:cs typeface="Times New Roman" panose="02020603050405020304" pitchFamily="18" charset="0"/>
              </a:rPr>
              <a:t>CƠ</a:t>
            </a:r>
          </a:p>
        </p:txBody>
      </p:sp>
      <p:sp>
        <p:nvSpPr>
          <p:cNvPr id="24" name="object 24"/>
          <p:cNvSpPr txBox="1"/>
          <p:nvPr/>
        </p:nvSpPr>
        <p:spPr>
          <a:xfrm>
            <a:off x="551315" y="2520415"/>
            <a:ext cx="215900" cy="178742"/>
          </a:xfrm>
          <a:prstGeom prst="rect">
            <a:avLst/>
          </a:prstGeom>
        </p:spPr>
        <p:txBody>
          <a:bodyPr vert="horz" wrap="square" lIns="0" tIns="0" rIns="0" bIns="0" rtlCol="0">
            <a:spAutoFit/>
          </a:bodyPr>
          <a:lstStyle/>
          <a:p>
            <a:pPr marL="0" marR="0">
              <a:lnSpc>
                <a:spcPts val="1107"/>
              </a:lnSpc>
              <a:spcBef>
                <a:spcPts val="0"/>
              </a:spcBef>
              <a:spcAft>
                <a:spcPts val="0"/>
              </a:spcAft>
            </a:pPr>
            <a:r>
              <a:rPr sz="1000" dirty="0">
                <a:solidFill>
                  <a:srgbClr val="221E1F"/>
                </a:solidFill>
                <a:latin typeface="NOEPFV+TimesNewRomanPSMT"/>
                <a:cs typeface="NOEPFV+TimesNewRomanPSMT"/>
              </a:rPr>
              <a:t>1</a:t>
            </a:r>
          </a:p>
        </p:txBody>
      </p:sp>
      <p:sp>
        <p:nvSpPr>
          <p:cNvPr id="25" name="object 25"/>
          <p:cNvSpPr txBox="1"/>
          <p:nvPr/>
        </p:nvSpPr>
        <p:spPr>
          <a:xfrm>
            <a:off x="799092" y="2522701"/>
            <a:ext cx="1044321" cy="141064"/>
          </a:xfrm>
          <a:prstGeom prst="rect">
            <a:avLst/>
          </a:prstGeom>
        </p:spPr>
        <p:txBody>
          <a:bodyPr vert="horz" wrap="square" lIns="0" tIns="0" rIns="0" bIns="0" rtlCol="0">
            <a:spAutoFit/>
          </a:bodyPr>
          <a:lstStyle/>
          <a:p>
            <a:pPr marL="0" marR="0">
              <a:lnSpc>
                <a:spcPts val="1107"/>
              </a:lnSpc>
              <a:spcBef>
                <a:spcPts val="0"/>
              </a:spcBef>
              <a:spcAft>
                <a:spcPts val="0"/>
              </a:spcAft>
            </a:pPr>
            <a:r>
              <a:rPr sz="1000" dirty="0">
                <a:solidFill>
                  <a:srgbClr val="221E1F"/>
                </a:solidFill>
                <a:latin typeface="Times New Roman" panose="02020603050405020304" pitchFamily="18" charset="0"/>
                <a:cs typeface="Times New Roman" panose="02020603050405020304" pitchFamily="18" charset="0"/>
              </a:rPr>
              <a:t>Thay dầu bôi trơn</a:t>
            </a:r>
          </a:p>
        </p:txBody>
      </p:sp>
      <p:sp>
        <p:nvSpPr>
          <p:cNvPr id="26" name="object 26"/>
          <p:cNvSpPr txBox="1"/>
          <p:nvPr/>
        </p:nvSpPr>
        <p:spPr>
          <a:xfrm>
            <a:off x="3810644" y="2520542"/>
            <a:ext cx="2302383" cy="141064"/>
          </a:xfrm>
          <a:prstGeom prst="rect">
            <a:avLst/>
          </a:prstGeom>
        </p:spPr>
        <p:txBody>
          <a:bodyPr vert="horz" wrap="square" lIns="0" tIns="0" rIns="0" bIns="0" rtlCol="0">
            <a:spAutoFit/>
          </a:bodyPr>
          <a:lstStyle/>
          <a:p>
            <a:pPr marL="0" marR="0">
              <a:lnSpc>
                <a:spcPts val="1107"/>
              </a:lnSpc>
              <a:spcBef>
                <a:spcPts val="0"/>
              </a:spcBef>
              <a:spcAft>
                <a:spcPts val="0"/>
              </a:spcAft>
            </a:pPr>
            <a:r>
              <a:rPr sz="1000" dirty="0">
                <a:solidFill>
                  <a:srgbClr val="221E1F"/>
                </a:solidFill>
                <a:latin typeface="Times New Roman" panose="02020603050405020304" pitchFamily="18" charset="0"/>
                <a:cs typeface="Times New Roman" panose="02020603050405020304" pitchFamily="18" charset="0"/>
              </a:rPr>
              <a:t>Theo danh mục khuyến cáo dầu bảo dưỡng</a:t>
            </a:r>
          </a:p>
        </p:txBody>
      </p:sp>
      <p:sp>
        <p:nvSpPr>
          <p:cNvPr id="27" name="object 27"/>
          <p:cNvSpPr txBox="1"/>
          <p:nvPr/>
        </p:nvSpPr>
        <p:spPr>
          <a:xfrm>
            <a:off x="799092" y="2687801"/>
            <a:ext cx="1958847" cy="641201"/>
          </a:xfrm>
          <a:prstGeom prst="rect">
            <a:avLst/>
          </a:prstGeom>
        </p:spPr>
        <p:txBody>
          <a:bodyPr vert="horz" wrap="square" lIns="0" tIns="0" rIns="0" bIns="0" rtlCol="0">
            <a:spAutoFit/>
          </a:bodyPr>
          <a:lstStyle/>
          <a:p>
            <a:pPr marL="0" marR="0">
              <a:lnSpc>
                <a:spcPts val="1107"/>
              </a:lnSpc>
              <a:spcBef>
                <a:spcPts val="0"/>
              </a:spcBef>
              <a:spcAft>
                <a:spcPts val="0"/>
              </a:spcAft>
            </a:pPr>
            <a:r>
              <a:rPr sz="1000" dirty="0">
                <a:solidFill>
                  <a:srgbClr val="221E1F"/>
                </a:solidFill>
                <a:latin typeface="Times New Roman" panose="02020603050405020304" pitchFamily="18" charset="0"/>
                <a:cs typeface="Times New Roman" panose="02020603050405020304" pitchFamily="18" charset="0"/>
              </a:rPr>
              <a:t>Thay</a:t>
            </a:r>
            <a:r>
              <a:rPr sz="1000" spc="14" dirty="0">
                <a:solidFill>
                  <a:srgbClr val="221E1F"/>
                </a:solidFill>
                <a:latin typeface="Times New Roman" panose="02020603050405020304" pitchFamily="18" charset="0"/>
                <a:cs typeface="Times New Roman" panose="02020603050405020304" pitchFamily="18" charset="0"/>
              </a:rPr>
              <a:t> </a:t>
            </a:r>
            <a:r>
              <a:rPr sz="1000" dirty="0">
                <a:solidFill>
                  <a:srgbClr val="221E1F"/>
                </a:solidFill>
                <a:latin typeface="Times New Roman" panose="02020603050405020304" pitchFamily="18" charset="0"/>
                <a:cs typeface="Times New Roman" panose="02020603050405020304" pitchFamily="18" charset="0"/>
              </a:rPr>
              <a:t>thế</a:t>
            </a:r>
            <a:r>
              <a:rPr sz="1000" spc="14" dirty="0">
                <a:solidFill>
                  <a:srgbClr val="221E1F"/>
                </a:solidFill>
                <a:latin typeface="Times New Roman" panose="02020603050405020304" pitchFamily="18" charset="0"/>
                <a:cs typeface="Times New Roman" panose="02020603050405020304" pitchFamily="18" charset="0"/>
              </a:rPr>
              <a:t> </a:t>
            </a:r>
            <a:r>
              <a:rPr sz="1000" dirty="0">
                <a:solidFill>
                  <a:srgbClr val="221E1F"/>
                </a:solidFill>
                <a:latin typeface="Times New Roman" panose="02020603050405020304" pitchFamily="18" charset="0"/>
                <a:cs typeface="Times New Roman" panose="02020603050405020304" pitchFamily="18" charset="0"/>
              </a:rPr>
              <a:t>lọc</a:t>
            </a:r>
            <a:r>
              <a:rPr sz="1000" spc="14" dirty="0">
                <a:solidFill>
                  <a:srgbClr val="221E1F"/>
                </a:solidFill>
                <a:latin typeface="Times New Roman" panose="02020603050405020304" pitchFamily="18" charset="0"/>
                <a:cs typeface="Times New Roman" panose="02020603050405020304" pitchFamily="18" charset="0"/>
              </a:rPr>
              <a:t> </a:t>
            </a:r>
            <a:r>
              <a:rPr sz="1000" dirty="0">
                <a:solidFill>
                  <a:srgbClr val="221E1F"/>
                </a:solidFill>
                <a:latin typeface="Times New Roman" panose="02020603050405020304" pitchFamily="18" charset="0"/>
                <a:cs typeface="Times New Roman" panose="02020603050405020304" pitchFamily="18" charset="0"/>
              </a:rPr>
              <a:t>dầu</a:t>
            </a:r>
            <a:r>
              <a:rPr sz="1000" spc="14" dirty="0">
                <a:solidFill>
                  <a:srgbClr val="221E1F"/>
                </a:solidFill>
                <a:latin typeface="Times New Roman" panose="02020603050405020304" pitchFamily="18" charset="0"/>
                <a:cs typeface="Times New Roman" panose="02020603050405020304" pitchFamily="18" charset="0"/>
              </a:rPr>
              <a:t> </a:t>
            </a:r>
            <a:r>
              <a:rPr sz="1000" dirty="0">
                <a:solidFill>
                  <a:srgbClr val="221E1F"/>
                </a:solidFill>
                <a:latin typeface="Times New Roman" panose="02020603050405020304" pitchFamily="18" charset="0"/>
                <a:cs typeface="Times New Roman" panose="02020603050405020304" pitchFamily="18" charset="0"/>
              </a:rPr>
              <a:t>động</a:t>
            </a:r>
            <a:r>
              <a:rPr sz="1000" spc="14" dirty="0">
                <a:solidFill>
                  <a:srgbClr val="221E1F"/>
                </a:solidFill>
                <a:latin typeface="Times New Roman" panose="02020603050405020304" pitchFamily="18" charset="0"/>
                <a:cs typeface="Times New Roman" panose="02020603050405020304" pitchFamily="18" charset="0"/>
              </a:rPr>
              <a:t> </a:t>
            </a:r>
            <a:r>
              <a:rPr sz="1000" dirty="0">
                <a:solidFill>
                  <a:srgbClr val="221E1F"/>
                </a:solidFill>
                <a:latin typeface="Times New Roman" panose="02020603050405020304" pitchFamily="18" charset="0"/>
                <a:cs typeface="Times New Roman" panose="02020603050405020304" pitchFamily="18" charset="0"/>
              </a:rPr>
              <a:t>cơ,</a:t>
            </a:r>
            <a:r>
              <a:rPr sz="1000" spc="14" dirty="0">
                <a:solidFill>
                  <a:srgbClr val="221E1F"/>
                </a:solidFill>
                <a:latin typeface="Times New Roman" panose="02020603050405020304" pitchFamily="18" charset="0"/>
                <a:cs typeface="Times New Roman" panose="02020603050405020304" pitchFamily="18" charset="0"/>
              </a:rPr>
              <a:t> </a:t>
            </a:r>
            <a:r>
              <a:rPr sz="1000" dirty="0">
                <a:solidFill>
                  <a:srgbClr val="221E1F"/>
                </a:solidFill>
                <a:latin typeface="Times New Roman" panose="02020603050405020304" pitchFamily="18" charset="0"/>
                <a:cs typeface="Times New Roman" panose="02020603050405020304" pitchFamily="18" charset="0"/>
              </a:rPr>
              <a:t>lọc</a:t>
            </a:r>
            <a:r>
              <a:rPr sz="1000" spc="14" dirty="0">
                <a:solidFill>
                  <a:srgbClr val="221E1F"/>
                </a:solidFill>
                <a:latin typeface="Times New Roman" panose="02020603050405020304" pitchFamily="18" charset="0"/>
                <a:cs typeface="Times New Roman" panose="02020603050405020304" pitchFamily="18" charset="0"/>
              </a:rPr>
              <a:t> </a:t>
            </a:r>
            <a:r>
              <a:rPr sz="1000" dirty="0">
                <a:solidFill>
                  <a:srgbClr val="221E1F"/>
                </a:solidFill>
                <a:latin typeface="Times New Roman" panose="02020603050405020304" pitchFamily="18" charset="0"/>
                <a:cs typeface="Times New Roman" panose="02020603050405020304" pitchFamily="18" charset="0"/>
              </a:rPr>
              <a:t>nhiên</a:t>
            </a:r>
          </a:p>
          <a:p>
            <a:pPr marL="0" marR="0">
              <a:lnSpc>
                <a:spcPts val="1107"/>
              </a:lnSpc>
              <a:spcBef>
                <a:spcPts val="192"/>
              </a:spcBef>
              <a:spcAft>
                <a:spcPts val="0"/>
              </a:spcAft>
            </a:pPr>
            <a:r>
              <a:rPr sz="1000" dirty="0">
                <a:solidFill>
                  <a:srgbClr val="221E1F"/>
                </a:solidFill>
                <a:latin typeface="Times New Roman" panose="02020603050405020304" pitchFamily="18" charset="0"/>
                <a:cs typeface="Times New Roman" panose="02020603050405020304" pitchFamily="18" charset="0"/>
              </a:rPr>
              <a:t>liệu tinh, lọc nhiên liệu thô</a:t>
            </a:r>
          </a:p>
          <a:p>
            <a:pPr marL="0" marR="0">
              <a:lnSpc>
                <a:spcPts val="1107"/>
              </a:lnSpc>
              <a:spcBef>
                <a:spcPts val="192"/>
              </a:spcBef>
              <a:spcAft>
                <a:spcPts val="0"/>
              </a:spcAft>
            </a:pPr>
            <a:r>
              <a:rPr sz="1000" dirty="0">
                <a:solidFill>
                  <a:srgbClr val="221E1F"/>
                </a:solidFill>
                <a:latin typeface="Times New Roman" panose="02020603050405020304" pitchFamily="18" charset="0"/>
                <a:cs typeface="Times New Roman" panose="02020603050405020304" pitchFamily="18" charset="0"/>
              </a:rPr>
              <a:t>Kiểm</a:t>
            </a:r>
            <a:r>
              <a:rPr sz="1000" spc="-18" dirty="0">
                <a:solidFill>
                  <a:srgbClr val="221E1F"/>
                </a:solidFill>
                <a:latin typeface="Times New Roman" panose="02020603050405020304" pitchFamily="18" charset="0"/>
                <a:cs typeface="Times New Roman" panose="02020603050405020304" pitchFamily="18" charset="0"/>
              </a:rPr>
              <a:t> </a:t>
            </a:r>
            <a:r>
              <a:rPr sz="1000" dirty="0">
                <a:solidFill>
                  <a:srgbClr val="221E1F"/>
                </a:solidFill>
                <a:latin typeface="Times New Roman" panose="02020603050405020304" pitchFamily="18" charset="0"/>
                <a:cs typeface="Times New Roman" panose="02020603050405020304" pitchFamily="18" charset="0"/>
              </a:rPr>
              <a:t>tra</a:t>
            </a:r>
            <a:r>
              <a:rPr sz="1000" spc="-18" dirty="0">
                <a:solidFill>
                  <a:srgbClr val="221E1F"/>
                </a:solidFill>
                <a:latin typeface="Times New Roman" panose="02020603050405020304" pitchFamily="18" charset="0"/>
                <a:cs typeface="Times New Roman" panose="02020603050405020304" pitchFamily="18" charset="0"/>
              </a:rPr>
              <a:t> </a:t>
            </a:r>
            <a:r>
              <a:rPr sz="1000" dirty="0">
                <a:solidFill>
                  <a:srgbClr val="221E1F"/>
                </a:solidFill>
                <a:latin typeface="Times New Roman" panose="02020603050405020304" pitchFamily="18" charset="0"/>
                <a:cs typeface="Times New Roman" panose="02020603050405020304" pitchFamily="18" charset="0"/>
              </a:rPr>
              <a:t>sự</a:t>
            </a:r>
            <a:r>
              <a:rPr sz="1000" spc="-18" dirty="0">
                <a:solidFill>
                  <a:srgbClr val="221E1F"/>
                </a:solidFill>
                <a:latin typeface="Times New Roman" panose="02020603050405020304" pitchFamily="18" charset="0"/>
                <a:cs typeface="Times New Roman" panose="02020603050405020304" pitchFamily="18" charset="0"/>
              </a:rPr>
              <a:t> </a:t>
            </a:r>
            <a:r>
              <a:rPr sz="1000" dirty="0">
                <a:solidFill>
                  <a:srgbClr val="221E1F"/>
                </a:solidFill>
                <a:latin typeface="Times New Roman" panose="02020603050405020304" pitchFamily="18" charset="0"/>
                <a:cs typeface="Times New Roman" panose="02020603050405020304" pitchFamily="18" charset="0"/>
              </a:rPr>
              <a:t>rò</a:t>
            </a:r>
            <a:r>
              <a:rPr sz="1000" spc="-18" dirty="0">
                <a:solidFill>
                  <a:srgbClr val="221E1F"/>
                </a:solidFill>
                <a:latin typeface="Times New Roman" panose="02020603050405020304" pitchFamily="18" charset="0"/>
                <a:cs typeface="Times New Roman" panose="02020603050405020304" pitchFamily="18" charset="0"/>
              </a:rPr>
              <a:t> </a:t>
            </a:r>
            <a:r>
              <a:rPr sz="1000" dirty="0">
                <a:solidFill>
                  <a:srgbClr val="221E1F"/>
                </a:solidFill>
                <a:latin typeface="Times New Roman" panose="02020603050405020304" pitchFamily="18" charset="0"/>
                <a:cs typeface="Times New Roman" panose="02020603050405020304" pitchFamily="18" charset="0"/>
              </a:rPr>
              <a:t>rỉ</a:t>
            </a:r>
            <a:r>
              <a:rPr sz="1000" spc="-18" dirty="0">
                <a:solidFill>
                  <a:srgbClr val="221E1F"/>
                </a:solidFill>
                <a:latin typeface="Times New Roman" panose="02020603050405020304" pitchFamily="18" charset="0"/>
                <a:cs typeface="Times New Roman" panose="02020603050405020304" pitchFamily="18" charset="0"/>
              </a:rPr>
              <a:t> </a:t>
            </a:r>
            <a:r>
              <a:rPr sz="1000" dirty="0">
                <a:solidFill>
                  <a:srgbClr val="221E1F"/>
                </a:solidFill>
                <a:latin typeface="Times New Roman" panose="02020603050405020304" pitchFamily="18" charset="0"/>
                <a:cs typeface="Times New Roman" panose="02020603050405020304" pitchFamily="18" charset="0"/>
              </a:rPr>
              <a:t>dầu,</a:t>
            </a:r>
            <a:r>
              <a:rPr sz="1000" spc="-18" dirty="0">
                <a:solidFill>
                  <a:srgbClr val="221E1F"/>
                </a:solidFill>
                <a:latin typeface="Times New Roman" panose="02020603050405020304" pitchFamily="18" charset="0"/>
                <a:cs typeface="Times New Roman" panose="02020603050405020304" pitchFamily="18" charset="0"/>
              </a:rPr>
              <a:t> </a:t>
            </a:r>
            <a:r>
              <a:rPr sz="1000" dirty="0">
                <a:solidFill>
                  <a:srgbClr val="221E1F"/>
                </a:solidFill>
                <a:latin typeface="Times New Roman" panose="02020603050405020304" pitchFamily="18" charset="0"/>
                <a:cs typeface="Times New Roman" panose="02020603050405020304" pitchFamily="18" charset="0"/>
              </a:rPr>
              <a:t>nước</a:t>
            </a:r>
            <a:r>
              <a:rPr sz="1000" spc="-18" dirty="0">
                <a:solidFill>
                  <a:srgbClr val="221E1F"/>
                </a:solidFill>
                <a:latin typeface="Times New Roman" panose="02020603050405020304" pitchFamily="18" charset="0"/>
                <a:cs typeface="Times New Roman" panose="02020603050405020304" pitchFamily="18" charset="0"/>
              </a:rPr>
              <a:t> </a:t>
            </a:r>
            <a:r>
              <a:rPr sz="1000" dirty="0">
                <a:solidFill>
                  <a:srgbClr val="221E1F"/>
                </a:solidFill>
                <a:latin typeface="Times New Roman" panose="02020603050405020304" pitchFamily="18" charset="0"/>
                <a:cs typeface="Times New Roman" panose="02020603050405020304" pitchFamily="18" charset="0"/>
              </a:rPr>
              <a:t>làm</a:t>
            </a:r>
            <a:r>
              <a:rPr sz="1000" spc="-18" dirty="0">
                <a:solidFill>
                  <a:srgbClr val="221E1F"/>
                </a:solidFill>
                <a:latin typeface="Times New Roman" panose="02020603050405020304" pitchFamily="18" charset="0"/>
                <a:cs typeface="Times New Roman" panose="02020603050405020304" pitchFamily="18" charset="0"/>
              </a:rPr>
              <a:t> </a:t>
            </a:r>
            <a:r>
              <a:rPr sz="1000" dirty="0">
                <a:solidFill>
                  <a:srgbClr val="221E1F"/>
                </a:solidFill>
                <a:latin typeface="Times New Roman" panose="02020603050405020304" pitchFamily="18" charset="0"/>
                <a:cs typeface="Times New Roman" panose="02020603050405020304" pitchFamily="18" charset="0"/>
              </a:rPr>
              <a:t>mát,</a:t>
            </a:r>
          </a:p>
          <a:p>
            <a:pPr marL="0" marR="0">
              <a:lnSpc>
                <a:spcPts val="1107"/>
              </a:lnSpc>
              <a:spcBef>
                <a:spcPts val="192"/>
              </a:spcBef>
              <a:spcAft>
                <a:spcPts val="0"/>
              </a:spcAft>
            </a:pPr>
            <a:r>
              <a:rPr sz="1000" dirty="0">
                <a:solidFill>
                  <a:srgbClr val="221E1F"/>
                </a:solidFill>
                <a:latin typeface="Times New Roman" panose="02020603050405020304" pitchFamily="18" charset="0"/>
                <a:cs typeface="Times New Roman" panose="02020603050405020304" pitchFamily="18" charset="0"/>
              </a:rPr>
              <a:t>khí nạp</a:t>
            </a:r>
          </a:p>
        </p:txBody>
      </p:sp>
      <p:sp>
        <p:nvSpPr>
          <p:cNvPr id="28" name="object 28"/>
          <p:cNvSpPr txBox="1"/>
          <p:nvPr/>
        </p:nvSpPr>
        <p:spPr>
          <a:xfrm>
            <a:off x="551315" y="2761715"/>
            <a:ext cx="215900" cy="178742"/>
          </a:xfrm>
          <a:prstGeom prst="rect">
            <a:avLst/>
          </a:prstGeom>
        </p:spPr>
        <p:txBody>
          <a:bodyPr vert="horz" wrap="square" lIns="0" tIns="0" rIns="0" bIns="0" rtlCol="0">
            <a:spAutoFit/>
          </a:bodyPr>
          <a:lstStyle/>
          <a:p>
            <a:pPr marL="0" marR="0">
              <a:lnSpc>
                <a:spcPts val="1107"/>
              </a:lnSpc>
              <a:spcBef>
                <a:spcPts val="0"/>
              </a:spcBef>
              <a:spcAft>
                <a:spcPts val="0"/>
              </a:spcAft>
            </a:pPr>
            <a:r>
              <a:rPr sz="1000" dirty="0">
                <a:solidFill>
                  <a:srgbClr val="221E1F"/>
                </a:solidFill>
                <a:latin typeface="NOEPFV+TimesNewRomanPSMT"/>
                <a:cs typeface="NOEPFV+TimesNewRomanPSMT"/>
              </a:rPr>
              <a:t>2</a:t>
            </a:r>
          </a:p>
        </p:txBody>
      </p:sp>
      <p:sp>
        <p:nvSpPr>
          <p:cNvPr id="29" name="object 29"/>
          <p:cNvSpPr txBox="1"/>
          <p:nvPr/>
        </p:nvSpPr>
        <p:spPr>
          <a:xfrm>
            <a:off x="3810644" y="2774542"/>
            <a:ext cx="2302383" cy="141064"/>
          </a:xfrm>
          <a:prstGeom prst="rect">
            <a:avLst/>
          </a:prstGeom>
        </p:spPr>
        <p:txBody>
          <a:bodyPr vert="horz" wrap="square" lIns="0" tIns="0" rIns="0" bIns="0" rtlCol="0">
            <a:spAutoFit/>
          </a:bodyPr>
          <a:lstStyle/>
          <a:p>
            <a:pPr marL="0" marR="0">
              <a:lnSpc>
                <a:spcPts val="1107"/>
              </a:lnSpc>
              <a:spcBef>
                <a:spcPts val="0"/>
              </a:spcBef>
              <a:spcAft>
                <a:spcPts val="0"/>
              </a:spcAft>
            </a:pPr>
            <a:r>
              <a:rPr sz="1000" dirty="0">
                <a:solidFill>
                  <a:srgbClr val="221E1F"/>
                </a:solidFill>
                <a:latin typeface="Times New Roman" panose="02020603050405020304" pitchFamily="18" charset="0"/>
                <a:cs typeface="Times New Roman" panose="02020603050405020304" pitchFamily="18" charset="0"/>
              </a:rPr>
              <a:t>Theo danh mục khuyến cáo dầu bảo dưỡng</a:t>
            </a:r>
          </a:p>
        </p:txBody>
      </p:sp>
      <p:sp>
        <p:nvSpPr>
          <p:cNvPr id="30" name="object 30"/>
          <p:cNvSpPr txBox="1"/>
          <p:nvPr/>
        </p:nvSpPr>
        <p:spPr>
          <a:xfrm>
            <a:off x="4389384" y="3081501"/>
            <a:ext cx="1138173" cy="141064"/>
          </a:xfrm>
          <a:prstGeom prst="rect">
            <a:avLst/>
          </a:prstGeom>
        </p:spPr>
        <p:txBody>
          <a:bodyPr vert="horz" wrap="square" lIns="0" tIns="0" rIns="0" bIns="0" rtlCol="0">
            <a:spAutoFit/>
          </a:bodyPr>
          <a:lstStyle/>
          <a:p>
            <a:pPr marL="0" marR="0">
              <a:lnSpc>
                <a:spcPts val="1107"/>
              </a:lnSpc>
              <a:spcBef>
                <a:spcPts val="0"/>
              </a:spcBef>
              <a:spcAft>
                <a:spcPts val="0"/>
              </a:spcAft>
            </a:pPr>
            <a:r>
              <a:rPr sz="1000" dirty="0">
                <a:solidFill>
                  <a:srgbClr val="221E1F"/>
                </a:solidFill>
                <a:latin typeface="Times New Roman" panose="02020603050405020304" pitchFamily="18" charset="0"/>
                <a:cs typeface="Times New Roman" panose="02020603050405020304" pitchFamily="18" charset="0"/>
              </a:rPr>
              <a:t>Kiểm tra hằng ngày</a:t>
            </a:r>
          </a:p>
        </p:txBody>
      </p:sp>
      <p:sp>
        <p:nvSpPr>
          <p:cNvPr id="31" name="object 31"/>
          <p:cNvSpPr txBox="1"/>
          <p:nvPr/>
        </p:nvSpPr>
        <p:spPr>
          <a:xfrm>
            <a:off x="551315" y="3117315"/>
            <a:ext cx="215900" cy="178742"/>
          </a:xfrm>
          <a:prstGeom prst="rect">
            <a:avLst/>
          </a:prstGeom>
        </p:spPr>
        <p:txBody>
          <a:bodyPr vert="horz" wrap="square" lIns="0" tIns="0" rIns="0" bIns="0" rtlCol="0">
            <a:spAutoFit/>
          </a:bodyPr>
          <a:lstStyle/>
          <a:p>
            <a:pPr marL="0" marR="0">
              <a:lnSpc>
                <a:spcPts val="1107"/>
              </a:lnSpc>
              <a:spcBef>
                <a:spcPts val="0"/>
              </a:spcBef>
              <a:spcAft>
                <a:spcPts val="0"/>
              </a:spcAft>
            </a:pPr>
            <a:r>
              <a:rPr sz="1000" dirty="0">
                <a:solidFill>
                  <a:srgbClr val="221E1F"/>
                </a:solidFill>
                <a:latin typeface="NOEPFV+TimesNewRomanPSMT"/>
                <a:cs typeface="NOEPFV+TimesNewRomanPSMT"/>
              </a:rPr>
              <a:t>3</a:t>
            </a:r>
          </a:p>
        </p:txBody>
      </p:sp>
      <p:sp>
        <p:nvSpPr>
          <p:cNvPr id="32" name="object 32"/>
          <p:cNvSpPr txBox="1"/>
          <p:nvPr/>
        </p:nvSpPr>
        <p:spPr>
          <a:xfrm>
            <a:off x="799092" y="3348201"/>
            <a:ext cx="1958720" cy="307777"/>
          </a:xfrm>
          <a:prstGeom prst="rect">
            <a:avLst/>
          </a:prstGeom>
        </p:spPr>
        <p:txBody>
          <a:bodyPr vert="horz" wrap="square" lIns="0" tIns="0" rIns="0" bIns="0" rtlCol="0">
            <a:spAutoFit/>
          </a:bodyPr>
          <a:lstStyle/>
          <a:p>
            <a:pPr marL="0" marR="0">
              <a:lnSpc>
                <a:spcPts val="1107"/>
              </a:lnSpc>
              <a:spcBef>
                <a:spcPts val="0"/>
              </a:spcBef>
              <a:spcAft>
                <a:spcPts val="0"/>
              </a:spcAft>
            </a:pPr>
            <a:r>
              <a:rPr sz="1000" dirty="0">
                <a:solidFill>
                  <a:srgbClr val="221E1F"/>
                </a:solidFill>
                <a:latin typeface="Times New Roman" panose="02020603050405020304" pitchFamily="18" charset="0"/>
                <a:cs typeface="Times New Roman" panose="02020603050405020304" pitchFamily="18" charset="0"/>
              </a:rPr>
              <a:t>Kiểm</a:t>
            </a:r>
            <a:r>
              <a:rPr sz="1000" spc="-27" dirty="0">
                <a:solidFill>
                  <a:srgbClr val="221E1F"/>
                </a:solidFill>
                <a:latin typeface="Times New Roman" panose="02020603050405020304" pitchFamily="18" charset="0"/>
                <a:cs typeface="Times New Roman" panose="02020603050405020304" pitchFamily="18" charset="0"/>
              </a:rPr>
              <a:t> </a:t>
            </a:r>
            <a:r>
              <a:rPr sz="1000" dirty="0">
                <a:solidFill>
                  <a:srgbClr val="221E1F"/>
                </a:solidFill>
                <a:latin typeface="Times New Roman" panose="02020603050405020304" pitchFamily="18" charset="0"/>
                <a:cs typeface="Times New Roman" panose="02020603050405020304" pitchFamily="18" charset="0"/>
              </a:rPr>
              <a:t>tra,</a:t>
            </a:r>
            <a:r>
              <a:rPr sz="1000" spc="-27" dirty="0">
                <a:solidFill>
                  <a:srgbClr val="221E1F"/>
                </a:solidFill>
                <a:latin typeface="Times New Roman" panose="02020603050405020304" pitchFamily="18" charset="0"/>
                <a:cs typeface="Times New Roman" panose="02020603050405020304" pitchFamily="18" charset="0"/>
              </a:rPr>
              <a:t> </a:t>
            </a:r>
            <a:r>
              <a:rPr sz="1000" dirty="0">
                <a:solidFill>
                  <a:srgbClr val="221E1F"/>
                </a:solidFill>
                <a:latin typeface="Times New Roman" panose="02020603050405020304" pitchFamily="18" charset="0"/>
                <a:cs typeface="Times New Roman" panose="02020603050405020304" pitchFamily="18" charset="0"/>
              </a:rPr>
              <a:t>làm</a:t>
            </a:r>
            <a:r>
              <a:rPr sz="1000" spc="-27" dirty="0">
                <a:solidFill>
                  <a:srgbClr val="221E1F"/>
                </a:solidFill>
                <a:latin typeface="Times New Roman" panose="02020603050405020304" pitchFamily="18" charset="0"/>
                <a:cs typeface="Times New Roman" panose="02020603050405020304" pitchFamily="18" charset="0"/>
              </a:rPr>
              <a:t> </a:t>
            </a:r>
            <a:r>
              <a:rPr sz="1000" dirty="0">
                <a:solidFill>
                  <a:srgbClr val="221E1F"/>
                </a:solidFill>
                <a:latin typeface="Times New Roman" panose="02020603050405020304" pitchFamily="18" charset="0"/>
                <a:cs typeface="Times New Roman" panose="02020603050405020304" pitchFamily="18" charset="0"/>
              </a:rPr>
              <a:t>sạch</a:t>
            </a:r>
            <a:r>
              <a:rPr sz="1000" spc="-27" dirty="0">
                <a:solidFill>
                  <a:srgbClr val="221E1F"/>
                </a:solidFill>
                <a:latin typeface="Times New Roman" panose="02020603050405020304" pitchFamily="18" charset="0"/>
                <a:cs typeface="Times New Roman" panose="02020603050405020304" pitchFamily="18" charset="0"/>
              </a:rPr>
              <a:t> </a:t>
            </a:r>
            <a:r>
              <a:rPr sz="1000" dirty="0">
                <a:solidFill>
                  <a:srgbClr val="221E1F"/>
                </a:solidFill>
                <a:latin typeface="Times New Roman" panose="02020603050405020304" pitchFamily="18" charset="0"/>
                <a:cs typeface="Times New Roman" panose="02020603050405020304" pitchFamily="18" charset="0"/>
              </a:rPr>
              <a:t>lọc</a:t>
            </a:r>
            <a:r>
              <a:rPr sz="1000" spc="-27" dirty="0">
                <a:solidFill>
                  <a:srgbClr val="221E1F"/>
                </a:solidFill>
                <a:latin typeface="Times New Roman" panose="02020603050405020304" pitchFamily="18" charset="0"/>
                <a:cs typeface="Times New Roman" panose="02020603050405020304" pitchFamily="18" charset="0"/>
              </a:rPr>
              <a:t> </a:t>
            </a:r>
            <a:r>
              <a:rPr sz="1000" dirty="0">
                <a:solidFill>
                  <a:srgbClr val="221E1F"/>
                </a:solidFill>
                <a:latin typeface="Times New Roman" panose="02020603050405020304" pitchFamily="18" charset="0"/>
                <a:cs typeface="Times New Roman" panose="02020603050405020304" pitchFamily="18" charset="0"/>
              </a:rPr>
              <a:t>gió</a:t>
            </a:r>
            <a:r>
              <a:rPr sz="1000" spc="-27" dirty="0">
                <a:solidFill>
                  <a:srgbClr val="221E1F"/>
                </a:solidFill>
                <a:latin typeface="Times New Roman" panose="02020603050405020304" pitchFamily="18" charset="0"/>
                <a:cs typeface="Times New Roman" panose="02020603050405020304" pitchFamily="18" charset="0"/>
              </a:rPr>
              <a:t> </a:t>
            </a:r>
            <a:r>
              <a:rPr sz="1000" dirty="0">
                <a:solidFill>
                  <a:srgbClr val="221E1F"/>
                </a:solidFill>
                <a:latin typeface="Times New Roman" panose="02020603050405020304" pitchFamily="18" charset="0"/>
                <a:cs typeface="Times New Roman" panose="02020603050405020304" pitchFamily="18" charset="0"/>
              </a:rPr>
              <a:t>hoặc</a:t>
            </a:r>
            <a:r>
              <a:rPr sz="1000" spc="-27" dirty="0">
                <a:solidFill>
                  <a:srgbClr val="221E1F"/>
                </a:solidFill>
                <a:latin typeface="Times New Roman" panose="02020603050405020304" pitchFamily="18" charset="0"/>
                <a:cs typeface="Times New Roman" panose="02020603050405020304" pitchFamily="18" charset="0"/>
              </a:rPr>
              <a:t> </a:t>
            </a:r>
            <a:r>
              <a:rPr sz="1000" dirty="0">
                <a:solidFill>
                  <a:srgbClr val="221E1F"/>
                </a:solidFill>
                <a:latin typeface="Times New Roman" panose="02020603050405020304" pitchFamily="18" charset="0"/>
                <a:cs typeface="Times New Roman" panose="02020603050405020304" pitchFamily="18" charset="0"/>
              </a:rPr>
              <a:t>thay</a:t>
            </a:r>
          </a:p>
          <a:p>
            <a:pPr marL="0" marR="0">
              <a:lnSpc>
                <a:spcPts val="1107"/>
              </a:lnSpc>
              <a:spcBef>
                <a:spcPts val="192"/>
              </a:spcBef>
              <a:spcAft>
                <a:spcPts val="0"/>
              </a:spcAft>
            </a:pPr>
            <a:r>
              <a:rPr sz="1000" dirty="0">
                <a:solidFill>
                  <a:srgbClr val="221E1F"/>
                </a:solidFill>
                <a:latin typeface="Times New Roman" panose="02020603050405020304" pitchFamily="18" charset="0"/>
                <a:cs typeface="Times New Roman" panose="02020603050405020304" pitchFamily="18" charset="0"/>
              </a:rPr>
              <a:t>thế (với xe đầu kéo, tải thùng)</a:t>
            </a:r>
          </a:p>
        </p:txBody>
      </p:sp>
      <p:sp>
        <p:nvSpPr>
          <p:cNvPr id="33" name="object 33"/>
          <p:cNvSpPr txBox="1"/>
          <p:nvPr/>
        </p:nvSpPr>
        <p:spPr>
          <a:xfrm>
            <a:off x="551315" y="3447515"/>
            <a:ext cx="215900" cy="178742"/>
          </a:xfrm>
          <a:prstGeom prst="rect">
            <a:avLst/>
          </a:prstGeom>
        </p:spPr>
        <p:txBody>
          <a:bodyPr vert="horz" wrap="square" lIns="0" tIns="0" rIns="0" bIns="0" rtlCol="0">
            <a:spAutoFit/>
          </a:bodyPr>
          <a:lstStyle/>
          <a:p>
            <a:pPr marL="0" marR="0">
              <a:lnSpc>
                <a:spcPts val="1107"/>
              </a:lnSpc>
              <a:spcBef>
                <a:spcPts val="0"/>
              </a:spcBef>
              <a:spcAft>
                <a:spcPts val="0"/>
              </a:spcAft>
            </a:pPr>
            <a:r>
              <a:rPr sz="1000" dirty="0">
                <a:solidFill>
                  <a:srgbClr val="221E1F"/>
                </a:solidFill>
                <a:latin typeface="NOEPFV+TimesNewRomanPSMT"/>
                <a:cs typeface="NOEPFV+TimesNewRomanPSMT"/>
              </a:rPr>
              <a:t>4</a:t>
            </a:r>
          </a:p>
        </p:txBody>
      </p:sp>
      <p:sp>
        <p:nvSpPr>
          <p:cNvPr id="34" name="object 34"/>
          <p:cNvSpPr txBox="1"/>
          <p:nvPr/>
        </p:nvSpPr>
        <p:spPr>
          <a:xfrm>
            <a:off x="2973459" y="3435069"/>
            <a:ext cx="194691" cy="178742"/>
          </a:xfrm>
          <a:prstGeom prst="rect">
            <a:avLst/>
          </a:prstGeom>
        </p:spPr>
        <p:txBody>
          <a:bodyPr vert="horz" wrap="square" lIns="0" tIns="0" rIns="0" bIns="0" rtlCol="0">
            <a:spAutoFit/>
          </a:bodyPr>
          <a:lstStyle/>
          <a:p>
            <a:pPr marL="0" marR="0">
              <a:lnSpc>
                <a:spcPts val="1107"/>
              </a:lnSpc>
              <a:spcBef>
                <a:spcPts val="0"/>
              </a:spcBef>
              <a:spcAft>
                <a:spcPts val="0"/>
              </a:spcAft>
            </a:pPr>
            <a:r>
              <a:rPr sz="1000" dirty="0">
                <a:solidFill>
                  <a:srgbClr val="221E1F"/>
                </a:solidFill>
                <a:latin typeface="NOEPFV+TimesNewRomanPSMT"/>
                <a:cs typeface="NOEPFV+TimesNewRomanPSMT"/>
              </a:rPr>
              <a:t>I</a:t>
            </a:r>
          </a:p>
        </p:txBody>
      </p:sp>
      <p:sp>
        <p:nvSpPr>
          <p:cNvPr id="35" name="object 35"/>
          <p:cNvSpPr txBox="1"/>
          <p:nvPr/>
        </p:nvSpPr>
        <p:spPr>
          <a:xfrm>
            <a:off x="3195709" y="3435069"/>
            <a:ext cx="194691" cy="178742"/>
          </a:xfrm>
          <a:prstGeom prst="rect">
            <a:avLst/>
          </a:prstGeom>
        </p:spPr>
        <p:txBody>
          <a:bodyPr vert="horz" wrap="square" lIns="0" tIns="0" rIns="0" bIns="0" rtlCol="0">
            <a:spAutoFit/>
          </a:bodyPr>
          <a:lstStyle/>
          <a:p>
            <a:pPr marL="0" marR="0">
              <a:lnSpc>
                <a:spcPts val="1107"/>
              </a:lnSpc>
              <a:spcBef>
                <a:spcPts val="0"/>
              </a:spcBef>
              <a:spcAft>
                <a:spcPts val="0"/>
              </a:spcAft>
            </a:pPr>
            <a:r>
              <a:rPr sz="1000" dirty="0">
                <a:solidFill>
                  <a:srgbClr val="221E1F"/>
                </a:solidFill>
                <a:latin typeface="NOEPFV+TimesNewRomanPSMT"/>
                <a:cs typeface="NOEPFV+TimesNewRomanPSMT"/>
              </a:rPr>
              <a:t>I</a:t>
            </a:r>
          </a:p>
        </p:txBody>
      </p:sp>
      <p:sp>
        <p:nvSpPr>
          <p:cNvPr id="36" name="object 36"/>
          <p:cNvSpPr txBox="1"/>
          <p:nvPr/>
        </p:nvSpPr>
        <p:spPr>
          <a:xfrm>
            <a:off x="3417959" y="3435069"/>
            <a:ext cx="194691" cy="178742"/>
          </a:xfrm>
          <a:prstGeom prst="rect">
            <a:avLst/>
          </a:prstGeom>
        </p:spPr>
        <p:txBody>
          <a:bodyPr vert="horz" wrap="square" lIns="0" tIns="0" rIns="0" bIns="0" rtlCol="0">
            <a:spAutoFit/>
          </a:bodyPr>
          <a:lstStyle/>
          <a:p>
            <a:pPr marL="0" marR="0">
              <a:lnSpc>
                <a:spcPts val="1107"/>
              </a:lnSpc>
              <a:spcBef>
                <a:spcPts val="0"/>
              </a:spcBef>
              <a:spcAft>
                <a:spcPts val="0"/>
              </a:spcAft>
            </a:pPr>
            <a:r>
              <a:rPr sz="1000" dirty="0">
                <a:solidFill>
                  <a:srgbClr val="221E1F"/>
                </a:solidFill>
                <a:latin typeface="NOEPFV+TimesNewRomanPSMT"/>
                <a:cs typeface="NOEPFV+TimesNewRomanPSMT"/>
              </a:rPr>
              <a:t>I</a:t>
            </a:r>
          </a:p>
        </p:txBody>
      </p:sp>
      <p:sp>
        <p:nvSpPr>
          <p:cNvPr id="37" name="object 37"/>
          <p:cNvSpPr txBox="1"/>
          <p:nvPr/>
        </p:nvSpPr>
        <p:spPr>
          <a:xfrm>
            <a:off x="3643384" y="3435069"/>
            <a:ext cx="194691" cy="178742"/>
          </a:xfrm>
          <a:prstGeom prst="rect">
            <a:avLst/>
          </a:prstGeom>
        </p:spPr>
        <p:txBody>
          <a:bodyPr vert="horz" wrap="square" lIns="0" tIns="0" rIns="0" bIns="0" rtlCol="0">
            <a:spAutoFit/>
          </a:bodyPr>
          <a:lstStyle/>
          <a:p>
            <a:pPr marL="0" marR="0">
              <a:lnSpc>
                <a:spcPts val="1107"/>
              </a:lnSpc>
              <a:spcBef>
                <a:spcPts val="0"/>
              </a:spcBef>
              <a:spcAft>
                <a:spcPts val="0"/>
              </a:spcAft>
            </a:pPr>
            <a:r>
              <a:rPr sz="1000" dirty="0">
                <a:solidFill>
                  <a:srgbClr val="221E1F"/>
                </a:solidFill>
                <a:latin typeface="NOEPFV+TimesNewRomanPSMT"/>
                <a:cs typeface="NOEPFV+TimesNewRomanPSMT"/>
              </a:rPr>
              <a:t>I</a:t>
            </a:r>
          </a:p>
        </p:txBody>
      </p:sp>
      <p:sp>
        <p:nvSpPr>
          <p:cNvPr id="38" name="object 38"/>
          <p:cNvSpPr txBox="1"/>
          <p:nvPr/>
        </p:nvSpPr>
        <p:spPr>
          <a:xfrm>
            <a:off x="3844933" y="3435069"/>
            <a:ext cx="194691" cy="178742"/>
          </a:xfrm>
          <a:prstGeom prst="rect">
            <a:avLst/>
          </a:prstGeom>
        </p:spPr>
        <p:txBody>
          <a:bodyPr vert="horz" wrap="square" lIns="0" tIns="0" rIns="0" bIns="0" rtlCol="0">
            <a:spAutoFit/>
          </a:bodyPr>
          <a:lstStyle/>
          <a:p>
            <a:pPr marL="0" marR="0">
              <a:lnSpc>
                <a:spcPts val="1107"/>
              </a:lnSpc>
              <a:spcBef>
                <a:spcPts val="0"/>
              </a:spcBef>
              <a:spcAft>
                <a:spcPts val="0"/>
              </a:spcAft>
            </a:pPr>
            <a:r>
              <a:rPr sz="1000" dirty="0">
                <a:solidFill>
                  <a:srgbClr val="221E1F"/>
                </a:solidFill>
                <a:latin typeface="NOEPFV+TimesNewRomanPSMT"/>
                <a:cs typeface="NOEPFV+TimesNewRomanPSMT"/>
              </a:rPr>
              <a:t>I</a:t>
            </a:r>
          </a:p>
        </p:txBody>
      </p:sp>
      <p:sp>
        <p:nvSpPr>
          <p:cNvPr id="39" name="object 39"/>
          <p:cNvSpPr txBox="1"/>
          <p:nvPr/>
        </p:nvSpPr>
        <p:spPr>
          <a:xfrm>
            <a:off x="4065151" y="3435069"/>
            <a:ext cx="194691" cy="178742"/>
          </a:xfrm>
          <a:prstGeom prst="rect">
            <a:avLst/>
          </a:prstGeom>
        </p:spPr>
        <p:txBody>
          <a:bodyPr vert="horz" wrap="square" lIns="0" tIns="0" rIns="0" bIns="0" rtlCol="0">
            <a:spAutoFit/>
          </a:bodyPr>
          <a:lstStyle/>
          <a:p>
            <a:pPr marL="0" marR="0">
              <a:lnSpc>
                <a:spcPts val="1107"/>
              </a:lnSpc>
              <a:spcBef>
                <a:spcPts val="0"/>
              </a:spcBef>
              <a:spcAft>
                <a:spcPts val="0"/>
              </a:spcAft>
            </a:pPr>
            <a:r>
              <a:rPr sz="1000" dirty="0">
                <a:solidFill>
                  <a:srgbClr val="221E1F"/>
                </a:solidFill>
                <a:latin typeface="NOEPFV+TimesNewRomanPSMT"/>
                <a:cs typeface="NOEPFV+TimesNewRomanPSMT"/>
              </a:rPr>
              <a:t>I</a:t>
            </a:r>
          </a:p>
        </p:txBody>
      </p:sp>
      <p:sp>
        <p:nvSpPr>
          <p:cNvPr id="40" name="object 40"/>
          <p:cNvSpPr txBox="1"/>
          <p:nvPr/>
        </p:nvSpPr>
        <p:spPr>
          <a:xfrm>
            <a:off x="4285496" y="3435069"/>
            <a:ext cx="194691" cy="178742"/>
          </a:xfrm>
          <a:prstGeom prst="rect">
            <a:avLst/>
          </a:prstGeom>
        </p:spPr>
        <p:txBody>
          <a:bodyPr vert="horz" wrap="square" lIns="0" tIns="0" rIns="0" bIns="0" rtlCol="0">
            <a:spAutoFit/>
          </a:bodyPr>
          <a:lstStyle/>
          <a:p>
            <a:pPr marL="0" marR="0">
              <a:lnSpc>
                <a:spcPts val="1107"/>
              </a:lnSpc>
              <a:spcBef>
                <a:spcPts val="0"/>
              </a:spcBef>
              <a:spcAft>
                <a:spcPts val="0"/>
              </a:spcAft>
            </a:pPr>
            <a:r>
              <a:rPr sz="1000" dirty="0">
                <a:solidFill>
                  <a:srgbClr val="221E1F"/>
                </a:solidFill>
                <a:latin typeface="NOEPFV+TimesNewRomanPSMT"/>
                <a:cs typeface="NOEPFV+TimesNewRomanPSMT"/>
              </a:rPr>
              <a:t>I</a:t>
            </a:r>
          </a:p>
        </p:txBody>
      </p:sp>
      <p:sp>
        <p:nvSpPr>
          <p:cNvPr id="41" name="object 41"/>
          <p:cNvSpPr txBox="1"/>
          <p:nvPr/>
        </p:nvSpPr>
        <p:spPr>
          <a:xfrm>
            <a:off x="4487807" y="3435069"/>
            <a:ext cx="237108" cy="178742"/>
          </a:xfrm>
          <a:prstGeom prst="rect">
            <a:avLst/>
          </a:prstGeom>
        </p:spPr>
        <p:txBody>
          <a:bodyPr vert="horz" wrap="square" lIns="0" tIns="0" rIns="0" bIns="0" rtlCol="0">
            <a:spAutoFit/>
          </a:bodyPr>
          <a:lstStyle/>
          <a:p>
            <a:pPr marL="0" marR="0">
              <a:lnSpc>
                <a:spcPts val="1107"/>
              </a:lnSpc>
              <a:spcBef>
                <a:spcPts val="0"/>
              </a:spcBef>
              <a:spcAft>
                <a:spcPts val="0"/>
              </a:spcAft>
            </a:pPr>
            <a:r>
              <a:rPr sz="1000" dirty="0">
                <a:solidFill>
                  <a:srgbClr val="221E1F"/>
                </a:solidFill>
                <a:latin typeface="NOEPFV+TimesNewRomanPSMT"/>
                <a:cs typeface="NOEPFV+TimesNewRomanPSMT"/>
              </a:rPr>
              <a:t>R</a:t>
            </a:r>
          </a:p>
        </p:txBody>
      </p:sp>
      <p:sp>
        <p:nvSpPr>
          <p:cNvPr id="42" name="object 42"/>
          <p:cNvSpPr txBox="1"/>
          <p:nvPr/>
        </p:nvSpPr>
        <p:spPr>
          <a:xfrm>
            <a:off x="4722249" y="3435069"/>
            <a:ext cx="194691" cy="178742"/>
          </a:xfrm>
          <a:prstGeom prst="rect">
            <a:avLst/>
          </a:prstGeom>
        </p:spPr>
        <p:txBody>
          <a:bodyPr vert="horz" wrap="square" lIns="0" tIns="0" rIns="0" bIns="0" rtlCol="0">
            <a:spAutoFit/>
          </a:bodyPr>
          <a:lstStyle/>
          <a:p>
            <a:pPr marL="0" marR="0">
              <a:lnSpc>
                <a:spcPts val="1107"/>
              </a:lnSpc>
              <a:spcBef>
                <a:spcPts val="0"/>
              </a:spcBef>
              <a:spcAft>
                <a:spcPts val="0"/>
              </a:spcAft>
            </a:pPr>
            <a:r>
              <a:rPr sz="1000" dirty="0">
                <a:solidFill>
                  <a:srgbClr val="221E1F"/>
                </a:solidFill>
                <a:latin typeface="NOEPFV+TimesNewRomanPSMT"/>
                <a:cs typeface="NOEPFV+TimesNewRomanPSMT"/>
              </a:rPr>
              <a:t>I</a:t>
            </a:r>
          </a:p>
        </p:txBody>
      </p:sp>
      <p:sp>
        <p:nvSpPr>
          <p:cNvPr id="43" name="object 43"/>
          <p:cNvSpPr txBox="1"/>
          <p:nvPr/>
        </p:nvSpPr>
        <p:spPr>
          <a:xfrm>
            <a:off x="4943483" y="3435069"/>
            <a:ext cx="194691" cy="178742"/>
          </a:xfrm>
          <a:prstGeom prst="rect">
            <a:avLst/>
          </a:prstGeom>
        </p:spPr>
        <p:txBody>
          <a:bodyPr vert="horz" wrap="square" lIns="0" tIns="0" rIns="0" bIns="0" rtlCol="0">
            <a:spAutoFit/>
          </a:bodyPr>
          <a:lstStyle/>
          <a:p>
            <a:pPr marL="0" marR="0">
              <a:lnSpc>
                <a:spcPts val="1107"/>
              </a:lnSpc>
              <a:spcBef>
                <a:spcPts val="0"/>
              </a:spcBef>
              <a:spcAft>
                <a:spcPts val="0"/>
              </a:spcAft>
            </a:pPr>
            <a:r>
              <a:rPr sz="1000" dirty="0">
                <a:solidFill>
                  <a:srgbClr val="221E1F"/>
                </a:solidFill>
                <a:latin typeface="NOEPFV+TimesNewRomanPSMT"/>
                <a:cs typeface="NOEPFV+TimesNewRomanPSMT"/>
              </a:rPr>
              <a:t>I</a:t>
            </a:r>
          </a:p>
        </p:txBody>
      </p:sp>
      <p:sp>
        <p:nvSpPr>
          <p:cNvPr id="44" name="object 44"/>
          <p:cNvSpPr txBox="1"/>
          <p:nvPr/>
        </p:nvSpPr>
        <p:spPr>
          <a:xfrm>
            <a:off x="5161796" y="3435069"/>
            <a:ext cx="194691" cy="178742"/>
          </a:xfrm>
          <a:prstGeom prst="rect">
            <a:avLst/>
          </a:prstGeom>
        </p:spPr>
        <p:txBody>
          <a:bodyPr vert="horz" wrap="square" lIns="0" tIns="0" rIns="0" bIns="0" rtlCol="0">
            <a:spAutoFit/>
          </a:bodyPr>
          <a:lstStyle/>
          <a:p>
            <a:pPr marL="0" marR="0">
              <a:lnSpc>
                <a:spcPts val="1107"/>
              </a:lnSpc>
              <a:spcBef>
                <a:spcPts val="0"/>
              </a:spcBef>
              <a:spcAft>
                <a:spcPts val="0"/>
              </a:spcAft>
            </a:pPr>
            <a:r>
              <a:rPr sz="1000" dirty="0">
                <a:solidFill>
                  <a:srgbClr val="221E1F"/>
                </a:solidFill>
                <a:latin typeface="NOEPFV+TimesNewRomanPSMT"/>
                <a:cs typeface="NOEPFV+TimesNewRomanPSMT"/>
              </a:rPr>
              <a:t>I</a:t>
            </a:r>
          </a:p>
        </p:txBody>
      </p:sp>
      <p:sp>
        <p:nvSpPr>
          <p:cNvPr id="45" name="object 45"/>
          <p:cNvSpPr txBox="1"/>
          <p:nvPr/>
        </p:nvSpPr>
        <p:spPr>
          <a:xfrm>
            <a:off x="5374014" y="3435069"/>
            <a:ext cx="194691" cy="178742"/>
          </a:xfrm>
          <a:prstGeom prst="rect">
            <a:avLst/>
          </a:prstGeom>
        </p:spPr>
        <p:txBody>
          <a:bodyPr vert="horz" wrap="square" lIns="0" tIns="0" rIns="0" bIns="0" rtlCol="0">
            <a:spAutoFit/>
          </a:bodyPr>
          <a:lstStyle/>
          <a:p>
            <a:pPr marL="0" marR="0">
              <a:lnSpc>
                <a:spcPts val="1107"/>
              </a:lnSpc>
              <a:spcBef>
                <a:spcPts val="0"/>
              </a:spcBef>
              <a:spcAft>
                <a:spcPts val="0"/>
              </a:spcAft>
            </a:pPr>
            <a:r>
              <a:rPr sz="1000" dirty="0">
                <a:solidFill>
                  <a:srgbClr val="221E1F"/>
                </a:solidFill>
                <a:latin typeface="NOEPFV+TimesNewRomanPSMT"/>
                <a:cs typeface="NOEPFV+TimesNewRomanPSMT"/>
              </a:rPr>
              <a:t>I</a:t>
            </a:r>
          </a:p>
        </p:txBody>
      </p:sp>
      <p:sp>
        <p:nvSpPr>
          <p:cNvPr id="46" name="object 46"/>
          <p:cNvSpPr txBox="1"/>
          <p:nvPr/>
        </p:nvSpPr>
        <p:spPr>
          <a:xfrm>
            <a:off x="5606551" y="3435069"/>
            <a:ext cx="194691" cy="178742"/>
          </a:xfrm>
          <a:prstGeom prst="rect">
            <a:avLst/>
          </a:prstGeom>
        </p:spPr>
        <p:txBody>
          <a:bodyPr vert="horz" wrap="square" lIns="0" tIns="0" rIns="0" bIns="0" rtlCol="0">
            <a:spAutoFit/>
          </a:bodyPr>
          <a:lstStyle/>
          <a:p>
            <a:pPr marL="0" marR="0">
              <a:lnSpc>
                <a:spcPts val="1107"/>
              </a:lnSpc>
              <a:spcBef>
                <a:spcPts val="0"/>
              </a:spcBef>
              <a:spcAft>
                <a:spcPts val="0"/>
              </a:spcAft>
            </a:pPr>
            <a:r>
              <a:rPr sz="1000" dirty="0">
                <a:solidFill>
                  <a:srgbClr val="221E1F"/>
                </a:solidFill>
                <a:latin typeface="NOEPFV+TimesNewRomanPSMT"/>
                <a:cs typeface="NOEPFV+TimesNewRomanPSMT"/>
              </a:rPr>
              <a:t>I</a:t>
            </a:r>
          </a:p>
        </p:txBody>
      </p:sp>
      <p:sp>
        <p:nvSpPr>
          <p:cNvPr id="47" name="object 47"/>
          <p:cNvSpPr txBox="1"/>
          <p:nvPr/>
        </p:nvSpPr>
        <p:spPr>
          <a:xfrm>
            <a:off x="5804417" y="3435069"/>
            <a:ext cx="194691" cy="178742"/>
          </a:xfrm>
          <a:prstGeom prst="rect">
            <a:avLst/>
          </a:prstGeom>
        </p:spPr>
        <p:txBody>
          <a:bodyPr vert="horz" wrap="square" lIns="0" tIns="0" rIns="0" bIns="0" rtlCol="0">
            <a:spAutoFit/>
          </a:bodyPr>
          <a:lstStyle/>
          <a:p>
            <a:pPr marL="0" marR="0">
              <a:lnSpc>
                <a:spcPts val="1107"/>
              </a:lnSpc>
              <a:spcBef>
                <a:spcPts val="0"/>
              </a:spcBef>
              <a:spcAft>
                <a:spcPts val="0"/>
              </a:spcAft>
            </a:pPr>
            <a:r>
              <a:rPr sz="1000" dirty="0">
                <a:solidFill>
                  <a:srgbClr val="221E1F"/>
                </a:solidFill>
                <a:latin typeface="NOEPFV+TimesNewRomanPSMT"/>
                <a:cs typeface="NOEPFV+TimesNewRomanPSMT"/>
              </a:rPr>
              <a:t>I</a:t>
            </a:r>
          </a:p>
        </p:txBody>
      </p:sp>
      <p:sp>
        <p:nvSpPr>
          <p:cNvPr id="48" name="object 48"/>
          <p:cNvSpPr txBox="1"/>
          <p:nvPr/>
        </p:nvSpPr>
        <p:spPr>
          <a:xfrm>
            <a:off x="6020825" y="3435069"/>
            <a:ext cx="194691" cy="178742"/>
          </a:xfrm>
          <a:prstGeom prst="rect">
            <a:avLst/>
          </a:prstGeom>
        </p:spPr>
        <p:txBody>
          <a:bodyPr vert="horz" wrap="square" lIns="0" tIns="0" rIns="0" bIns="0" rtlCol="0">
            <a:spAutoFit/>
          </a:bodyPr>
          <a:lstStyle/>
          <a:p>
            <a:pPr marL="0" marR="0">
              <a:lnSpc>
                <a:spcPts val="1107"/>
              </a:lnSpc>
              <a:spcBef>
                <a:spcPts val="0"/>
              </a:spcBef>
              <a:spcAft>
                <a:spcPts val="0"/>
              </a:spcAft>
            </a:pPr>
            <a:r>
              <a:rPr sz="1000" dirty="0">
                <a:solidFill>
                  <a:srgbClr val="221E1F"/>
                </a:solidFill>
                <a:latin typeface="NOEPFV+TimesNewRomanPSMT"/>
                <a:cs typeface="NOEPFV+TimesNewRomanPSMT"/>
              </a:rPr>
              <a:t>I</a:t>
            </a:r>
          </a:p>
        </p:txBody>
      </p:sp>
      <p:sp>
        <p:nvSpPr>
          <p:cNvPr id="49" name="object 49"/>
          <p:cNvSpPr txBox="1"/>
          <p:nvPr/>
        </p:nvSpPr>
        <p:spPr>
          <a:xfrm>
            <a:off x="6213738" y="3435069"/>
            <a:ext cx="237108" cy="178742"/>
          </a:xfrm>
          <a:prstGeom prst="rect">
            <a:avLst/>
          </a:prstGeom>
        </p:spPr>
        <p:txBody>
          <a:bodyPr vert="horz" wrap="square" lIns="0" tIns="0" rIns="0" bIns="0" rtlCol="0">
            <a:spAutoFit/>
          </a:bodyPr>
          <a:lstStyle/>
          <a:p>
            <a:pPr marL="0" marR="0">
              <a:lnSpc>
                <a:spcPts val="1107"/>
              </a:lnSpc>
              <a:spcBef>
                <a:spcPts val="0"/>
              </a:spcBef>
              <a:spcAft>
                <a:spcPts val="0"/>
              </a:spcAft>
            </a:pPr>
            <a:r>
              <a:rPr sz="1000" dirty="0">
                <a:solidFill>
                  <a:srgbClr val="221E1F"/>
                </a:solidFill>
                <a:latin typeface="NOEPFV+TimesNewRomanPSMT"/>
                <a:cs typeface="NOEPFV+TimesNewRomanPSMT"/>
              </a:rPr>
              <a:t>R</a:t>
            </a:r>
          </a:p>
        </p:txBody>
      </p:sp>
      <p:sp>
        <p:nvSpPr>
          <p:cNvPr id="50" name="object 50"/>
          <p:cNvSpPr txBox="1"/>
          <p:nvPr/>
        </p:nvSpPr>
        <p:spPr>
          <a:xfrm>
            <a:off x="6454657" y="3435069"/>
            <a:ext cx="194691" cy="178742"/>
          </a:xfrm>
          <a:prstGeom prst="rect">
            <a:avLst/>
          </a:prstGeom>
        </p:spPr>
        <p:txBody>
          <a:bodyPr vert="horz" wrap="square" lIns="0" tIns="0" rIns="0" bIns="0" rtlCol="0">
            <a:spAutoFit/>
          </a:bodyPr>
          <a:lstStyle/>
          <a:p>
            <a:pPr marL="0" marR="0">
              <a:lnSpc>
                <a:spcPts val="1107"/>
              </a:lnSpc>
              <a:spcBef>
                <a:spcPts val="0"/>
              </a:spcBef>
              <a:spcAft>
                <a:spcPts val="0"/>
              </a:spcAft>
            </a:pPr>
            <a:r>
              <a:rPr sz="1000" dirty="0">
                <a:solidFill>
                  <a:srgbClr val="221E1F"/>
                </a:solidFill>
                <a:latin typeface="NOEPFV+TimesNewRomanPSMT"/>
                <a:cs typeface="NOEPFV+TimesNewRomanPSMT"/>
              </a:rPr>
              <a:t>I</a:t>
            </a:r>
          </a:p>
        </p:txBody>
      </p:sp>
      <p:sp>
        <p:nvSpPr>
          <p:cNvPr id="51" name="object 51"/>
          <p:cNvSpPr txBox="1"/>
          <p:nvPr/>
        </p:nvSpPr>
        <p:spPr>
          <a:xfrm>
            <a:off x="6672081" y="3435069"/>
            <a:ext cx="194691" cy="178742"/>
          </a:xfrm>
          <a:prstGeom prst="rect">
            <a:avLst/>
          </a:prstGeom>
        </p:spPr>
        <p:txBody>
          <a:bodyPr vert="horz" wrap="square" lIns="0" tIns="0" rIns="0" bIns="0" rtlCol="0">
            <a:spAutoFit/>
          </a:bodyPr>
          <a:lstStyle/>
          <a:p>
            <a:pPr marL="0" marR="0">
              <a:lnSpc>
                <a:spcPts val="1107"/>
              </a:lnSpc>
              <a:spcBef>
                <a:spcPts val="0"/>
              </a:spcBef>
              <a:spcAft>
                <a:spcPts val="0"/>
              </a:spcAft>
            </a:pPr>
            <a:r>
              <a:rPr sz="1000" dirty="0">
                <a:solidFill>
                  <a:srgbClr val="221E1F"/>
                </a:solidFill>
                <a:latin typeface="NOEPFV+TimesNewRomanPSMT"/>
                <a:cs typeface="NOEPFV+TimesNewRomanPSMT"/>
              </a:rPr>
              <a:t>I</a:t>
            </a:r>
          </a:p>
        </p:txBody>
      </p:sp>
      <p:sp>
        <p:nvSpPr>
          <p:cNvPr id="52" name="object 52"/>
          <p:cNvSpPr txBox="1"/>
          <p:nvPr/>
        </p:nvSpPr>
        <p:spPr>
          <a:xfrm>
            <a:off x="6889505" y="3435069"/>
            <a:ext cx="194691" cy="178742"/>
          </a:xfrm>
          <a:prstGeom prst="rect">
            <a:avLst/>
          </a:prstGeom>
        </p:spPr>
        <p:txBody>
          <a:bodyPr vert="horz" wrap="square" lIns="0" tIns="0" rIns="0" bIns="0" rtlCol="0">
            <a:spAutoFit/>
          </a:bodyPr>
          <a:lstStyle/>
          <a:p>
            <a:pPr marL="0" marR="0">
              <a:lnSpc>
                <a:spcPts val="1107"/>
              </a:lnSpc>
              <a:spcBef>
                <a:spcPts val="0"/>
              </a:spcBef>
              <a:spcAft>
                <a:spcPts val="0"/>
              </a:spcAft>
            </a:pPr>
            <a:r>
              <a:rPr sz="1000" dirty="0">
                <a:solidFill>
                  <a:srgbClr val="221E1F"/>
                </a:solidFill>
                <a:latin typeface="NOEPFV+TimesNewRomanPSMT"/>
                <a:cs typeface="NOEPFV+TimesNewRomanPSMT"/>
              </a:rPr>
              <a:t>I</a:t>
            </a:r>
          </a:p>
        </p:txBody>
      </p:sp>
      <p:sp>
        <p:nvSpPr>
          <p:cNvPr id="53" name="object 53"/>
          <p:cNvSpPr txBox="1"/>
          <p:nvPr/>
        </p:nvSpPr>
        <p:spPr>
          <a:xfrm>
            <a:off x="7118867" y="3435069"/>
            <a:ext cx="194691" cy="178742"/>
          </a:xfrm>
          <a:prstGeom prst="rect">
            <a:avLst/>
          </a:prstGeom>
        </p:spPr>
        <p:txBody>
          <a:bodyPr vert="horz" wrap="square" lIns="0" tIns="0" rIns="0" bIns="0" rtlCol="0">
            <a:spAutoFit/>
          </a:bodyPr>
          <a:lstStyle/>
          <a:p>
            <a:pPr marL="0" marR="0">
              <a:lnSpc>
                <a:spcPts val="1107"/>
              </a:lnSpc>
              <a:spcBef>
                <a:spcPts val="0"/>
              </a:spcBef>
              <a:spcAft>
                <a:spcPts val="0"/>
              </a:spcAft>
            </a:pPr>
            <a:r>
              <a:rPr sz="1000" dirty="0">
                <a:solidFill>
                  <a:srgbClr val="221E1F"/>
                </a:solidFill>
                <a:latin typeface="NOEPFV+TimesNewRomanPSMT"/>
                <a:cs typeface="NOEPFV+TimesNewRomanPSMT"/>
              </a:rPr>
              <a:t>I</a:t>
            </a:r>
          </a:p>
        </p:txBody>
      </p:sp>
      <p:sp>
        <p:nvSpPr>
          <p:cNvPr id="54" name="object 54"/>
          <p:cNvSpPr txBox="1"/>
          <p:nvPr/>
        </p:nvSpPr>
        <p:spPr>
          <a:xfrm>
            <a:off x="807349" y="3706849"/>
            <a:ext cx="1956053" cy="307777"/>
          </a:xfrm>
          <a:prstGeom prst="rect">
            <a:avLst/>
          </a:prstGeom>
        </p:spPr>
        <p:txBody>
          <a:bodyPr vert="horz" wrap="square" lIns="0" tIns="0" rIns="0" bIns="0" rtlCol="0">
            <a:spAutoFit/>
          </a:bodyPr>
          <a:lstStyle/>
          <a:p>
            <a:pPr marL="0" marR="0">
              <a:lnSpc>
                <a:spcPts val="1107"/>
              </a:lnSpc>
              <a:spcBef>
                <a:spcPts val="0"/>
              </a:spcBef>
              <a:spcAft>
                <a:spcPts val="0"/>
              </a:spcAft>
            </a:pPr>
            <a:r>
              <a:rPr sz="1000" dirty="0">
                <a:solidFill>
                  <a:srgbClr val="221E1F"/>
                </a:solidFill>
                <a:latin typeface="Times New Roman" panose="02020603050405020304" pitchFamily="18" charset="0"/>
                <a:cs typeface="Times New Roman" panose="02020603050405020304" pitchFamily="18" charset="0"/>
              </a:rPr>
              <a:t>Kiểm</a:t>
            </a:r>
            <a:r>
              <a:rPr sz="1000" spc="-30" dirty="0">
                <a:solidFill>
                  <a:srgbClr val="221E1F"/>
                </a:solidFill>
                <a:latin typeface="Times New Roman" panose="02020603050405020304" pitchFamily="18" charset="0"/>
                <a:cs typeface="Times New Roman" panose="02020603050405020304" pitchFamily="18" charset="0"/>
              </a:rPr>
              <a:t> </a:t>
            </a:r>
            <a:r>
              <a:rPr sz="1000" dirty="0">
                <a:solidFill>
                  <a:srgbClr val="221E1F"/>
                </a:solidFill>
                <a:latin typeface="Times New Roman" panose="02020603050405020304" pitchFamily="18" charset="0"/>
                <a:cs typeface="Times New Roman" panose="02020603050405020304" pitchFamily="18" charset="0"/>
              </a:rPr>
              <a:t>tra,</a:t>
            </a:r>
            <a:r>
              <a:rPr sz="1000" spc="-30" dirty="0">
                <a:solidFill>
                  <a:srgbClr val="221E1F"/>
                </a:solidFill>
                <a:latin typeface="Times New Roman" panose="02020603050405020304" pitchFamily="18" charset="0"/>
                <a:cs typeface="Times New Roman" panose="02020603050405020304" pitchFamily="18" charset="0"/>
              </a:rPr>
              <a:t> </a:t>
            </a:r>
            <a:r>
              <a:rPr sz="1000" dirty="0">
                <a:solidFill>
                  <a:srgbClr val="221E1F"/>
                </a:solidFill>
                <a:latin typeface="Times New Roman" panose="02020603050405020304" pitchFamily="18" charset="0"/>
                <a:cs typeface="Times New Roman" panose="02020603050405020304" pitchFamily="18" charset="0"/>
              </a:rPr>
              <a:t>làm</a:t>
            </a:r>
            <a:r>
              <a:rPr sz="1000" spc="-30" dirty="0">
                <a:solidFill>
                  <a:srgbClr val="221E1F"/>
                </a:solidFill>
                <a:latin typeface="Times New Roman" panose="02020603050405020304" pitchFamily="18" charset="0"/>
                <a:cs typeface="Times New Roman" panose="02020603050405020304" pitchFamily="18" charset="0"/>
              </a:rPr>
              <a:t> </a:t>
            </a:r>
            <a:r>
              <a:rPr sz="1000" dirty="0">
                <a:solidFill>
                  <a:srgbClr val="221E1F"/>
                </a:solidFill>
                <a:latin typeface="Times New Roman" panose="02020603050405020304" pitchFamily="18" charset="0"/>
                <a:cs typeface="Times New Roman" panose="02020603050405020304" pitchFamily="18" charset="0"/>
              </a:rPr>
              <a:t>sạch</a:t>
            </a:r>
            <a:r>
              <a:rPr sz="1000" spc="-30" dirty="0">
                <a:solidFill>
                  <a:srgbClr val="221E1F"/>
                </a:solidFill>
                <a:latin typeface="Times New Roman" panose="02020603050405020304" pitchFamily="18" charset="0"/>
                <a:cs typeface="Times New Roman" panose="02020603050405020304" pitchFamily="18" charset="0"/>
              </a:rPr>
              <a:t> </a:t>
            </a:r>
            <a:r>
              <a:rPr sz="1000" dirty="0">
                <a:solidFill>
                  <a:srgbClr val="221E1F"/>
                </a:solidFill>
                <a:latin typeface="Times New Roman" panose="02020603050405020304" pitchFamily="18" charset="0"/>
                <a:cs typeface="Times New Roman" panose="02020603050405020304" pitchFamily="18" charset="0"/>
              </a:rPr>
              <a:t>lọc</a:t>
            </a:r>
            <a:r>
              <a:rPr sz="1000" spc="-30" dirty="0">
                <a:solidFill>
                  <a:srgbClr val="221E1F"/>
                </a:solidFill>
                <a:latin typeface="Times New Roman" panose="02020603050405020304" pitchFamily="18" charset="0"/>
                <a:cs typeface="Times New Roman" panose="02020603050405020304" pitchFamily="18" charset="0"/>
              </a:rPr>
              <a:t> </a:t>
            </a:r>
            <a:r>
              <a:rPr sz="1000" dirty="0">
                <a:solidFill>
                  <a:srgbClr val="221E1F"/>
                </a:solidFill>
                <a:latin typeface="Times New Roman" panose="02020603050405020304" pitchFamily="18" charset="0"/>
                <a:cs typeface="Times New Roman" panose="02020603050405020304" pitchFamily="18" charset="0"/>
              </a:rPr>
              <a:t>gió</a:t>
            </a:r>
            <a:r>
              <a:rPr sz="1000" spc="-30" dirty="0">
                <a:solidFill>
                  <a:srgbClr val="221E1F"/>
                </a:solidFill>
                <a:latin typeface="Times New Roman" panose="02020603050405020304" pitchFamily="18" charset="0"/>
                <a:cs typeface="Times New Roman" panose="02020603050405020304" pitchFamily="18" charset="0"/>
              </a:rPr>
              <a:t> </a:t>
            </a:r>
            <a:r>
              <a:rPr sz="1000" dirty="0">
                <a:solidFill>
                  <a:srgbClr val="221E1F"/>
                </a:solidFill>
                <a:latin typeface="Times New Roman" panose="02020603050405020304" pitchFamily="18" charset="0"/>
                <a:cs typeface="Times New Roman" panose="02020603050405020304" pitchFamily="18" charset="0"/>
              </a:rPr>
              <a:t>hoặc</a:t>
            </a:r>
            <a:r>
              <a:rPr sz="1000" spc="-30" dirty="0">
                <a:solidFill>
                  <a:srgbClr val="221E1F"/>
                </a:solidFill>
                <a:latin typeface="Times New Roman" panose="02020603050405020304" pitchFamily="18" charset="0"/>
                <a:cs typeface="Times New Roman" panose="02020603050405020304" pitchFamily="18" charset="0"/>
              </a:rPr>
              <a:t> </a:t>
            </a:r>
            <a:r>
              <a:rPr sz="1000" dirty="0">
                <a:solidFill>
                  <a:srgbClr val="221E1F"/>
                </a:solidFill>
                <a:latin typeface="Times New Roman" panose="02020603050405020304" pitchFamily="18" charset="0"/>
                <a:cs typeface="Times New Roman" panose="02020603050405020304" pitchFamily="18" charset="0"/>
              </a:rPr>
              <a:t>thay</a:t>
            </a:r>
          </a:p>
          <a:p>
            <a:pPr marL="0" marR="0">
              <a:lnSpc>
                <a:spcPts val="1107"/>
              </a:lnSpc>
              <a:spcBef>
                <a:spcPts val="192"/>
              </a:spcBef>
              <a:spcAft>
                <a:spcPts val="0"/>
              </a:spcAft>
            </a:pPr>
            <a:r>
              <a:rPr sz="1000" dirty="0">
                <a:solidFill>
                  <a:srgbClr val="221E1F"/>
                </a:solidFill>
                <a:latin typeface="Times New Roman" panose="02020603050405020304" pitchFamily="18" charset="0"/>
                <a:cs typeface="Times New Roman" panose="02020603050405020304" pitchFamily="18" charset="0"/>
              </a:rPr>
              <a:t>thế (với xe chuyên dụng, ben, trộn)</a:t>
            </a:r>
          </a:p>
        </p:txBody>
      </p:sp>
      <p:sp>
        <p:nvSpPr>
          <p:cNvPr id="55" name="object 55"/>
          <p:cNvSpPr txBox="1"/>
          <p:nvPr/>
        </p:nvSpPr>
        <p:spPr>
          <a:xfrm>
            <a:off x="551315" y="3803115"/>
            <a:ext cx="215900" cy="534342"/>
          </a:xfrm>
          <a:prstGeom prst="rect">
            <a:avLst/>
          </a:prstGeom>
        </p:spPr>
        <p:txBody>
          <a:bodyPr vert="horz" wrap="square" lIns="0" tIns="0" rIns="0" bIns="0" rtlCol="0">
            <a:spAutoFit/>
          </a:bodyPr>
          <a:lstStyle/>
          <a:p>
            <a:pPr marL="0" marR="0">
              <a:lnSpc>
                <a:spcPts val="1107"/>
              </a:lnSpc>
              <a:spcBef>
                <a:spcPts val="0"/>
              </a:spcBef>
              <a:spcAft>
                <a:spcPts val="0"/>
              </a:spcAft>
            </a:pPr>
            <a:r>
              <a:rPr sz="1000" dirty="0">
                <a:solidFill>
                  <a:srgbClr val="221E1F"/>
                </a:solidFill>
                <a:latin typeface="NOEPFV+TimesNewRomanPSMT"/>
                <a:cs typeface="NOEPFV+TimesNewRomanPSMT"/>
              </a:rPr>
              <a:t>5</a:t>
            </a:r>
          </a:p>
          <a:p>
            <a:pPr marL="0" marR="0">
              <a:lnSpc>
                <a:spcPts val="1107"/>
              </a:lnSpc>
              <a:spcBef>
                <a:spcPts val="1692"/>
              </a:spcBef>
              <a:spcAft>
                <a:spcPts val="0"/>
              </a:spcAft>
            </a:pPr>
            <a:r>
              <a:rPr sz="1000" dirty="0">
                <a:solidFill>
                  <a:srgbClr val="221E1F"/>
                </a:solidFill>
                <a:latin typeface="NOEPFV+TimesNewRomanPSMT"/>
                <a:cs typeface="NOEPFV+TimesNewRomanPSMT"/>
              </a:rPr>
              <a:t>6</a:t>
            </a:r>
          </a:p>
        </p:txBody>
      </p:sp>
      <p:sp>
        <p:nvSpPr>
          <p:cNvPr id="56" name="object 56"/>
          <p:cNvSpPr txBox="1"/>
          <p:nvPr/>
        </p:nvSpPr>
        <p:spPr>
          <a:xfrm>
            <a:off x="2973459" y="3812767"/>
            <a:ext cx="195073" cy="526214"/>
          </a:xfrm>
          <a:prstGeom prst="rect">
            <a:avLst/>
          </a:prstGeom>
        </p:spPr>
        <p:txBody>
          <a:bodyPr vert="horz" wrap="square" lIns="0" tIns="0" rIns="0" bIns="0" rtlCol="0">
            <a:spAutoFit/>
          </a:bodyPr>
          <a:lstStyle/>
          <a:p>
            <a:pPr marL="0" marR="0">
              <a:lnSpc>
                <a:spcPts val="1107"/>
              </a:lnSpc>
              <a:spcBef>
                <a:spcPts val="0"/>
              </a:spcBef>
              <a:spcAft>
                <a:spcPts val="0"/>
              </a:spcAft>
            </a:pPr>
            <a:r>
              <a:rPr sz="1000" dirty="0">
                <a:solidFill>
                  <a:srgbClr val="221E1F"/>
                </a:solidFill>
                <a:latin typeface="NOEPFV+TimesNewRomanPSMT"/>
                <a:cs typeface="NOEPFV+TimesNewRomanPSMT"/>
              </a:rPr>
              <a:t>I</a:t>
            </a:r>
          </a:p>
          <a:p>
            <a:pPr marL="381" marR="0">
              <a:lnSpc>
                <a:spcPts val="1107"/>
              </a:lnSpc>
              <a:spcBef>
                <a:spcPts val="1628"/>
              </a:spcBef>
              <a:spcAft>
                <a:spcPts val="0"/>
              </a:spcAft>
            </a:pPr>
            <a:r>
              <a:rPr sz="1000" dirty="0">
                <a:solidFill>
                  <a:srgbClr val="221E1F"/>
                </a:solidFill>
                <a:latin typeface="NOEPFV+TimesNewRomanPSMT"/>
                <a:cs typeface="NOEPFV+TimesNewRomanPSMT"/>
              </a:rPr>
              <a:t>I</a:t>
            </a:r>
          </a:p>
        </p:txBody>
      </p:sp>
      <p:sp>
        <p:nvSpPr>
          <p:cNvPr id="57" name="object 57"/>
          <p:cNvSpPr txBox="1"/>
          <p:nvPr/>
        </p:nvSpPr>
        <p:spPr>
          <a:xfrm>
            <a:off x="3195709" y="3812767"/>
            <a:ext cx="195073" cy="526214"/>
          </a:xfrm>
          <a:prstGeom prst="rect">
            <a:avLst/>
          </a:prstGeom>
        </p:spPr>
        <p:txBody>
          <a:bodyPr vert="horz" wrap="square" lIns="0" tIns="0" rIns="0" bIns="0" rtlCol="0">
            <a:spAutoFit/>
          </a:bodyPr>
          <a:lstStyle/>
          <a:p>
            <a:pPr marL="0" marR="0">
              <a:lnSpc>
                <a:spcPts val="1107"/>
              </a:lnSpc>
              <a:spcBef>
                <a:spcPts val="0"/>
              </a:spcBef>
              <a:spcAft>
                <a:spcPts val="0"/>
              </a:spcAft>
            </a:pPr>
            <a:r>
              <a:rPr sz="1000" dirty="0">
                <a:solidFill>
                  <a:srgbClr val="221E1F"/>
                </a:solidFill>
                <a:latin typeface="NOEPFV+TimesNewRomanPSMT"/>
                <a:cs typeface="NOEPFV+TimesNewRomanPSMT"/>
              </a:rPr>
              <a:t>I</a:t>
            </a:r>
          </a:p>
          <a:p>
            <a:pPr marL="381" marR="0">
              <a:lnSpc>
                <a:spcPts val="1107"/>
              </a:lnSpc>
              <a:spcBef>
                <a:spcPts val="1628"/>
              </a:spcBef>
              <a:spcAft>
                <a:spcPts val="0"/>
              </a:spcAft>
            </a:pPr>
            <a:r>
              <a:rPr sz="1000" dirty="0">
                <a:solidFill>
                  <a:srgbClr val="221E1F"/>
                </a:solidFill>
                <a:latin typeface="NOEPFV+TimesNewRomanPSMT"/>
                <a:cs typeface="NOEPFV+TimesNewRomanPSMT"/>
              </a:rPr>
              <a:t>I</a:t>
            </a:r>
          </a:p>
        </p:txBody>
      </p:sp>
      <p:sp>
        <p:nvSpPr>
          <p:cNvPr id="58" name="object 58"/>
          <p:cNvSpPr txBox="1"/>
          <p:nvPr/>
        </p:nvSpPr>
        <p:spPr>
          <a:xfrm>
            <a:off x="3417959" y="3812767"/>
            <a:ext cx="195073" cy="526214"/>
          </a:xfrm>
          <a:prstGeom prst="rect">
            <a:avLst/>
          </a:prstGeom>
        </p:spPr>
        <p:txBody>
          <a:bodyPr vert="horz" wrap="square" lIns="0" tIns="0" rIns="0" bIns="0" rtlCol="0">
            <a:spAutoFit/>
          </a:bodyPr>
          <a:lstStyle/>
          <a:p>
            <a:pPr marL="0" marR="0">
              <a:lnSpc>
                <a:spcPts val="1107"/>
              </a:lnSpc>
              <a:spcBef>
                <a:spcPts val="0"/>
              </a:spcBef>
              <a:spcAft>
                <a:spcPts val="0"/>
              </a:spcAft>
            </a:pPr>
            <a:r>
              <a:rPr sz="1000" dirty="0">
                <a:solidFill>
                  <a:srgbClr val="221E1F"/>
                </a:solidFill>
                <a:latin typeface="NOEPFV+TimesNewRomanPSMT"/>
                <a:cs typeface="NOEPFV+TimesNewRomanPSMT"/>
              </a:rPr>
              <a:t>I</a:t>
            </a:r>
          </a:p>
          <a:p>
            <a:pPr marL="381" marR="0">
              <a:lnSpc>
                <a:spcPts val="1107"/>
              </a:lnSpc>
              <a:spcBef>
                <a:spcPts val="1628"/>
              </a:spcBef>
              <a:spcAft>
                <a:spcPts val="0"/>
              </a:spcAft>
            </a:pPr>
            <a:r>
              <a:rPr sz="1000" dirty="0">
                <a:solidFill>
                  <a:srgbClr val="221E1F"/>
                </a:solidFill>
                <a:latin typeface="NOEPFV+TimesNewRomanPSMT"/>
                <a:cs typeface="NOEPFV+TimesNewRomanPSMT"/>
              </a:rPr>
              <a:t>I</a:t>
            </a:r>
          </a:p>
        </p:txBody>
      </p:sp>
      <p:sp>
        <p:nvSpPr>
          <p:cNvPr id="59" name="object 59"/>
          <p:cNvSpPr txBox="1"/>
          <p:nvPr/>
        </p:nvSpPr>
        <p:spPr>
          <a:xfrm>
            <a:off x="3622049" y="3812767"/>
            <a:ext cx="194691" cy="178742"/>
          </a:xfrm>
          <a:prstGeom prst="rect">
            <a:avLst/>
          </a:prstGeom>
        </p:spPr>
        <p:txBody>
          <a:bodyPr vert="horz" wrap="square" lIns="0" tIns="0" rIns="0" bIns="0" rtlCol="0">
            <a:spAutoFit/>
          </a:bodyPr>
          <a:lstStyle/>
          <a:p>
            <a:pPr marL="0" marR="0">
              <a:lnSpc>
                <a:spcPts val="1107"/>
              </a:lnSpc>
              <a:spcBef>
                <a:spcPts val="0"/>
              </a:spcBef>
              <a:spcAft>
                <a:spcPts val="0"/>
              </a:spcAft>
            </a:pPr>
            <a:r>
              <a:rPr sz="1000" dirty="0">
                <a:solidFill>
                  <a:srgbClr val="221E1F"/>
                </a:solidFill>
                <a:latin typeface="NOEPFV+TimesNewRomanPSMT"/>
                <a:cs typeface="NOEPFV+TimesNewRomanPSMT"/>
              </a:rPr>
              <a:t>I</a:t>
            </a:r>
          </a:p>
        </p:txBody>
      </p:sp>
      <p:sp>
        <p:nvSpPr>
          <p:cNvPr id="60" name="object 60"/>
          <p:cNvSpPr txBox="1"/>
          <p:nvPr/>
        </p:nvSpPr>
        <p:spPr>
          <a:xfrm>
            <a:off x="3844933" y="3812767"/>
            <a:ext cx="195073" cy="526214"/>
          </a:xfrm>
          <a:prstGeom prst="rect">
            <a:avLst/>
          </a:prstGeom>
        </p:spPr>
        <p:txBody>
          <a:bodyPr vert="horz" wrap="square" lIns="0" tIns="0" rIns="0" bIns="0" rtlCol="0">
            <a:spAutoFit/>
          </a:bodyPr>
          <a:lstStyle/>
          <a:p>
            <a:pPr marL="0" marR="0">
              <a:lnSpc>
                <a:spcPts val="1107"/>
              </a:lnSpc>
              <a:spcBef>
                <a:spcPts val="0"/>
              </a:spcBef>
              <a:spcAft>
                <a:spcPts val="0"/>
              </a:spcAft>
            </a:pPr>
            <a:r>
              <a:rPr sz="1000" dirty="0">
                <a:solidFill>
                  <a:srgbClr val="221E1F"/>
                </a:solidFill>
                <a:latin typeface="NOEPFV+TimesNewRomanPSMT"/>
                <a:cs typeface="NOEPFV+TimesNewRomanPSMT"/>
              </a:rPr>
              <a:t>I</a:t>
            </a:r>
          </a:p>
          <a:p>
            <a:pPr marL="381" marR="0">
              <a:lnSpc>
                <a:spcPts val="1107"/>
              </a:lnSpc>
              <a:spcBef>
                <a:spcPts val="1628"/>
              </a:spcBef>
              <a:spcAft>
                <a:spcPts val="0"/>
              </a:spcAft>
            </a:pPr>
            <a:r>
              <a:rPr sz="1000" dirty="0">
                <a:solidFill>
                  <a:srgbClr val="221E1F"/>
                </a:solidFill>
                <a:latin typeface="NOEPFV+TimesNewRomanPSMT"/>
                <a:cs typeface="NOEPFV+TimesNewRomanPSMT"/>
              </a:rPr>
              <a:t>I</a:t>
            </a:r>
          </a:p>
        </p:txBody>
      </p:sp>
      <p:sp>
        <p:nvSpPr>
          <p:cNvPr id="61" name="object 61"/>
          <p:cNvSpPr txBox="1"/>
          <p:nvPr/>
        </p:nvSpPr>
        <p:spPr>
          <a:xfrm>
            <a:off x="4065278" y="3812767"/>
            <a:ext cx="194946" cy="526214"/>
          </a:xfrm>
          <a:prstGeom prst="rect">
            <a:avLst/>
          </a:prstGeom>
        </p:spPr>
        <p:txBody>
          <a:bodyPr vert="horz" wrap="square" lIns="0" tIns="0" rIns="0" bIns="0" rtlCol="0">
            <a:spAutoFit/>
          </a:bodyPr>
          <a:lstStyle/>
          <a:p>
            <a:pPr marL="0" marR="0">
              <a:lnSpc>
                <a:spcPts val="1107"/>
              </a:lnSpc>
              <a:spcBef>
                <a:spcPts val="0"/>
              </a:spcBef>
              <a:spcAft>
                <a:spcPts val="0"/>
              </a:spcAft>
            </a:pPr>
            <a:r>
              <a:rPr sz="1000" dirty="0">
                <a:solidFill>
                  <a:srgbClr val="221E1F"/>
                </a:solidFill>
                <a:latin typeface="NOEPFV+TimesNewRomanPSMT"/>
                <a:cs typeface="NOEPFV+TimesNewRomanPSMT"/>
              </a:rPr>
              <a:t>I</a:t>
            </a:r>
          </a:p>
          <a:p>
            <a:pPr marL="254" marR="0">
              <a:lnSpc>
                <a:spcPts val="1107"/>
              </a:lnSpc>
              <a:spcBef>
                <a:spcPts val="1628"/>
              </a:spcBef>
              <a:spcAft>
                <a:spcPts val="0"/>
              </a:spcAft>
            </a:pPr>
            <a:r>
              <a:rPr sz="1000" dirty="0">
                <a:solidFill>
                  <a:srgbClr val="221E1F"/>
                </a:solidFill>
                <a:latin typeface="NOEPFV+TimesNewRomanPSMT"/>
                <a:cs typeface="NOEPFV+TimesNewRomanPSMT"/>
              </a:rPr>
              <a:t>I</a:t>
            </a:r>
          </a:p>
        </p:txBody>
      </p:sp>
      <p:sp>
        <p:nvSpPr>
          <p:cNvPr id="62" name="object 62"/>
          <p:cNvSpPr txBox="1"/>
          <p:nvPr/>
        </p:nvSpPr>
        <p:spPr>
          <a:xfrm>
            <a:off x="4285624" y="3812767"/>
            <a:ext cx="194946" cy="526214"/>
          </a:xfrm>
          <a:prstGeom prst="rect">
            <a:avLst/>
          </a:prstGeom>
        </p:spPr>
        <p:txBody>
          <a:bodyPr vert="horz" wrap="square" lIns="0" tIns="0" rIns="0" bIns="0" rtlCol="0">
            <a:spAutoFit/>
          </a:bodyPr>
          <a:lstStyle/>
          <a:p>
            <a:pPr marL="0" marR="0">
              <a:lnSpc>
                <a:spcPts val="1107"/>
              </a:lnSpc>
              <a:spcBef>
                <a:spcPts val="0"/>
              </a:spcBef>
              <a:spcAft>
                <a:spcPts val="0"/>
              </a:spcAft>
            </a:pPr>
            <a:r>
              <a:rPr sz="1000" dirty="0">
                <a:solidFill>
                  <a:srgbClr val="221E1F"/>
                </a:solidFill>
                <a:latin typeface="NOEPFV+TimesNewRomanPSMT"/>
                <a:cs typeface="NOEPFV+TimesNewRomanPSMT"/>
              </a:rPr>
              <a:t>I</a:t>
            </a:r>
          </a:p>
          <a:p>
            <a:pPr marL="254" marR="0">
              <a:lnSpc>
                <a:spcPts val="1107"/>
              </a:lnSpc>
              <a:spcBef>
                <a:spcPts val="1628"/>
              </a:spcBef>
              <a:spcAft>
                <a:spcPts val="0"/>
              </a:spcAft>
            </a:pPr>
            <a:r>
              <a:rPr sz="1000" dirty="0">
                <a:solidFill>
                  <a:srgbClr val="221E1F"/>
                </a:solidFill>
                <a:latin typeface="NOEPFV+TimesNewRomanPSMT"/>
                <a:cs typeface="NOEPFV+TimesNewRomanPSMT"/>
              </a:rPr>
              <a:t>I</a:t>
            </a:r>
          </a:p>
        </p:txBody>
      </p:sp>
      <p:sp>
        <p:nvSpPr>
          <p:cNvPr id="63" name="object 63"/>
          <p:cNvSpPr txBox="1"/>
          <p:nvPr/>
        </p:nvSpPr>
        <p:spPr>
          <a:xfrm>
            <a:off x="4487934" y="3812767"/>
            <a:ext cx="237108" cy="178742"/>
          </a:xfrm>
          <a:prstGeom prst="rect">
            <a:avLst/>
          </a:prstGeom>
        </p:spPr>
        <p:txBody>
          <a:bodyPr vert="horz" wrap="square" lIns="0" tIns="0" rIns="0" bIns="0" rtlCol="0">
            <a:spAutoFit/>
          </a:bodyPr>
          <a:lstStyle/>
          <a:p>
            <a:pPr marL="0" marR="0">
              <a:lnSpc>
                <a:spcPts val="1107"/>
              </a:lnSpc>
              <a:spcBef>
                <a:spcPts val="0"/>
              </a:spcBef>
              <a:spcAft>
                <a:spcPts val="0"/>
              </a:spcAft>
            </a:pPr>
            <a:r>
              <a:rPr sz="1000" dirty="0">
                <a:solidFill>
                  <a:srgbClr val="221E1F"/>
                </a:solidFill>
                <a:latin typeface="NOEPFV+TimesNewRomanPSMT"/>
                <a:cs typeface="NOEPFV+TimesNewRomanPSMT"/>
              </a:rPr>
              <a:t>R</a:t>
            </a:r>
          </a:p>
        </p:txBody>
      </p:sp>
      <p:sp>
        <p:nvSpPr>
          <p:cNvPr id="64" name="object 64"/>
          <p:cNvSpPr txBox="1"/>
          <p:nvPr/>
        </p:nvSpPr>
        <p:spPr>
          <a:xfrm>
            <a:off x="4722376" y="3812767"/>
            <a:ext cx="194947" cy="526214"/>
          </a:xfrm>
          <a:prstGeom prst="rect">
            <a:avLst/>
          </a:prstGeom>
        </p:spPr>
        <p:txBody>
          <a:bodyPr vert="horz" wrap="square" lIns="0" tIns="0" rIns="0" bIns="0" rtlCol="0">
            <a:spAutoFit/>
          </a:bodyPr>
          <a:lstStyle/>
          <a:p>
            <a:pPr marL="0" marR="0">
              <a:lnSpc>
                <a:spcPts val="1107"/>
              </a:lnSpc>
              <a:spcBef>
                <a:spcPts val="0"/>
              </a:spcBef>
              <a:spcAft>
                <a:spcPts val="0"/>
              </a:spcAft>
            </a:pPr>
            <a:r>
              <a:rPr sz="1000" dirty="0">
                <a:solidFill>
                  <a:srgbClr val="221E1F"/>
                </a:solidFill>
                <a:latin typeface="NOEPFV+TimesNewRomanPSMT"/>
                <a:cs typeface="NOEPFV+TimesNewRomanPSMT"/>
              </a:rPr>
              <a:t>I</a:t>
            </a:r>
          </a:p>
          <a:p>
            <a:pPr marL="255" marR="0">
              <a:lnSpc>
                <a:spcPts val="1107"/>
              </a:lnSpc>
              <a:spcBef>
                <a:spcPts val="1628"/>
              </a:spcBef>
              <a:spcAft>
                <a:spcPts val="0"/>
              </a:spcAft>
            </a:pPr>
            <a:r>
              <a:rPr sz="1000" dirty="0">
                <a:solidFill>
                  <a:srgbClr val="221E1F"/>
                </a:solidFill>
                <a:latin typeface="NOEPFV+TimesNewRomanPSMT"/>
                <a:cs typeface="NOEPFV+TimesNewRomanPSMT"/>
              </a:rPr>
              <a:t>I</a:t>
            </a:r>
          </a:p>
        </p:txBody>
      </p:sp>
      <p:sp>
        <p:nvSpPr>
          <p:cNvPr id="65" name="object 65"/>
          <p:cNvSpPr txBox="1"/>
          <p:nvPr/>
        </p:nvSpPr>
        <p:spPr>
          <a:xfrm>
            <a:off x="4943611" y="3812767"/>
            <a:ext cx="194947" cy="526214"/>
          </a:xfrm>
          <a:prstGeom prst="rect">
            <a:avLst/>
          </a:prstGeom>
        </p:spPr>
        <p:txBody>
          <a:bodyPr vert="horz" wrap="square" lIns="0" tIns="0" rIns="0" bIns="0" rtlCol="0">
            <a:spAutoFit/>
          </a:bodyPr>
          <a:lstStyle/>
          <a:p>
            <a:pPr marL="0" marR="0">
              <a:lnSpc>
                <a:spcPts val="1107"/>
              </a:lnSpc>
              <a:spcBef>
                <a:spcPts val="0"/>
              </a:spcBef>
              <a:spcAft>
                <a:spcPts val="0"/>
              </a:spcAft>
            </a:pPr>
            <a:r>
              <a:rPr sz="1000" dirty="0">
                <a:solidFill>
                  <a:srgbClr val="221E1F"/>
                </a:solidFill>
                <a:latin typeface="NOEPFV+TimesNewRomanPSMT"/>
                <a:cs typeface="NOEPFV+TimesNewRomanPSMT"/>
              </a:rPr>
              <a:t>I</a:t>
            </a:r>
          </a:p>
          <a:p>
            <a:pPr marL="255" marR="0">
              <a:lnSpc>
                <a:spcPts val="1107"/>
              </a:lnSpc>
              <a:spcBef>
                <a:spcPts val="1628"/>
              </a:spcBef>
              <a:spcAft>
                <a:spcPts val="0"/>
              </a:spcAft>
            </a:pPr>
            <a:r>
              <a:rPr sz="1000" dirty="0">
                <a:solidFill>
                  <a:srgbClr val="221E1F"/>
                </a:solidFill>
                <a:latin typeface="NOEPFV+TimesNewRomanPSMT"/>
                <a:cs typeface="NOEPFV+TimesNewRomanPSMT"/>
              </a:rPr>
              <a:t>I</a:t>
            </a:r>
          </a:p>
        </p:txBody>
      </p:sp>
      <p:sp>
        <p:nvSpPr>
          <p:cNvPr id="66" name="object 66"/>
          <p:cNvSpPr txBox="1"/>
          <p:nvPr/>
        </p:nvSpPr>
        <p:spPr>
          <a:xfrm>
            <a:off x="5161924" y="3812767"/>
            <a:ext cx="194947" cy="526214"/>
          </a:xfrm>
          <a:prstGeom prst="rect">
            <a:avLst/>
          </a:prstGeom>
        </p:spPr>
        <p:txBody>
          <a:bodyPr vert="horz" wrap="square" lIns="0" tIns="0" rIns="0" bIns="0" rtlCol="0">
            <a:spAutoFit/>
          </a:bodyPr>
          <a:lstStyle/>
          <a:p>
            <a:pPr marL="0" marR="0">
              <a:lnSpc>
                <a:spcPts val="1107"/>
              </a:lnSpc>
              <a:spcBef>
                <a:spcPts val="0"/>
              </a:spcBef>
              <a:spcAft>
                <a:spcPts val="0"/>
              </a:spcAft>
            </a:pPr>
            <a:r>
              <a:rPr sz="1000" dirty="0">
                <a:solidFill>
                  <a:srgbClr val="221E1F"/>
                </a:solidFill>
                <a:latin typeface="NOEPFV+TimesNewRomanPSMT"/>
                <a:cs typeface="NOEPFV+TimesNewRomanPSMT"/>
              </a:rPr>
              <a:t>I</a:t>
            </a:r>
          </a:p>
          <a:p>
            <a:pPr marL="255" marR="0">
              <a:lnSpc>
                <a:spcPts val="1107"/>
              </a:lnSpc>
              <a:spcBef>
                <a:spcPts val="1628"/>
              </a:spcBef>
              <a:spcAft>
                <a:spcPts val="0"/>
              </a:spcAft>
            </a:pPr>
            <a:r>
              <a:rPr sz="1000" dirty="0">
                <a:solidFill>
                  <a:srgbClr val="221E1F"/>
                </a:solidFill>
                <a:latin typeface="NOEPFV+TimesNewRomanPSMT"/>
                <a:cs typeface="NOEPFV+TimesNewRomanPSMT"/>
              </a:rPr>
              <a:t>I</a:t>
            </a:r>
          </a:p>
        </p:txBody>
      </p:sp>
      <p:sp>
        <p:nvSpPr>
          <p:cNvPr id="67" name="object 67"/>
          <p:cNvSpPr txBox="1"/>
          <p:nvPr/>
        </p:nvSpPr>
        <p:spPr>
          <a:xfrm>
            <a:off x="5362330" y="3812767"/>
            <a:ext cx="194691" cy="178742"/>
          </a:xfrm>
          <a:prstGeom prst="rect">
            <a:avLst/>
          </a:prstGeom>
        </p:spPr>
        <p:txBody>
          <a:bodyPr vert="horz" wrap="square" lIns="0" tIns="0" rIns="0" bIns="0" rtlCol="0">
            <a:spAutoFit/>
          </a:bodyPr>
          <a:lstStyle/>
          <a:p>
            <a:pPr marL="0" marR="0">
              <a:lnSpc>
                <a:spcPts val="1107"/>
              </a:lnSpc>
              <a:spcBef>
                <a:spcPts val="0"/>
              </a:spcBef>
              <a:spcAft>
                <a:spcPts val="0"/>
              </a:spcAft>
            </a:pPr>
            <a:r>
              <a:rPr sz="1000" dirty="0">
                <a:solidFill>
                  <a:srgbClr val="221E1F"/>
                </a:solidFill>
                <a:latin typeface="NOEPFV+TimesNewRomanPSMT"/>
                <a:cs typeface="NOEPFV+TimesNewRomanPSMT"/>
              </a:rPr>
              <a:t>I</a:t>
            </a:r>
          </a:p>
        </p:txBody>
      </p:sp>
      <p:sp>
        <p:nvSpPr>
          <p:cNvPr id="68" name="object 68"/>
          <p:cNvSpPr txBox="1"/>
          <p:nvPr/>
        </p:nvSpPr>
        <p:spPr>
          <a:xfrm>
            <a:off x="5596518" y="3812767"/>
            <a:ext cx="204852" cy="526214"/>
          </a:xfrm>
          <a:prstGeom prst="rect">
            <a:avLst/>
          </a:prstGeom>
        </p:spPr>
        <p:txBody>
          <a:bodyPr vert="horz" wrap="square" lIns="0" tIns="0" rIns="0" bIns="0" rtlCol="0">
            <a:spAutoFit/>
          </a:bodyPr>
          <a:lstStyle/>
          <a:p>
            <a:pPr marL="0" marR="0">
              <a:lnSpc>
                <a:spcPts val="1107"/>
              </a:lnSpc>
              <a:spcBef>
                <a:spcPts val="0"/>
              </a:spcBef>
              <a:spcAft>
                <a:spcPts val="0"/>
              </a:spcAft>
            </a:pPr>
            <a:r>
              <a:rPr sz="1000" dirty="0">
                <a:solidFill>
                  <a:srgbClr val="221E1F"/>
                </a:solidFill>
                <a:latin typeface="NOEPFV+TimesNewRomanPSMT"/>
                <a:cs typeface="NOEPFV+TimesNewRomanPSMT"/>
              </a:rPr>
              <a:t>I</a:t>
            </a:r>
          </a:p>
          <a:p>
            <a:pPr marL="10161" marR="0">
              <a:lnSpc>
                <a:spcPts val="1107"/>
              </a:lnSpc>
              <a:spcBef>
                <a:spcPts val="1628"/>
              </a:spcBef>
              <a:spcAft>
                <a:spcPts val="0"/>
              </a:spcAft>
            </a:pPr>
            <a:r>
              <a:rPr sz="1000" dirty="0">
                <a:solidFill>
                  <a:srgbClr val="221E1F"/>
                </a:solidFill>
                <a:latin typeface="NOEPFV+TimesNewRomanPSMT"/>
                <a:cs typeface="NOEPFV+TimesNewRomanPSMT"/>
              </a:rPr>
              <a:t>I</a:t>
            </a:r>
          </a:p>
        </p:txBody>
      </p:sp>
      <p:sp>
        <p:nvSpPr>
          <p:cNvPr id="69" name="object 69"/>
          <p:cNvSpPr txBox="1"/>
          <p:nvPr/>
        </p:nvSpPr>
        <p:spPr>
          <a:xfrm>
            <a:off x="5816863" y="3812767"/>
            <a:ext cx="194691" cy="178742"/>
          </a:xfrm>
          <a:prstGeom prst="rect">
            <a:avLst/>
          </a:prstGeom>
        </p:spPr>
        <p:txBody>
          <a:bodyPr vert="horz" wrap="square" lIns="0" tIns="0" rIns="0" bIns="0" rtlCol="0">
            <a:spAutoFit/>
          </a:bodyPr>
          <a:lstStyle/>
          <a:p>
            <a:pPr marL="0" marR="0">
              <a:lnSpc>
                <a:spcPts val="1107"/>
              </a:lnSpc>
              <a:spcBef>
                <a:spcPts val="0"/>
              </a:spcBef>
              <a:spcAft>
                <a:spcPts val="0"/>
              </a:spcAft>
            </a:pPr>
            <a:r>
              <a:rPr sz="1000" dirty="0">
                <a:solidFill>
                  <a:srgbClr val="221E1F"/>
                </a:solidFill>
                <a:latin typeface="NOEPFV+TimesNewRomanPSMT"/>
                <a:cs typeface="NOEPFV+TimesNewRomanPSMT"/>
              </a:rPr>
              <a:t>I</a:t>
            </a:r>
          </a:p>
        </p:txBody>
      </p:sp>
      <p:sp>
        <p:nvSpPr>
          <p:cNvPr id="70" name="object 70"/>
          <p:cNvSpPr txBox="1"/>
          <p:nvPr/>
        </p:nvSpPr>
        <p:spPr>
          <a:xfrm>
            <a:off x="6037208" y="3812767"/>
            <a:ext cx="194691" cy="178742"/>
          </a:xfrm>
          <a:prstGeom prst="rect">
            <a:avLst/>
          </a:prstGeom>
        </p:spPr>
        <p:txBody>
          <a:bodyPr vert="horz" wrap="square" lIns="0" tIns="0" rIns="0" bIns="0" rtlCol="0">
            <a:spAutoFit/>
          </a:bodyPr>
          <a:lstStyle/>
          <a:p>
            <a:pPr marL="0" marR="0">
              <a:lnSpc>
                <a:spcPts val="1107"/>
              </a:lnSpc>
              <a:spcBef>
                <a:spcPts val="0"/>
              </a:spcBef>
              <a:spcAft>
                <a:spcPts val="0"/>
              </a:spcAft>
            </a:pPr>
            <a:r>
              <a:rPr sz="1000" dirty="0">
                <a:solidFill>
                  <a:srgbClr val="221E1F"/>
                </a:solidFill>
                <a:latin typeface="NOEPFV+TimesNewRomanPSMT"/>
                <a:cs typeface="NOEPFV+TimesNewRomanPSMT"/>
              </a:rPr>
              <a:t>I</a:t>
            </a:r>
          </a:p>
        </p:txBody>
      </p:sp>
      <p:sp>
        <p:nvSpPr>
          <p:cNvPr id="71" name="object 71"/>
          <p:cNvSpPr txBox="1"/>
          <p:nvPr/>
        </p:nvSpPr>
        <p:spPr>
          <a:xfrm>
            <a:off x="6204086" y="3812767"/>
            <a:ext cx="237108" cy="178742"/>
          </a:xfrm>
          <a:prstGeom prst="rect">
            <a:avLst/>
          </a:prstGeom>
        </p:spPr>
        <p:txBody>
          <a:bodyPr vert="horz" wrap="square" lIns="0" tIns="0" rIns="0" bIns="0" rtlCol="0">
            <a:spAutoFit/>
          </a:bodyPr>
          <a:lstStyle/>
          <a:p>
            <a:pPr marL="0" marR="0">
              <a:lnSpc>
                <a:spcPts val="1107"/>
              </a:lnSpc>
              <a:spcBef>
                <a:spcPts val="0"/>
              </a:spcBef>
              <a:spcAft>
                <a:spcPts val="0"/>
              </a:spcAft>
            </a:pPr>
            <a:r>
              <a:rPr sz="1000" dirty="0">
                <a:solidFill>
                  <a:srgbClr val="221E1F"/>
                </a:solidFill>
                <a:latin typeface="NOEPFV+TimesNewRomanPSMT"/>
                <a:cs typeface="NOEPFV+TimesNewRomanPSMT"/>
              </a:rPr>
              <a:t>R</a:t>
            </a:r>
          </a:p>
        </p:txBody>
      </p:sp>
      <p:sp>
        <p:nvSpPr>
          <p:cNvPr id="72" name="object 72"/>
          <p:cNvSpPr txBox="1"/>
          <p:nvPr/>
        </p:nvSpPr>
        <p:spPr>
          <a:xfrm>
            <a:off x="6473961" y="3812767"/>
            <a:ext cx="194691" cy="178742"/>
          </a:xfrm>
          <a:prstGeom prst="rect">
            <a:avLst/>
          </a:prstGeom>
        </p:spPr>
        <p:txBody>
          <a:bodyPr vert="horz" wrap="square" lIns="0" tIns="0" rIns="0" bIns="0" rtlCol="0">
            <a:spAutoFit/>
          </a:bodyPr>
          <a:lstStyle/>
          <a:p>
            <a:pPr marL="0" marR="0">
              <a:lnSpc>
                <a:spcPts val="1107"/>
              </a:lnSpc>
              <a:spcBef>
                <a:spcPts val="0"/>
              </a:spcBef>
              <a:spcAft>
                <a:spcPts val="0"/>
              </a:spcAft>
            </a:pPr>
            <a:r>
              <a:rPr sz="1000" dirty="0">
                <a:solidFill>
                  <a:srgbClr val="221E1F"/>
                </a:solidFill>
                <a:latin typeface="NOEPFV+TimesNewRomanPSMT"/>
                <a:cs typeface="NOEPFV+TimesNewRomanPSMT"/>
              </a:rPr>
              <a:t>I</a:t>
            </a:r>
          </a:p>
        </p:txBody>
      </p:sp>
      <p:sp>
        <p:nvSpPr>
          <p:cNvPr id="73" name="object 73"/>
          <p:cNvSpPr txBox="1"/>
          <p:nvPr/>
        </p:nvSpPr>
        <p:spPr>
          <a:xfrm>
            <a:off x="6695195" y="3812767"/>
            <a:ext cx="194691" cy="178742"/>
          </a:xfrm>
          <a:prstGeom prst="rect">
            <a:avLst/>
          </a:prstGeom>
        </p:spPr>
        <p:txBody>
          <a:bodyPr vert="horz" wrap="square" lIns="0" tIns="0" rIns="0" bIns="0" rtlCol="0">
            <a:spAutoFit/>
          </a:bodyPr>
          <a:lstStyle/>
          <a:p>
            <a:pPr marL="0" marR="0">
              <a:lnSpc>
                <a:spcPts val="1107"/>
              </a:lnSpc>
              <a:spcBef>
                <a:spcPts val="0"/>
              </a:spcBef>
              <a:spcAft>
                <a:spcPts val="0"/>
              </a:spcAft>
            </a:pPr>
            <a:r>
              <a:rPr sz="1000" dirty="0">
                <a:solidFill>
                  <a:srgbClr val="221E1F"/>
                </a:solidFill>
                <a:latin typeface="NOEPFV+TimesNewRomanPSMT"/>
                <a:cs typeface="NOEPFV+TimesNewRomanPSMT"/>
              </a:rPr>
              <a:t>I</a:t>
            </a:r>
          </a:p>
        </p:txBody>
      </p:sp>
      <p:sp>
        <p:nvSpPr>
          <p:cNvPr id="74" name="object 74"/>
          <p:cNvSpPr txBox="1"/>
          <p:nvPr/>
        </p:nvSpPr>
        <p:spPr>
          <a:xfrm>
            <a:off x="6913508" y="3812767"/>
            <a:ext cx="194691" cy="178742"/>
          </a:xfrm>
          <a:prstGeom prst="rect">
            <a:avLst/>
          </a:prstGeom>
        </p:spPr>
        <p:txBody>
          <a:bodyPr vert="horz" wrap="square" lIns="0" tIns="0" rIns="0" bIns="0" rtlCol="0">
            <a:spAutoFit/>
          </a:bodyPr>
          <a:lstStyle/>
          <a:p>
            <a:pPr marL="0" marR="0">
              <a:lnSpc>
                <a:spcPts val="1107"/>
              </a:lnSpc>
              <a:spcBef>
                <a:spcPts val="0"/>
              </a:spcBef>
              <a:spcAft>
                <a:spcPts val="0"/>
              </a:spcAft>
            </a:pPr>
            <a:r>
              <a:rPr sz="1000" dirty="0">
                <a:solidFill>
                  <a:srgbClr val="221E1F"/>
                </a:solidFill>
                <a:latin typeface="NOEPFV+TimesNewRomanPSMT"/>
                <a:cs typeface="NOEPFV+TimesNewRomanPSMT"/>
              </a:rPr>
              <a:t>I</a:t>
            </a:r>
          </a:p>
        </p:txBody>
      </p:sp>
      <p:sp>
        <p:nvSpPr>
          <p:cNvPr id="75" name="object 75"/>
          <p:cNvSpPr txBox="1"/>
          <p:nvPr/>
        </p:nvSpPr>
        <p:spPr>
          <a:xfrm>
            <a:off x="7118867" y="3812767"/>
            <a:ext cx="197612" cy="526214"/>
          </a:xfrm>
          <a:prstGeom prst="rect">
            <a:avLst/>
          </a:prstGeom>
        </p:spPr>
        <p:txBody>
          <a:bodyPr vert="horz" wrap="square" lIns="0" tIns="0" rIns="0" bIns="0" rtlCol="0">
            <a:spAutoFit/>
          </a:bodyPr>
          <a:lstStyle/>
          <a:p>
            <a:pPr marL="2920" marR="0">
              <a:lnSpc>
                <a:spcPts val="1107"/>
              </a:lnSpc>
              <a:spcBef>
                <a:spcPts val="0"/>
              </a:spcBef>
              <a:spcAft>
                <a:spcPts val="0"/>
              </a:spcAft>
            </a:pPr>
            <a:r>
              <a:rPr sz="1000" dirty="0">
                <a:solidFill>
                  <a:srgbClr val="221E1F"/>
                </a:solidFill>
                <a:latin typeface="NOEPFV+TimesNewRomanPSMT"/>
                <a:cs typeface="NOEPFV+TimesNewRomanPSMT"/>
              </a:rPr>
              <a:t>I</a:t>
            </a:r>
          </a:p>
          <a:p>
            <a:pPr marL="0" marR="0">
              <a:lnSpc>
                <a:spcPts val="1107"/>
              </a:lnSpc>
              <a:spcBef>
                <a:spcPts val="1628"/>
              </a:spcBef>
              <a:spcAft>
                <a:spcPts val="0"/>
              </a:spcAft>
            </a:pPr>
            <a:r>
              <a:rPr sz="1000" dirty="0">
                <a:solidFill>
                  <a:srgbClr val="221E1F"/>
                </a:solidFill>
                <a:latin typeface="NOEPFV+TimesNewRomanPSMT"/>
                <a:cs typeface="NOEPFV+TimesNewRomanPSMT"/>
              </a:rPr>
              <a:t>I</a:t>
            </a:r>
          </a:p>
        </p:txBody>
      </p:sp>
      <p:sp>
        <p:nvSpPr>
          <p:cNvPr id="76" name="object 76"/>
          <p:cNvSpPr txBox="1"/>
          <p:nvPr/>
        </p:nvSpPr>
        <p:spPr>
          <a:xfrm>
            <a:off x="807349" y="4075276"/>
            <a:ext cx="1954783" cy="307777"/>
          </a:xfrm>
          <a:prstGeom prst="rect">
            <a:avLst/>
          </a:prstGeom>
        </p:spPr>
        <p:txBody>
          <a:bodyPr vert="horz" wrap="square" lIns="0" tIns="0" rIns="0" bIns="0" rtlCol="0">
            <a:spAutoFit/>
          </a:bodyPr>
          <a:lstStyle/>
          <a:p>
            <a:pPr marL="0" marR="0">
              <a:lnSpc>
                <a:spcPts val="1107"/>
              </a:lnSpc>
              <a:spcBef>
                <a:spcPts val="0"/>
              </a:spcBef>
              <a:spcAft>
                <a:spcPts val="0"/>
              </a:spcAft>
            </a:pPr>
            <a:r>
              <a:rPr sz="1000" dirty="0">
                <a:solidFill>
                  <a:srgbClr val="221E1F"/>
                </a:solidFill>
                <a:latin typeface="Times New Roman" panose="02020603050405020304" pitchFamily="18" charset="0"/>
                <a:cs typeface="Times New Roman" panose="02020603050405020304" pitchFamily="18" charset="0"/>
              </a:rPr>
              <a:t>Kiểm</a:t>
            </a:r>
            <a:r>
              <a:rPr sz="1000" spc="47" dirty="0">
                <a:solidFill>
                  <a:srgbClr val="221E1F"/>
                </a:solidFill>
                <a:latin typeface="Times New Roman" panose="02020603050405020304" pitchFamily="18" charset="0"/>
                <a:cs typeface="Times New Roman" panose="02020603050405020304" pitchFamily="18" charset="0"/>
              </a:rPr>
              <a:t> </a:t>
            </a:r>
            <a:r>
              <a:rPr sz="1000" dirty="0">
                <a:solidFill>
                  <a:srgbClr val="221E1F"/>
                </a:solidFill>
                <a:latin typeface="Times New Roman" panose="02020603050405020304" pitchFamily="18" charset="0"/>
                <a:cs typeface="Times New Roman" panose="02020603050405020304" pitchFamily="18" charset="0"/>
              </a:rPr>
              <a:t>tra</a:t>
            </a:r>
            <a:r>
              <a:rPr sz="1000" spc="47" dirty="0">
                <a:solidFill>
                  <a:srgbClr val="221E1F"/>
                </a:solidFill>
                <a:latin typeface="Times New Roman" panose="02020603050405020304" pitchFamily="18" charset="0"/>
                <a:cs typeface="Times New Roman" panose="02020603050405020304" pitchFamily="18" charset="0"/>
              </a:rPr>
              <a:t> </a:t>
            </a:r>
            <a:r>
              <a:rPr sz="1000" dirty="0">
                <a:solidFill>
                  <a:srgbClr val="221E1F"/>
                </a:solidFill>
                <a:latin typeface="Times New Roman" panose="02020603050405020304" pitchFamily="18" charset="0"/>
                <a:cs typeface="Times New Roman" panose="02020603050405020304" pitchFamily="18" charset="0"/>
              </a:rPr>
              <a:t>&amp;</a:t>
            </a:r>
            <a:r>
              <a:rPr sz="1000" spc="38" dirty="0">
                <a:solidFill>
                  <a:srgbClr val="221E1F"/>
                </a:solidFill>
                <a:latin typeface="Times New Roman" panose="02020603050405020304" pitchFamily="18" charset="0"/>
                <a:cs typeface="Times New Roman" panose="02020603050405020304" pitchFamily="18" charset="0"/>
              </a:rPr>
              <a:t> </a:t>
            </a:r>
            <a:r>
              <a:rPr sz="1000" dirty="0">
                <a:solidFill>
                  <a:srgbClr val="221E1F"/>
                </a:solidFill>
                <a:latin typeface="Times New Roman" panose="02020603050405020304" pitchFamily="18" charset="0"/>
                <a:cs typeface="Times New Roman" panose="02020603050405020304" pitchFamily="18" charset="0"/>
              </a:rPr>
              <a:t>điều</a:t>
            </a:r>
            <a:r>
              <a:rPr sz="1000" spc="47" dirty="0">
                <a:solidFill>
                  <a:srgbClr val="221E1F"/>
                </a:solidFill>
                <a:latin typeface="Times New Roman" panose="02020603050405020304" pitchFamily="18" charset="0"/>
                <a:cs typeface="Times New Roman" panose="02020603050405020304" pitchFamily="18" charset="0"/>
              </a:rPr>
              <a:t> </a:t>
            </a:r>
            <a:r>
              <a:rPr sz="1000" dirty="0">
                <a:solidFill>
                  <a:srgbClr val="221E1F"/>
                </a:solidFill>
                <a:latin typeface="Times New Roman" panose="02020603050405020304" pitchFamily="18" charset="0"/>
                <a:cs typeface="Times New Roman" panose="02020603050405020304" pitchFamily="18" charset="0"/>
              </a:rPr>
              <a:t>chỉnh</a:t>
            </a:r>
            <a:r>
              <a:rPr sz="1000" spc="47" dirty="0">
                <a:solidFill>
                  <a:srgbClr val="221E1F"/>
                </a:solidFill>
                <a:latin typeface="Times New Roman" panose="02020603050405020304" pitchFamily="18" charset="0"/>
                <a:cs typeface="Times New Roman" panose="02020603050405020304" pitchFamily="18" charset="0"/>
              </a:rPr>
              <a:t> </a:t>
            </a:r>
            <a:r>
              <a:rPr sz="1000" dirty="0">
                <a:solidFill>
                  <a:srgbClr val="221E1F"/>
                </a:solidFill>
                <a:latin typeface="Times New Roman" panose="02020603050405020304" pitchFamily="18" charset="0"/>
                <a:cs typeface="Times New Roman" panose="02020603050405020304" pitchFamily="18" charset="0"/>
              </a:rPr>
              <a:t>độ</a:t>
            </a:r>
            <a:r>
              <a:rPr sz="1000" spc="47" dirty="0">
                <a:solidFill>
                  <a:srgbClr val="221E1F"/>
                </a:solidFill>
                <a:latin typeface="Times New Roman" panose="02020603050405020304" pitchFamily="18" charset="0"/>
                <a:cs typeface="Times New Roman" panose="02020603050405020304" pitchFamily="18" charset="0"/>
              </a:rPr>
              <a:t> </a:t>
            </a:r>
            <a:r>
              <a:rPr sz="1000" dirty="0">
                <a:solidFill>
                  <a:srgbClr val="221E1F"/>
                </a:solidFill>
                <a:latin typeface="Times New Roman" panose="02020603050405020304" pitchFamily="18" charset="0"/>
                <a:cs typeface="Times New Roman" panose="02020603050405020304" pitchFamily="18" charset="0"/>
              </a:rPr>
              <a:t>căng</a:t>
            </a:r>
            <a:r>
              <a:rPr sz="1000" spc="47" dirty="0">
                <a:solidFill>
                  <a:srgbClr val="221E1F"/>
                </a:solidFill>
                <a:latin typeface="Times New Roman" panose="02020603050405020304" pitchFamily="18" charset="0"/>
                <a:cs typeface="Times New Roman" panose="02020603050405020304" pitchFamily="18" charset="0"/>
              </a:rPr>
              <a:t> </a:t>
            </a:r>
            <a:r>
              <a:rPr sz="1000" dirty="0">
                <a:solidFill>
                  <a:srgbClr val="221E1F"/>
                </a:solidFill>
                <a:latin typeface="Times New Roman" panose="02020603050405020304" pitchFamily="18" charset="0"/>
                <a:cs typeface="Times New Roman" panose="02020603050405020304" pitchFamily="18" charset="0"/>
              </a:rPr>
              <a:t>dây</a:t>
            </a:r>
          </a:p>
          <a:p>
            <a:pPr marL="0" marR="0">
              <a:lnSpc>
                <a:spcPts val="1107"/>
              </a:lnSpc>
              <a:spcBef>
                <a:spcPts val="192"/>
              </a:spcBef>
              <a:spcAft>
                <a:spcPts val="0"/>
              </a:spcAft>
            </a:pPr>
            <a:r>
              <a:rPr sz="1000" dirty="0">
                <a:solidFill>
                  <a:srgbClr val="221E1F"/>
                </a:solidFill>
                <a:latin typeface="Times New Roman" panose="02020603050405020304" pitchFamily="18" charset="0"/>
                <a:cs typeface="Times New Roman" panose="02020603050405020304" pitchFamily="18" charset="0"/>
              </a:rPr>
              <a:t>cu loa dẫn động của động cơ</a:t>
            </a:r>
          </a:p>
        </p:txBody>
      </p:sp>
      <p:sp>
        <p:nvSpPr>
          <p:cNvPr id="77" name="object 77"/>
          <p:cNvSpPr txBox="1"/>
          <p:nvPr/>
        </p:nvSpPr>
        <p:spPr>
          <a:xfrm>
            <a:off x="3643766" y="4160239"/>
            <a:ext cx="194691" cy="178742"/>
          </a:xfrm>
          <a:prstGeom prst="rect">
            <a:avLst/>
          </a:prstGeom>
        </p:spPr>
        <p:txBody>
          <a:bodyPr vert="horz" wrap="square" lIns="0" tIns="0" rIns="0" bIns="0" rtlCol="0">
            <a:spAutoFit/>
          </a:bodyPr>
          <a:lstStyle/>
          <a:p>
            <a:pPr marL="0" marR="0">
              <a:lnSpc>
                <a:spcPts val="1107"/>
              </a:lnSpc>
              <a:spcBef>
                <a:spcPts val="0"/>
              </a:spcBef>
              <a:spcAft>
                <a:spcPts val="0"/>
              </a:spcAft>
            </a:pPr>
            <a:r>
              <a:rPr sz="1000" dirty="0">
                <a:solidFill>
                  <a:srgbClr val="221E1F"/>
                </a:solidFill>
                <a:latin typeface="NOEPFV+TimesNewRomanPSMT"/>
                <a:cs typeface="NOEPFV+TimesNewRomanPSMT"/>
              </a:rPr>
              <a:t>I</a:t>
            </a:r>
          </a:p>
        </p:txBody>
      </p:sp>
      <p:sp>
        <p:nvSpPr>
          <p:cNvPr id="78" name="object 78"/>
          <p:cNvSpPr txBox="1"/>
          <p:nvPr/>
        </p:nvSpPr>
        <p:spPr>
          <a:xfrm>
            <a:off x="4508382" y="4160239"/>
            <a:ext cx="194691" cy="178742"/>
          </a:xfrm>
          <a:prstGeom prst="rect">
            <a:avLst/>
          </a:prstGeom>
        </p:spPr>
        <p:txBody>
          <a:bodyPr vert="horz" wrap="square" lIns="0" tIns="0" rIns="0" bIns="0" rtlCol="0">
            <a:spAutoFit/>
          </a:bodyPr>
          <a:lstStyle/>
          <a:p>
            <a:pPr marL="0" marR="0">
              <a:lnSpc>
                <a:spcPts val="1107"/>
              </a:lnSpc>
              <a:spcBef>
                <a:spcPts val="0"/>
              </a:spcBef>
              <a:spcAft>
                <a:spcPts val="0"/>
              </a:spcAft>
            </a:pPr>
            <a:r>
              <a:rPr sz="1000" dirty="0">
                <a:solidFill>
                  <a:srgbClr val="221E1F"/>
                </a:solidFill>
                <a:latin typeface="NOEPFV+TimesNewRomanPSMT"/>
                <a:cs typeface="NOEPFV+TimesNewRomanPSMT"/>
              </a:rPr>
              <a:t>I</a:t>
            </a:r>
          </a:p>
        </p:txBody>
      </p:sp>
      <p:sp>
        <p:nvSpPr>
          <p:cNvPr id="79" name="object 79"/>
          <p:cNvSpPr txBox="1"/>
          <p:nvPr/>
        </p:nvSpPr>
        <p:spPr>
          <a:xfrm>
            <a:off x="5374142" y="4160239"/>
            <a:ext cx="194691" cy="178742"/>
          </a:xfrm>
          <a:prstGeom prst="rect">
            <a:avLst/>
          </a:prstGeom>
        </p:spPr>
        <p:txBody>
          <a:bodyPr vert="horz" wrap="square" lIns="0" tIns="0" rIns="0" bIns="0" rtlCol="0">
            <a:spAutoFit/>
          </a:bodyPr>
          <a:lstStyle/>
          <a:p>
            <a:pPr marL="0" marR="0">
              <a:lnSpc>
                <a:spcPts val="1107"/>
              </a:lnSpc>
              <a:spcBef>
                <a:spcPts val="0"/>
              </a:spcBef>
              <a:spcAft>
                <a:spcPts val="0"/>
              </a:spcAft>
            </a:pPr>
            <a:r>
              <a:rPr sz="1000" dirty="0">
                <a:solidFill>
                  <a:srgbClr val="221E1F"/>
                </a:solidFill>
                <a:latin typeface="NOEPFV+TimesNewRomanPSMT"/>
                <a:cs typeface="NOEPFV+TimesNewRomanPSMT"/>
              </a:rPr>
              <a:t>I</a:t>
            </a:r>
          </a:p>
        </p:txBody>
      </p:sp>
      <p:sp>
        <p:nvSpPr>
          <p:cNvPr id="80" name="object 80"/>
          <p:cNvSpPr txBox="1"/>
          <p:nvPr/>
        </p:nvSpPr>
        <p:spPr>
          <a:xfrm>
            <a:off x="5804544" y="4160239"/>
            <a:ext cx="194691" cy="178742"/>
          </a:xfrm>
          <a:prstGeom prst="rect">
            <a:avLst/>
          </a:prstGeom>
        </p:spPr>
        <p:txBody>
          <a:bodyPr vert="horz" wrap="square" lIns="0" tIns="0" rIns="0" bIns="0" rtlCol="0">
            <a:spAutoFit/>
          </a:bodyPr>
          <a:lstStyle/>
          <a:p>
            <a:pPr marL="0" marR="0">
              <a:lnSpc>
                <a:spcPts val="1107"/>
              </a:lnSpc>
              <a:spcBef>
                <a:spcPts val="0"/>
              </a:spcBef>
              <a:spcAft>
                <a:spcPts val="0"/>
              </a:spcAft>
            </a:pPr>
            <a:r>
              <a:rPr sz="1000" dirty="0">
                <a:solidFill>
                  <a:srgbClr val="221E1F"/>
                </a:solidFill>
                <a:latin typeface="NOEPFV+TimesNewRomanPSMT"/>
                <a:cs typeface="NOEPFV+TimesNewRomanPSMT"/>
              </a:rPr>
              <a:t>I</a:t>
            </a:r>
          </a:p>
        </p:txBody>
      </p:sp>
      <p:sp>
        <p:nvSpPr>
          <p:cNvPr id="81" name="object 81"/>
          <p:cNvSpPr txBox="1"/>
          <p:nvPr/>
        </p:nvSpPr>
        <p:spPr>
          <a:xfrm>
            <a:off x="6020953" y="4160239"/>
            <a:ext cx="194691" cy="178742"/>
          </a:xfrm>
          <a:prstGeom prst="rect">
            <a:avLst/>
          </a:prstGeom>
        </p:spPr>
        <p:txBody>
          <a:bodyPr vert="horz" wrap="square" lIns="0" tIns="0" rIns="0" bIns="0" rtlCol="0">
            <a:spAutoFit/>
          </a:bodyPr>
          <a:lstStyle/>
          <a:p>
            <a:pPr marL="0" marR="0">
              <a:lnSpc>
                <a:spcPts val="1107"/>
              </a:lnSpc>
              <a:spcBef>
                <a:spcPts val="0"/>
              </a:spcBef>
              <a:spcAft>
                <a:spcPts val="0"/>
              </a:spcAft>
            </a:pPr>
            <a:r>
              <a:rPr sz="1000" dirty="0">
                <a:solidFill>
                  <a:srgbClr val="221E1F"/>
                </a:solidFill>
                <a:latin typeface="NOEPFV+TimesNewRomanPSMT"/>
                <a:cs typeface="NOEPFV+TimesNewRomanPSMT"/>
              </a:rPr>
              <a:t>I</a:t>
            </a:r>
          </a:p>
        </p:txBody>
      </p:sp>
      <p:sp>
        <p:nvSpPr>
          <p:cNvPr id="82" name="object 82"/>
          <p:cNvSpPr txBox="1"/>
          <p:nvPr/>
        </p:nvSpPr>
        <p:spPr>
          <a:xfrm>
            <a:off x="6225423" y="4160239"/>
            <a:ext cx="194691" cy="178742"/>
          </a:xfrm>
          <a:prstGeom prst="rect">
            <a:avLst/>
          </a:prstGeom>
        </p:spPr>
        <p:txBody>
          <a:bodyPr vert="horz" wrap="square" lIns="0" tIns="0" rIns="0" bIns="0" rtlCol="0">
            <a:spAutoFit/>
          </a:bodyPr>
          <a:lstStyle/>
          <a:p>
            <a:pPr marL="0" marR="0">
              <a:lnSpc>
                <a:spcPts val="1107"/>
              </a:lnSpc>
              <a:spcBef>
                <a:spcPts val="0"/>
              </a:spcBef>
              <a:spcAft>
                <a:spcPts val="0"/>
              </a:spcAft>
            </a:pPr>
            <a:r>
              <a:rPr sz="1000" dirty="0">
                <a:solidFill>
                  <a:srgbClr val="221E1F"/>
                </a:solidFill>
                <a:latin typeface="NOEPFV+TimesNewRomanPSMT"/>
                <a:cs typeface="NOEPFV+TimesNewRomanPSMT"/>
              </a:rPr>
              <a:t>I</a:t>
            </a:r>
          </a:p>
        </p:txBody>
      </p:sp>
      <p:sp>
        <p:nvSpPr>
          <p:cNvPr id="83" name="object 83"/>
          <p:cNvSpPr txBox="1"/>
          <p:nvPr/>
        </p:nvSpPr>
        <p:spPr>
          <a:xfrm>
            <a:off x="6454657" y="4160239"/>
            <a:ext cx="194691" cy="178742"/>
          </a:xfrm>
          <a:prstGeom prst="rect">
            <a:avLst/>
          </a:prstGeom>
        </p:spPr>
        <p:txBody>
          <a:bodyPr vert="horz" wrap="square" lIns="0" tIns="0" rIns="0" bIns="0" rtlCol="0">
            <a:spAutoFit/>
          </a:bodyPr>
          <a:lstStyle/>
          <a:p>
            <a:pPr marL="0" marR="0">
              <a:lnSpc>
                <a:spcPts val="1107"/>
              </a:lnSpc>
              <a:spcBef>
                <a:spcPts val="0"/>
              </a:spcBef>
              <a:spcAft>
                <a:spcPts val="0"/>
              </a:spcAft>
            </a:pPr>
            <a:r>
              <a:rPr sz="1000" dirty="0">
                <a:solidFill>
                  <a:srgbClr val="221E1F"/>
                </a:solidFill>
                <a:latin typeface="NOEPFV+TimesNewRomanPSMT"/>
                <a:cs typeface="NOEPFV+TimesNewRomanPSMT"/>
              </a:rPr>
              <a:t>I</a:t>
            </a:r>
          </a:p>
        </p:txBody>
      </p:sp>
      <p:sp>
        <p:nvSpPr>
          <p:cNvPr id="84" name="object 84"/>
          <p:cNvSpPr txBox="1"/>
          <p:nvPr/>
        </p:nvSpPr>
        <p:spPr>
          <a:xfrm>
            <a:off x="6672081" y="4160239"/>
            <a:ext cx="194691" cy="178742"/>
          </a:xfrm>
          <a:prstGeom prst="rect">
            <a:avLst/>
          </a:prstGeom>
        </p:spPr>
        <p:txBody>
          <a:bodyPr vert="horz" wrap="square" lIns="0" tIns="0" rIns="0" bIns="0" rtlCol="0">
            <a:spAutoFit/>
          </a:bodyPr>
          <a:lstStyle/>
          <a:p>
            <a:pPr marL="0" marR="0">
              <a:lnSpc>
                <a:spcPts val="1107"/>
              </a:lnSpc>
              <a:spcBef>
                <a:spcPts val="0"/>
              </a:spcBef>
              <a:spcAft>
                <a:spcPts val="0"/>
              </a:spcAft>
            </a:pPr>
            <a:r>
              <a:rPr sz="1000" dirty="0">
                <a:solidFill>
                  <a:srgbClr val="221E1F"/>
                </a:solidFill>
                <a:latin typeface="NOEPFV+TimesNewRomanPSMT"/>
                <a:cs typeface="NOEPFV+TimesNewRomanPSMT"/>
              </a:rPr>
              <a:t>I</a:t>
            </a:r>
          </a:p>
        </p:txBody>
      </p:sp>
      <p:sp>
        <p:nvSpPr>
          <p:cNvPr id="85" name="object 85"/>
          <p:cNvSpPr txBox="1"/>
          <p:nvPr/>
        </p:nvSpPr>
        <p:spPr>
          <a:xfrm>
            <a:off x="6889505" y="4160239"/>
            <a:ext cx="194691" cy="178742"/>
          </a:xfrm>
          <a:prstGeom prst="rect">
            <a:avLst/>
          </a:prstGeom>
        </p:spPr>
        <p:txBody>
          <a:bodyPr vert="horz" wrap="square" lIns="0" tIns="0" rIns="0" bIns="0" rtlCol="0">
            <a:spAutoFit/>
          </a:bodyPr>
          <a:lstStyle/>
          <a:p>
            <a:pPr marL="0" marR="0">
              <a:lnSpc>
                <a:spcPts val="1107"/>
              </a:lnSpc>
              <a:spcBef>
                <a:spcPts val="0"/>
              </a:spcBef>
              <a:spcAft>
                <a:spcPts val="0"/>
              </a:spcAft>
            </a:pPr>
            <a:r>
              <a:rPr sz="1000" dirty="0">
                <a:solidFill>
                  <a:srgbClr val="221E1F"/>
                </a:solidFill>
                <a:latin typeface="NOEPFV+TimesNewRomanPSMT"/>
                <a:cs typeface="NOEPFV+TimesNewRomanPSMT"/>
              </a:rPr>
              <a:t>I</a:t>
            </a:r>
          </a:p>
        </p:txBody>
      </p:sp>
      <p:sp>
        <p:nvSpPr>
          <p:cNvPr id="86" name="object 86"/>
          <p:cNvSpPr txBox="1"/>
          <p:nvPr/>
        </p:nvSpPr>
        <p:spPr>
          <a:xfrm>
            <a:off x="377639" y="4700548"/>
            <a:ext cx="201903" cy="146147"/>
          </a:xfrm>
          <a:prstGeom prst="rect">
            <a:avLst/>
          </a:prstGeom>
        </p:spPr>
        <p:txBody>
          <a:bodyPr vert="horz" wrap="square" lIns="0" tIns="0" rIns="0" bIns="0" rtlCol="0">
            <a:spAutoFit/>
          </a:bodyPr>
          <a:lstStyle/>
          <a:p>
            <a:pPr marL="0" marR="0">
              <a:lnSpc>
                <a:spcPts val="850"/>
              </a:lnSpc>
              <a:spcBef>
                <a:spcPts val="0"/>
              </a:spcBef>
              <a:spcAft>
                <a:spcPts val="0"/>
              </a:spcAft>
            </a:pPr>
            <a:r>
              <a:rPr sz="600" spc="12" dirty="0">
                <a:solidFill>
                  <a:srgbClr val="FFFFFF"/>
                </a:solidFill>
                <a:latin typeface="WTHKIR+UTM-Avo"/>
                <a:cs typeface="WTHKIR+UTM-Avo"/>
              </a:rPr>
              <a:t>06</a:t>
            </a:r>
          </a:p>
        </p:txBody>
      </p:sp>
      <p:sp>
        <p:nvSpPr>
          <p:cNvPr id="87" name="object 87"/>
          <p:cNvSpPr txBox="1"/>
          <p:nvPr/>
        </p:nvSpPr>
        <p:spPr>
          <a:xfrm>
            <a:off x="522485" y="4813594"/>
            <a:ext cx="2824958" cy="227090"/>
          </a:xfrm>
          <a:prstGeom prst="rect">
            <a:avLst/>
          </a:prstGeom>
        </p:spPr>
        <p:txBody>
          <a:bodyPr vert="horz" wrap="square" lIns="0" tIns="0" rIns="0" bIns="0" rtlCol="0">
            <a:spAutoFit/>
          </a:bodyPr>
          <a:lstStyle/>
          <a:p>
            <a:pPr marL="0" marR="0">
              <a:lnSpc>
                <a:spcPts val="1488"/>
              </a:lnSpc>
              <a:spcBef>
                <a:spcPts val="0"/>
              </a:spcBef>
              <a:spcAft>
                <a:spcPts val="0"/>
              </a:spcAft>
            </a:pPr>
            <a:r>
              <a:rPr sz="1000" spc="12" dirty="0">
                <a:solidFill>
                  <a:srgbClr val="005AAA"/>
                </a:solidFill>
                <a:latin typeface="JWOCJC+UTMAvoBold"/>
                <a:cs typeface="JWOCJC+UTMAvoBold"/>
              </a:rPr>
              <a:t>CÔNG</a:t>
            </a:r>
            <a:r>
              <a:rPr sz="1000" spc="64" dirty="0">
                <a:solidFill>
                  <a:srgbClr val="005AAA"/>
                </a:solidFill>
                <a:latin typeface="JWOCJC+UTMAvoBold"/>
                <a:cs typeface="JWOCJC+UTMAvoBold"/>
              </a:rPr>
              <a:t> </a:t>
            </a:r>
            <a:r>
              <a:rPr sz="1000" dirty="0">
                <a:solidFill>
                  <a:srgbClr val="005AAA"/>
                </a:solidFill>
                <a:latin typeface="JWOCJC+UTMAvoBold"/>
                <a:cs typeface="JWOCJC+UTMAvoBold"/>
              </a:rPr>
              <a:t>TY</a:t>
            </a:r>
            <a:r>
              <a:rPr sz="1000" spc="65" dirty="0">
                <a:solidFill>
                  <a:srgbClr val="005AAA"/>
                </a:solidFill>
                <a:latin typeface="JWOCJC+UTMAvoBold"/>
                <a:cs typeface="JWOCJC+UTMAvoBold"/>
              </a:rPr>
              <a:t> </a:t>
            </a:r>
            <a:r>
              <a:rPr sz="1000" spc="12" dirty="0">
                <a:solidFill>
                  <a:srgbClr val="005AAA"/>
                </a:solidFill>
                <a:latin typeface="JWOCJC+UTMAvoBold"/>
                <a:cs typeface="JWOCJC+UTMAvoBold"/>
              </a:rPr>
              <a:t>CỔ</a:t>
            </a:r>
            <a:r>
              <a:rPr sz="1000" spc="63" dirty="0">
                <a:solidFill>
                  <a:srgbClr val="005AAA"/>
                </a:solidFill>
                <a:latin typeface="JWOCJC+UTMAvoBold"/>
                <a:cs typeface="JWOCJC+UTMAvoBold"/>
              </a:rPr>
              <a:t> </a:t>
            </a:r>
            <a:r>
              <a:rPr sz="1000" spc="10" dirty="0">
                <a:solidFill>
                  <a:srgbClr val="005AAA"/>
                </a:solidFill>
                <a:latin typeface="JWOCJC+UTMAvoBold"/>
                <a:cs typeface="JWOCJC+UTMAvoBold"/>
              </a:rPr>
              <a:t>PHẦN</a:t>
            </a:r>
            <a:r>
              <a:rPr sz="1000" spc="64" dirty="0">
                <a:solidFill>
                  <a:srgbClr val="005AAA"/>
                </a:solidFill>
                <a:latin typeface="JWOCJC+UTMAvoBold"/>
                <a:cs typeface="JWOCJC+UTMAvoBold"/>
              </a:rPr>
              <a:t> </a:t>
            </a:r>
            <a:r>
              <a:rPr sz="1000" dirty="0">
                <a:solidFill>
                  <a:srgbClr val="005AAA"/>
                </a:solidFill>
                <a:latin typeface="JWOCJC+UTMAvoBold"/>
                <a:cs typeface="JWOCJC+UTMAvoBold"/>
              </a:rPr>
              <a:t>SHACMAN</a:t>
            </a:r>
            <a:r>
              <a:rPr sz="1000" spc="66" dirty="0">
                <a:solidFill>
                  <a:srgbClr val="005AAA"/>
                </a:solidFill>
                <a:latin typeface="JWOCJC+UTMAvoBold"/>
                <a:cs typeface="JWOCJC+UTMAvoBold"/>
              </a:rPr>
              <a:t> </a:t>
            </a:r>
            <a:r>
              <a:rPr sz="1000" dirty="0">
                <a:solidFill>
                  <a:srgbClr val="005AAA"/>
                </a:solidFill>
                <a:latin typeface="JWOCJC+UTMAvoBold"/>
                <a:cs typeface="JWOCJC+UTMAvoBold"/>
              </a:rPr>
              <a:t>VIỆT</a:t>
            </a:r>
            <a:r>
              <a:rPr sz="1000" spc="63" dirty="0">
                <a:solidFill>
                  <a:srgbClr val="005AAA"/>
                </a:solidFill>
                <a:latin typeface="JWOCJC+UTMAvoBold"/>
                <a:cs typeface="JWOCJC+UTMAvoBold"/>
              </a:rPr>
              <a:t> </a:t>
            </a:r>
            <a:r>
              <a:rPr sz="1000" spc="11" dirty="0">
                <a:solidFill>
                  <a:srgbClr val="005AAA"/>
                </a:solidFill>
                <a:latin typeface="JWOCJC+UTMAvoBold"/>
                <a:cs typeface="JWOCJC+UTMAvoBold"/>
              </a:rPr>
              <a:t>NAM</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1"/>
          <p:cNvSpPr/>
          <p:nvPr/>
        </p:nvSpPr>
        <p:spPr>
          <a:xfrm>
            <a:off x="0" y="0"/>
            <a:ext cx="7556500" cy="5218264"/>
          </a:xfrm>
          <a:prstGeom prst="rect">
            <a:avLst/>
          </a:prstGeom>
          <a:blipFill>
            <a:blip r:embed="rId2" cstate="print"/>
            <a:stretch>
              <a:fillRect/>
            </a:stretch>
          </a:blipFill>
        </p:spPr>
        <p:txBody>
          <a:bodyPr wrap="square" lIns="0" tIns="0" rIns="0" bIns="0" rtlCol="0">
            <a:spAutoFit/>
          </a:bodyPr>
          <a:lstStyle/>
          <a:p>
            <a:endParaRPr/>
          </a:p>
        </p:txBody>
      </p:sp>
      <p:sp>
        <p:nvSpPr>
          <p:cNvPr id="3" name="object 3"/>
          <p:cNvSpPr txBox="1"/>
          <p:nvPr/>
        </p:nvSpPr>
        <p:spPr>
          <a:xfrm>
            <a:off x="415081" y="144170"/>
            <a:ext cx="3477986" cy="162352"/>
          </a:xfrm>
          <a:prstGeom prst="rect">
            <a:avLst/>
          </a:prstGeom>
        </p:spPr>
        <p:txBody>
          <a:bodyPr vert="horz" wrap="square" lIns="0" tIns="0" rIns="0" bIns="0" rtlCol="0">
            <a:spAutoFit/>
          </a:bodyPr>
          <a:lstStyle/>
          <a:p>
            <a:pPr marL="0" marR="0">
              <a:lnSpc>
                <a:spcPts val="1380"/>
              </a:lnSpc>
              <a:spcBef>
                <a:spcPts val="0"/>
              </a:spcBef>
              <a:spcAft>
                <a:spcPts val="0"/>
              </a:spcAft>
            </a:pPr>
            <a:r>
              <a:rPr sz="1000" spc="15" dirty="0">
                <a:solidFill>
                  <a:srgbClr val="005AAA"/>
                </a:solidFill>
                <a:latin typeface="JWOCJC+UTMAvoBold" panose="020B0604020202020204"/>
                <a:cs typeface="EBFWQV+UTMBanqueBold"/>
              </a:rPr>
              <a:t>SỔ</a:t>
            </a:r>
            <a:r>
              <a:rPr sz="1000" spc="35" dirty="0">
                <a:solidFill>
                  <a:srgbClr val="005AAA"/>
                </a:solidFill>
                <a:latin typeface="JWOCJC+UTMAvoBold" panose="020B0604020202020204"/>
                <a:cs typeface="EBFWQV+UTMBanqueBold"/>
              </a:rPr>
              <a:t> </a:t>
            </a:r>
            <a:r>
              <a:rPr sz="1000" spc="15" dirty="0">
                <a:solidFill>
                  <a:srgbClr val="005AAA"/>
                </a:solidFill>
                <a:latin typeface="JWOCJC+UTMAvoBold" panose="020B0604020202020204"/>
                <a:cs typeface="EBFWQV+UTMBanqueBold"/>
              </a:rPr>
              <a:t>BẢO</a:t>
            </a:r>
            <a:r>
              <a:rPr sz="1000" spc="35" dirty="0">
                <a:solidFill>
                  <a:srgbClr val="005AAA"/>
                </a:solidFill>
                <a:latin typeface="JWOCJC+UTMAvoBold" panose="020B0604020202020204"/>
                <a:cs typeface="EBFWQV+UTMBanqueBold"/>
              </a:rPr>
              <a:t> </a:t>
            </a:r>
            <a:r>
              <a:rPr sz="1000" spc="15" dirty="0">
                <a:solidFill>
                  <a:srgbClr val="005AAA"/>
                </a:solidFill>
                <a:latin typeface="JWOCJC+UTMAvoBold" panose="020B0604020202020204"/>
                <a:cs typeface="EBFWQV+UTMBanqueBold"/>
              </a:rPr>
              <a:t>HÀNH</a:t>
            </a:r>
            <a:r>
              <a:rPr sz="1000" spc="34" dirty="0">
                <a:solidFill>
                  <a:srgbClr val="005AAA"/>
                </a:solidFill>
                <a:latin typeface="JWOCJC+UTMAvoBold" panose="020B0604020202020204"/>
                <a:cs typeface="EBFWQV+UTMBanqueBold"/>
              </a:rPr>
              <a:t> </a:t>
            </a:r>
            <a:r>
              <a:rPr sz="1000" spc="14" dirty="0">
                <a:solidFill>
                  <a:srgbClr val="005AAA"/>
                </a:solidFill>
                <a:latin typeface="JWOCJC+UTMAvoBold" panose="020B0604020202020204"/>
                <a:cs typeface="EBFWQV+UTMBanqueBold"/>
              </a:rPr>
              <a:t>VÀ</a:t>
            </a:r>
            <a:r>
              <a:rPr sz="1000" spc="35" dirty="0">
                <a:solidFill>
                  <a:srgbClr val="005AAA"/>
                </a:solidFill>
                <a:latin typeface="JWOCJC+UTMAvoBold" panose="020B0604020202020204"/>
                <a:cs typeface="EBFWQV+UTMBanqueBold"/>
              </a:rPr>
              <a:t> </a:t>
            </a:r>
            <a:r>
              <a:rPr sz="1000" spc="15" dirty="0">
                <a:solidFill>
                  <a:srgbClr val="005AAA"/>
                </a:solidFill>
                <a:latin typeface="JWOCJC+UTMAvoBold" panose="020B0604020202020204"/>
                <a:cs typeface="EBFWQV+UTMBanqueBold"/>
              </a:rPr>
              <a:t>BẢO</a:t>
            </a:r>
            <a:r>
              <a:rPr sz="1000" spc="35" dirty="0">
                <a:solidFill>
                  <a:srgbClr val="005AAA"/>
                </a:solidFill>
                <a:latin typeface="JWOCJC+UTMAvoBold" panose="020B0604020202020204"/>
                <a:cs typeface="EBFWQV+UTMBanqueBold"/>
              </a:rPr>
              <a:t> </a:t>
            </a:r>
            <a:r>
              <a:rPr sz="1000" spc="15" dirty="0">
                <a:solidFill>
                  <a:srgbClr val="005AAA"/>
                </a:solidFill>
                <a:latin typeface="JWOCJC+UTMAvoBold" panose="020B0604020202020204"/>
                <a:cs typeface="EBFWQV+UTMBanqueBold"/>
              </a:rPr>
              <a:t>DƯỠNG</a:t>
            </a:r>
            <a:r>
              <a:rPr sz="1000" spc="34" dirty="0">
                <a:solidFill>
                  <a:srgbClr val="005AAA"/>
                </a:solidFill>
                <a:latin typeface="JWOCJC+UTMAvoBold" panose="020B0604020202020204"/>
                <a:cs typeface="EBFWQV+UTMBanqueBold"/>
              </a:rPr>
              <a:t> </a:t>
            </a:r>
            <a:r>
              <a:rPr sz="1000" spc="15" dirty="0">
                <a:solidFill>
                  <a:srgbClr val="005AAA"/>
                </a:solidFill>
                <a:latin typeface="JWOCJC+UTMAvoBold" panose="020B0604020202020204"/>
                <a:cs typeface="EBFWQV+UTMBanqueBold"/>
              </a:rPr>
              <a:t>SHACMAN</a:t>
            </a:r>
          </a:p>
        </p:txBody>
      </p:sp>
      <p:sp>
        <p:nvSpPr>
          <p:cNvPr id="4" name="object 4"/>
          <p:cNvSpPr txBox="1"/>
          <p:nvPr/>
        </p:nvSpPr>
        <p:spPr>
          <a:xfrm>
            <a:off x="462592" y="511299"/>
            <a:ext cx="1222883" cy="356542"/>
          </a:xfrm>
          <a:prstGeom prst="rect">
            <a:avLst/>
          </a:prstGeom>
        </p:spPr>
        <p:txBody>
          <a:bodyPr vert="horz" wrap="square" lIns="0" tIns="0" rIns="0" bIns="0" rtlCol="0">
            <a:spAutoFit/>
          </a:bodyPr>
          <a:lstStyle/>
          <a:p>
            <a:pPr marL="0" marR="0">
              <a:lnSpc>
                <a:spcPts val="1107"/>
              </a:lnSpc>
              <a:spcBef>
                <a:spcPts val="0"/>
              </a:spcBef>
              <a:spcAft>
                <a:spcPts val="0"/>
              </a:spcAft>
            </a:pPr>
            <a:r>
              <a:rPr sz="1000" dirty="0">
                <a:solidFill>
                  <a:srgbClr val="221E1F"/>
                </a:solidFill>
                <a:latin typeface="NOEPFV+TimesNewRomanPSMT"/>
                <a:cs typeface="NOEPFV+TimesNewRomanPSMT"/>
              </a:rPr>
              <a:t>Khoảng (Km) x</a:t>
            </a:r>
            <a:r>
              <a:rPr sz="1000" spc="-18" dirty="0">
                <a:solidFill>
                  <a:srgbClr val="221E1F"/>
                </a:solidFill>
                <a:latin typeface="NOEPFV+TimesNewRomanPSMT"/>
                <a:cs typeface="NOEPFV+TimesNewRomanPSMT"/>
              </a:rPr>
              <a:t> </a:t>
            </a:r>
            <a:r>
              <a:rPr sz="1000" dirty="0">
                <a:solidFill>
                  <a:srgbClr val="221E1F"/>
                </a:solidFill>
                <a:latin typeface="NOEPFV+TimesNewRomanPSMT"/>
                <a:cs typeface="NOEPFV+TimesNewRomanPSMT"/>
              </a:rPr>
              <a:t>1000</a:t>
            </a:r>
          </a:p>
          <a:p>
            <a:pPr marL="0" marR="0">
              <a:lnSpc>
                <a:spcPts val="1107"/>
              </a:lnSpc>
              <a:spcBef>
                <a:spcPts val="292"/>
              </a:spcBef>
              <a:spcAft>
                <a:spcPts val="0"/>
              </a:spcAft>
            </a:pPr>
            <a:r>
              <a:rPr sz="1000" dirty="0">
                <a:solidFill>
                  <a:srgbClr val="221E1F"/>
                </a:solidFill>
                <a:latin typeface="NOEPFV+TimesNewRomanPSMT"/>
                <a:cs typeface="NOEPFV+TimesNewRomanPSMT"/>
              </a:rPr>
              <a:t>Thời gian (Tháng)</a:t>
            </a:r>
          </a:p>
        </p:txBody>
      </p:sp>
      <p:sp>
        <p:nvSpPr>
          <p:cNvPr id="5" name="object 5"/>
          <p:cNvSpPr txBox="1"/>
          <p:nvPr/>
        </p:nvSpPr>
        <p:spPr>
          <a:xfrm>
            <a:off x="2733098" y="511299"/>
            <a:ext cx="215900" cy="367591"/>
          </a:xfrm>
          <a:prstGeom prst="rect">
            <a:avLst/>
          </a:prstGeom>
        </p:spPr>
        <p:txBody>
          <a:bodyPr vert="horz" wrap="square" lIns="0" tIns="0" rIns="0" bIns="0" rtlCol="0">
            <a:spAutoFit/>
          </a:bodyPr>
          <a:lstStyle/>
          <a:p>
            <a:pPr marL="0" marR="0">
              <a:lnSpc>
                <a:spcPts val="1107"/>
              </a:lnSpc>
              <a:spcBef>
                <a:spcPts val="0"/>
              </a:spcBef>
              <a:spcAft>
                <a:spcPts val="0"/>
              </a:spcAft>
            </a:pPr>
            <a:r>
              <a:rPr sz="1000" dirty="0">
                <a:solidFill>
                  <a:srgbClr val="221E1F"/>
                </a:solidFill>
                <a:latin typeface="NOEPFV+TimesNewRomanPSMT"/>
                <a:cs typeface="NOEPFV+TimesNewRomanPSMT"/>
              </a:rPr>
              <a:t>1</a:t>
            </a:r>
          </a:p>
          <a:p>
            <a:pPr marL="0" marR="0">
              <a:lnSpc>
                <a:spcPts val="1107"/>
              </a:lnSpc>
              <a:spcBef>
                <a:spcPts val="379"/>
              </a:spcBef>
              <a:spcAft>
                <a:spcPts val="0"/>
              </a:spcAft>
            </a:pPr>
            <a:r>
              <a:rPr sz="1000" dirty="0">
                <a:solidFill>
                  <a:srgbClr val="221E1F"/>
                </a:solidFill>
                <a:latin typeface="NOEPFV+TimesNewRomanPSMT"/>
                <a:cs typeface="NOEPFV+TimesNewRomanPSMT"/>
              </a:rPr>
              <a:t>1</a:t>
            </a:r>
          </a:p>
        </p:txBody>
      </p:sp>
      <p:sp>
        <p:nvSpPr>
          <p:cNvPr id="6" name="object 6"/>
          <p:cNvSpPr txBox="1"/>
          <p:nvPr/>
        </p:nvSpPr>
        <p:spPr>
          <a:xfrm>
            <a:off x="2948490" y="511299"/>
            <a:ext cx="215900" cy="367591"/>
          </a:xfrm>
          <a:prstGeom prst="rect">
            <a:avLst/>
          </a:prstGeom>
        </p:spPr>
        <p:txBody>
          <a:bodyPr vert="horz" wrap="square" lIns="0" tIns="0" rIns="0" bIns="0" rtlCol="0">
            <a:spAutoFit/>
          </a:bodyPr>
          <a:lstStyle/>
          <a:p>
            <a:pPr marL="0" marR="0">
              <a:lnSpc>
                <a:spcPts val="1107"/>
              </a:lnSpc>
              <a:spcBef>
                <a:spcPts val="0"/>
              </a:spcBef>
              <a:spcAft>
                <a:spcPts val="0"/>
              </a:spcAft>
            </a:pPr>
            <a:r>
              <a:rPr sz="1000" dirty="0">
                <a:solidFill>
                  <a:srgbClr val="221E1F"/>
                </a:solidFill>
                <a:latin typeface="NOEPFV+TimesNewRomanPSMT"/>
                <a:cs typeface="NOEPFV+TimesNewRomanPSMT"/>
              </a:rPr>
              <a:t>5</a:t>
            </a:r>
          </a:p>
          <a:p>
            <a:pPr marL="0" marR="0">
              <a:lnSpc>
                <a:spcPts val="1107"/>
              </a:lnSpc>
              <a:spcBef>
                <a:spcPts val="379"/>
              </a:spcBef>
              <a:spcAft>
                <a:spcPts val="0"/>
              </a:spcAft>
            </a:pPr>
            <a:r>
              <a:rPr sz="1000" dirty="0">
                <a:solidFill>
                  <a:srgbClr val="221E1F"/>
                </a:solidFill>
                <a:latin typeface="NOEPFV+TimesNewRomanPSMT"/>
                <a:cs typeface="NOEPFV+TimesNewRomanPSMT"/>
              </a:rPr>
              <a:t>2</a:t>
            </a:r>
          </a:p>
        </p:txBody>
      </p:sp>
      <p:sp>
        <p:nvSpPr>
          <p:cNvPr id="7" name="object 7"/>
          <p:cNvSpPr txBox="1"/>
          <p:nvPr/>
        </p:nvSpPr>
        <p:spPr>
          <a:xfrm>
            <a:off x="3133275" y="511299"/>
            <a:ext cx="4217162" cy="178742"/>
          </a:xfrm>
          <a:prstGeom prst="rect">
            <a:avLst/>
          </a:prstGeom>
        </p:spPr>
        <p:txBody>
          <a:bodyPr vert="horz" wrap="square" lIns="0" tIns="0" rIns="0" bIns="0" rtlCol="0">
            <a:spAutoFit/>
          </a:bodyPr>
          <a:lstStyle/>
          <a:p>
            <a:pPr marL="0" marR="0">
              <a:lnSpc>
                <a:spcPts val="1107"/>
              </a:lnSpc>
              <a:spcBef>
                <a:spcPts val="0"/>
              </a:spcBef>
              <a:spcAft>
                <a:spcPts val="0"/>
              </a:spcAft>
            </a:pPr>
            <a:r>
              <a:rPr sz="1000" dirty="0">
                <a:solidFill>
                  <a:srgbClr val="221E1F"/>
                </a:solidFill>
                <a:latin typeface="NOEPFV+TimesNewRomanPSMT"/>
                <a:cs typeface="NOEPFV+TimesNewRomanPSMT"/>
              </a:rPr>
              <a:t>10</a:t>
            </a:r>
            <a:r>
              <a:rPr sz="1000" spc="473" dirty="0">
                <a:solidFill>
                  <a:srgbClr val="221E1F"/>
                </a:solidFill>
                <a:latin typeface="NOEPFV+TimesNewRomanPSMT"/>
                <a:cs typeface="NOEPFV+TimesNewRomanPSMT"/>
              </a:rPr>
              <a:t> </a:t>
            </a:r>
            <a:r>
              <a:rPr sz="1000" dirty="0">
                <a:solidFill>
                  <a:srgbClr val="221E1F"/>
                </a:solidFill>
                <a:latin typeface="NOEPFV+TimesNewRomanPSMT"/>
                <a:cs typeface="NOEPFV+TimesNewRomanPSMT"/>
              </a:rPr>
              <a:t>15</a:t>
            </a:r>
            <a:r>
              <a:rPr sz="1000" spc="473" dirty="0">
                <a:solidFill>
                  <a:srgbClr val="221E1F"/>
                </a:solidFill>
                <a:latin typeface="NOEPFV+TimesNewRomanPSMT"/>
                <a:cs typeface="NOEPFV+TimesNewRomanPSMT"/>
              </a:rPr>
              <a:t> </a:t>
            </a:r>
            <a:r>
              <a:rPr sz="1000" dirty="0">
                <a:solidFill>
                  <a:srgbClr val="221E1F"/>
                </a:solidFill>
                <a:latin typeface="NOEPFV+TimesNewRomanPSMT"/>
                <a:cs typeface="NOEPFV+TimesNewRomanPSMT"/>
              </a:rPr>
              <a:t>20</a:t>
            </a:r>
            <a:r>
              <a:rPr sz="1000" spc="473" dirty="0">
                <a:solidFill>
                  <a:srgbClr val="221E1F"/>
                </a:solidFill>
                <a:latin typeface="NOEPFV+TimesNewRomanPSMT"/>
                <a:cs typeface="NOEPFV+TimesNewRomanPSMT"/>
              </a:rPr>
              <a:t> </a:t>
            </a:r>
            <a:r>
              <a:rPr sz="1000" dirty="0">
                <a:solidFill>
                  <a:srgbClr val="221E1F"/>
                </a:solidFill>
                <a:latin typeface="NOEPFV+TimesNewRomanPSMT"/>
                <a:cs typeface="NOEPFV+TimesNewRomanPSMT"/>
              </a:rPr>
              <a:t>25</a:t>
            </a:r>
            <a:r>
              <a:rPr sz="1000" spc="473" dirty="0">
                <a:solidFill>
                  <a:srgbClr val="221E1F"/>
                </a:solidFill>
                <a:latin typeface="NOEPFV+TimesNewRomanPSMT"/>
                <a:cs typeface="NOEPFV+TimesNewRomanPSMT"/>
              </a:rPr>
              <a:t> </a:t>
            </a:r>
            <a:r>
              <a:rPr sz="1000" dirty="0">
                <a:solidFill>
                  <a:srgbClr val="221E1F"/>
                </a:solidFill>
                <a:latin typeface="NOEPFV+TimesNewRomanPSMT"/>
                <a:cs typeface="NOEPFV+TimesNewRomanPSMT"/>
              </a:rPr>
              <a:t>30</a:t>
            </a:r>
            <a:r>
              <a:rPr sz="1000" spc="473" dirty="0">
                <a:solidFill>
                  <a:srgbClr val="221E1F"/>
                </a:solidFill>
                <a:latin typeface="NOEPFV+TimesNewRomanPSMT"/>
                <a:cs typeface="NOEPFV+TimesNewRomanPSMT"/>
              </a:rPr>
              <a:t> </a:t>
            </a:r>
            <a:r>
              <a:rPr sz="1000" dirty="0">
                <a:solidFill>
                  <a:srgbClr val="221E1F"/>
                </a:solidFill>
                <a:latin typeface="NOEPFV+TimesNewRomanPSMT"/>
                <a:cs typeface="NOEPFV+TimesNewRomanPSMT"/>
              </a:rPr>
              <a:t>35</a:t>
            </a:r>
            <a:r>
              <a:rPr sz="1000" spc="473" dirty="0">
                <a:solidFill>
                  <a:srgbClr val="221E1F"/>
                </a:solidFill>
                <a:latin typeface="NOEPFV+TimesNewRomanPSMT"/>
                <a:cs typeface="NOEPFV+TimesNewRomanPSMT"/>
              </a:rPr>
              <a:t> </a:t>
            </a:r>
            <a:r>
              <a:rPr sz="1000" dirty="0">
                <a:solidFill>
                  <a:srgbClr val="221E1F"/>
                </a:solidFill>
                <a:latin typeface="NOEPFV+TimesNewRomanPSMT"/>
                <a:cs typeface="NOEPFV+TimesNewRomanPSMT"/>
              </a:rPr>
              <a:t>40</a:t>
            </a:r>
            <a:r>
              <a:rPr sz="1000" spc="501" dirty="0">
                <a:solidFill>
                  <a:srgbClr val="221E1F"/>
                </a:solidFill>
                <a:latin typeface="NOEPFV+TimesNewRomanPSMT"/>
                <a:cs typeface="NOEPFV+TimesNewRomanPSMT"/>
              </a:rPr>
              <a:t> </a:t>
            </a:r>
            <a:r>
              <a:rPr sz="1000" dirty="0">
                <a:solidFill>
                  <a:srgbClr val="221E1F"/>
                </a:solidFill>
                <a:latin typeface="NOEPFV+TimesNewRomanPSMT"/>
                <a:cs typeface="NOEPFV+TimesNewRomanPSMT"/>
              </a:rPr>
              <a:t>45</a:t>
            </a:r>
            <a:r>
              <a:rPr sz="1000" spc="473" dirty="0">
                <a:solidFill>
                  <a:srgbClr val="221E1F"/>
                </a:solidFill>
                <a:latin typeface="NOEPFV+TimesNewRomanPSMT"/>
                <a:cs typeface="NOEPFV+TimesNewRomanPSMT"/>
              </a:rPr>
              <a:t> </a:t>
            </a:r>
            <a:r>
              <a:rPr sz="1000" dirty="0">
                <a:solidFill>
                  <a:srgbClr val="221E1F"/>
                </a:solidFill>
                <a:latin typeface="NOEPFV+TimesNewRomanPSMT"/>
                <a:cs typeface="NOEPFV+TimesNewRomanPSMT"/>
              </a:rPr>
              <a:t>50</a:t>
            </a:r>
            <a:r>
              <a:rPr sz="1000" spc="432" dirty="0">
                <a:solidFill>
                  <a:srgbClr val="221E1F"/>
                </a:solidFill>
                <a:latin typeface="NOEPFV+TimesNewRomanPSMT"/>
                <a:cs typeface="NOEPFV+TimesNewRomanPSMT"/>
              </a:rPr>
              <a:t> </a:t>
            </a:r>
            <a:r>
              <a:rPr sz="1000" dirty="0">
                <a:solidFill>
                  <a:srgbClr val="221E1F"/>
                </a:solidFill>
                <a:latin typeface="NOEPFV+TimesNewRomanPSMT"/>
                <a:cs typeface="NOEPFV+TimesNewRomanPSMT"/>
              </a:rPr>
              <a:t>55</a:t>
            </a:r>
            <a:r>
              <a:rPr sz="1000" spc="473" dirty="0">
                <a:solidFill>
                  <a:srgbClr val="221E1F"/>
                </a:solidFill>
                <a:latin typeface="NOEPFV+TimesNewRomanPSMT"/>
                <a:cs typeface="NOEPFV+TimesNewRomanPSMT"/>
              </a:rPr>
              <a:t> </a:t>
            </a:r>
            <a:r>
              <a:rPr sz="1000" dirty="0">
                <a:solidFill>
                  <a:srgbClr val="221E1F"/>
                </a:solidFill>
                <a:latin typeface="NOEPFV+TimesNewRomanPSMT"/>
                <a:cs typeface="NOEPFV+TimesNewRomanPSMT"/>
              </a:rPr>
              <a:t>60</a:t>
            </a:r>
            <a:r>
              <a:rPr sz="1000" spc="473" dirty="0">
                <a:solidFill>
                  <a:srgbClr val="221E1F"/>
                </a:solidFill>
                <a:latin typeface="NOEPFV+TimesNewRomanPSMT"/>
                <a:cs typeface="NOEPFV+TimesNewRomanPSMT"/>
              </a:rPr>
              <a:t> </a:t>
            </a:r>
            <a:r>
              <a:rPr sz="1000" dirty="0">
                <a:solidFill>
                  <a:srgbClr val="221E1F"/>
                </a:solidFill>
                <a:latin typeface="NOEPFV+TimesNewRomanPSMT"/>
                <a:cs typeface="NOEPFV+TimesNewRomanPSMT"/>
              </a:rPr>
              <a:t>65</a:t>
            </a:r>
            <a:r>
              <a:rPr sz="1000" spc="473" dirty="0">
                <a:solidFill>
                  <a:srgbClr val="221E1F"/>
                </a:solidFill>
                <a:latin typeface="NOEPFV+TimesNewRomanPSMT"/>
                <a:cs typeface="NOEPFV+TimesNewRomanPSMT"/>
              </a:rPr>
              <a:t> </a:t>
            </a:r>
            <a:r>
              <a:rPr sz="1000" dirty="0">
                <a:solidFill>
                  <a:srgbClr val="221E1F"/>
                </a:solidFill>
                <a:latin typeface="NOEPFV+TimesNewRomanPSMT"/>
                <a:cs typeface="NOEPFV+TimesNewRomanPSMT"/>
              </a:rPr>
              <a:t>70</a:t>
            </a:r>
            <a:r>
              <a:rPr sz="1000" spc="371" dirty="0">
                <a:solidFill>
                  <a:srgbClr val="221E1F"/>
                </a:solidFill>
                <a:latin typeface="NOEPFV+TimesNewRomanPSMT"/>
                <a:cs typeface="NOEPFV+TimesNewRomanPSMT"/>
              </a:rPr>
              <a:t> </a:t>
            </a:r>
            <a:r>
              <a:rPr sz="1000" dirty="0">
                <a:solidFill>
                  <a:srgbClr val="221E1F"/>
                </a:solidFill>
                <a:latin typeface="NOEPFV+TimesNewRomanPSMT"/>
                <a:cs typeface="NOEPFV+TimesNewRomanPSMT"/>
              </a:rPr>
              <a:t>75</a:t>
            </a:r>
            <a:r>
              <a:rPr sz="1000" spc="713" dirty="0">
                <a:solidFill>
                  <a:srgbClr val="221E1F"/>
                </a:solidFill>
                <a:latin typeface="NOEPFV+TimesNewRomanPSMT"/>
                <a:cs typeface="NOEPFV+TimesNewRomanPSMT"/>
              </a:rPr>
              <a:t> </a:t>
            </a:r>
            <a:r>
              <a:rPr sz="1000" dirty="0">
                <a:solidFill>
                  <a:srgbClr val="221E1F"/>
                </a:solidFill>
                <a:latin typeface="NOEPFV+TimesNewRomanPSMT"/>
                <a:cs typeface="NOEPFV+TimesNewRomanPSMT"/>
              </a:rPr>
              <a:t>80</a:t>
            </a:r>
            <a:r>
              <a:rPr sz="1000" spc="421" dirty="0">
                <a:solidFill>
                  <a:srgbClr val="221E1F"/>
                </a:solidFill>
                <a:latin typeface="NOEPFV+TimesNewRomanPSMT"/>
                <a:cs typeface="NOEPFV+TimesNewRomanPSMT"/>
              </a:rPr>
              <a:t> </a:t>
            </a:r>
            <a:r>
              <a:rPr sz="1000" dirty="0">
                <a:solidFill>
                  <a:srgbClr val="221E1F"/>
                </a:solidFill>
                <a:latin typeface="NOEPFV+TimesNewRomanPSMT"/>
                <a:cs typeface="NOEPFV+TimesNewRomanPSMT"/>
              </a:rPr>
              <a:t>85</a:t>
            </a:r>
            <a:r>
              <a:rPr sz="1000" spc="473" dirty="0">
                <a:solidFill>
                  <a:srgbClr val="221E1F"/>
                </a:solidFill>
                <a:latin typeface="NOEPFV+TimesNewRomanPSMT"/>
                <a:cs typeface="NOEPFV+TimesNewRomanPSMT"/>
              </a:rPr>
              <a:t> </a:t>
            </a:r>
            <a:r>
              <a:rPr sz="1000" dirty="0">
                <a:solidFill>
                  <a:srgbClr val="221E1F"/>
                </a:solidFill>
                <a:latin typeface="NOEPFV+TimesNewRomanPSMT"/>
                <a:cs typeface="NOEPFV+TimesNewRomanPSMT"/>
              </a:rPr>
              <a:t>90</a:t>
            </a:r>
            <a:r>
              <a:rPr sz="1000" spc="473" dirty="0">
                <a:solidFill>
                  <a:srgbClr val="221E1F"/>
                </a:solidFill>
                <a:latin typeface="NOEPFV+TimesNewRomanPSMT"/>
                <a:cs typeface="NOEPFV+TimesNewRomanPSMT"/>
              </a:rPr>
              <a:t> </a:t>
            </a:r>
            <a:r>
              <a:rPr sz="1000" dirty="0">
                <a:solidFill>
                  <a:srgbClr val="221E1F"/>
                </a:solidFill>
                <a:latin typeface="NOEPFV+TimesNewRomanPSMT"/>
                <a:cs typeface="NOEPFV+TimesNewRomanPSMT"/>
              </a:rPr>
              <a:t>95</a:t>
            </a:r>
            <a:r>
              <a:rPr sz="1000" spc="231" dirty="0">
                <a:solidFill>
                  <a:srgbClr val="221E1F"/>
                </a:solidFill>
                <a:latin typeface="NOEPFV+TimesNewRomanPSMT"/>
                <a:cs typeface="NOEPFV+TimesNewRomanPSMT"/>
              </a:rPr>
              <a:t> </a:t>
            </a:r>
            <a:r>
              <a:rPr sz="1000" dirty="0">
                <a:solidFill>
                  <a:srgbClr val="221E1F"/>
                </a:solidFill>
                <a:latin typeface="NOEPFV+TimesNewRomanPSMT"/>
                <a:cs typeface="NOEPFV+TimesNewRomanPSMT"/>
              </a:rPr>
              <a:t>100</a:t>
            </a:r>
          </a:p>
        </p:txBody>
      </p:sp>
      <p:sp>
        <p:nvSpPr>
          <p:cNvPr id="8" name="object 8"/>
          <p:cNvSpPr txBox="1"/>
          <p:nvPr/>
        </p:nvSpPr>
        <p:spPr>
          <a:xfrm>
            <a:off x="3189155" y="700147"/>
            <a:ext cx="215900" cy="178742"/>
          </a:xfrm>
          <a:prstGeom prst="rect">
            <a:avLst/>
          </a:prstGeom>
        </p:spPr>
        <p:txBody>
          <a:bodyPr vert="horz" wrap="square" lIns="0" tIns="0" rIns="0" bIns="0" rtlCol="0">
            <a:spAutoFit/>
          </a:bodyPr>
          <a:lstStyle/>
          <a:p>
            <a:pPr marL="0" marR="0">
              <a:lnSpc>
                <a:spcPts val="1107"/>
              </a:lnSpc>
              <a:spcBef>
                <a:spcPts val="0"/>
              </a:spcBef>
              <a:spcAft>
                <a:spcPts val="0"/>
              </a:spcAft>
            </a:pPr>
            <a:r>
              <a:rPr sz="1000" dirty="0">
                <a:solidFill>
                  <a:srgbClr val="221E1F"/>
                </a:solidFill>
                <a:latin typeface="NOEPFV+TimesNewRomanPSMT"/>
                <a:cs typeface="NOEPFV+TimesNewRomanPSMT"/>
              </a:rPr>
              <a:t>3</a:t>
            </a:r>
          </a:p>
        </p:txBody>
      </p:sp>
      <p:sp>
        <p:nvSpPr>
          <p:cNvPr id="9" name="object 9"/>
          <p:cNvSpPr txBox="1"/>
          <p:nvPr/>
        </p:nvSpPr>
        <p:spPr>
          <a:xfrm>
            <a:off x="3404547" y="700147"/>
            <a:ext cx="215900" cy="178742"/>
          </a:xfrm>
          <a:prstGeom prst="rect">
            <a:avLst/>
          </a:prstGeom>
        </p:spPr>
        <p:txBody>
          <a:bodyPr vert="horz" wrap="square" lIns="0" tIns="0" rIns="0" bIns="0" rtlCol="0">
            <a:spAutoFit/>
          </a:bodyPr>
          <a:lstStyle/>
          <a:p>
            <a:pPr marL="0" marR="0">
              <a:lnSpc>
                <a:spcPts val="1107"/>
              </a:lnSpc>
              <a:spcBef>
                <a:spcPts val="0"/>
              </a:spcBef>
              <a:spcAft>
                <a:spcPts val="0"/>
              </a:spcAft>
            </a:pPr>
            <a:r>
              <a:rPr sz="1000" dirty="0">
                <a:solidFill>
                  <a:srgbClr val="221E1F"/>
                </a:solidFill>
                <a:latin typeface="NOEPFV+TimesNewRomanPSMT"/>
                <a:cs typeface="NOEPFV+TimesNewRomanPSMT"/>
              </a:rPr>
              <a:t>4</a:t>
            </a:r>
          </a:p>
        </p:txBody>
      </p:sp>
      <p:sp>
        <p:nvSpPr>
          <p:cNvPr id="10" name="object 10"/>
          <p:cNvSpPr txBox="1"/>
          <p:nvPr/>
        </p:nvSpPr>
        <p:spPr>
          <a:xfrm>
            <a:off x="3619939" y="700147"/>
            <a:ext cx="215900" cy="178742"/>
          </a:xfrm>
          <a:prstGeom prst="rect">
            <a:avLst/>
          </a:prstGeom>
        </p:spPr>
        <p:txBody>
          <a:bodyPr vert="horz" wrap="square" lIns="0" tIns="0" rIns="0" bIns="0" rtlCol="0">
            <a:spAutoFit/>
          </a:bodyPr>
          <a:lstStyle/>
          <a:p>
            <a:pPr marL="0" marR="0">
              <a:lnSpc>
                <a:spcPts val="1107"/>
              </a:lnSpc>
              <a:spcBef>
                <a:spcPts val="0"/>
              </a:spcBef>
              <a:spcAft>
                <a:spcPts val="0"/>
              </a:spcAft>
            </a:pPr>
            <a:r>
              <a:rPr sz="1000" dirty="0">
                <a:solidFill>
                  <a:srgbClr val="221E1F"/>
                </a:solidFill>
                <a:latin typeface="NOEPFV+TimesNewRomanPSMT"/>
                <a:cs typeface="NOEPFV+TimesNewRomanPSMT"/>
              </a:rPr>
              <a:t>5</a:t>
            </a:r>
          </a:p>
        </p:txBody>
      </p:sp>
      <p:sp>
        <p:nvSpPr>
          <p:cNvPr id="11" name="object 11"/>
          <p:cNvSpPr txBox="1"/>
          <p:nvPr/>
        </p:nvSpPr>
        <p:spPr>
          <a:xfrm>
            <a:off x="3804724" y="700147"/>
            <a:ext cx="215900" cy="178742"/>
          </a:xfrm>
          <a:prstGeom prst="rect">
            <a:avLst/>
          </a:prstGeom>
        </p:spPr>
        <p:txBody>
          <a:bodyPr vert="horz" wrap="square" lIns="0" tIns="0" rIns="0" bIns="0" rtlCol="0">
            <a:spAutoFit/>
          </a:bodyPr>
          <a:lstStyle/>
          <a:p>
            <a:pPr marL="0" marR="0">
              <a:lnSpc>
                <a:spcPts val="1107"/>
              </a:lnSpc>
              <a:spcBef>
                <a:spcPts val="0"/>
              </a:spcBef>
              <a:spcAft>
                <a:spcPts val="0"/>
              </a:spcAft>
            </a:pPr>
            <a:r>
              <a:rPr sz="1000" dirty="0">
                <a:solidFill>
                  <a:srgbClr val="221E1F"/>
                </a:solidFill>
                <a:latin typeface="NOEPFV+TimesNewRomanPSMT"/>
                <a:cs typeface="NOEPFV+TimesNewRomanPSMT"/>
              </a:rPr>
              <a:t>6</a:t>
            </a:r>
          </a:p>
        </p:txBody>
      </p:sp>
      <p:sp>
        <p:nvSpPr>
          <p:cNvPr id="12" name="object 12"/>
          <p:cNvSpPr txBox="1"/>
          <p:nvPr/>
        </p:nvSpPr>
        <p:spPr>
          <a:xfrm>
            <a:off x="4020116" y="700147"/>
            <a:ext cx="215900" cy="178742"/>
          </a:xfrm>
          <a:prstGeom prst="rect">
            <a:avLst/>
          </a:prstGeom>
        </p:spPr>
        <p:txBody>
          <a:bodyPr vert="horz" wrap="square" lIns="0" tIns="0" rIns="0" bIns="0" rtlCol="0">
            <a:spAutoFit/>
          </a:bodyPr>
          <a:lstStyle/>
          <a:p>
            <a:pPr marL="0" marR="0">
              <a:lnSpc>
                <a:spcPts val="1107"/>
              </a:lnSpc>
              <a:spcBef>
                <a:spcPts val="0"/>
              </a:spcBef>
              <a:spcAft>
                <a:spcPts val="0"/>
              </a:spcAft>
            </a:pPr>
            <a:r>
              <a:rPr sz="1000" dirty="0">
                <a:solidFill>
                  <a:srgbClr val="221E1F"/>
                </a:solidFill>
                <a:latin typeface="NOEPFV+TimesNewRomanPSMT"/>
                <a:cs typeface="NOEPFV+TimesNewRomanPSMT"/>
              </a:rPr>
              <a:t>7</a:t>
            </a:r>
          </a:p>
        </p:txBody>
      </p:sp>
      <p:sp>
        <p:nvSpPr>
          <p:cNvPr id="13" name="object 13"/>
          <p:cNvSpPr txBox="1"/>
          <p:nvPr/>
        </p:nvSpPr>
        <p:spPr>
          <a:xfrm>
            <a:off x="4266115" y="700147"/>
            <a:ext cx="215900" cy="178742"/>
          </a:xfrm>
          <a:prstGeom prst="rect">
            <a:avLst/>
          </a:prstGeom>
        </p:spPr>
        <p:txBody>
          <a:bodyPr vert="horz" wrap="square" lIns="0" tIns="0" rIns="0" bIns="0" rtlCol="0">
            <a:spAutoFit/>
          </a:bodyPr>
          <a:lstStyle/>
          <a:p>
            <a:pPr marL="0" marR="0">
              <a:lnSpc>
                <a:spcPts val="1107"/>
              </a:lnSpc>
              <a:spcBef>
                <a:spcPts val="0"/>
              </a:spcBef>
              <a:spcAft>
                <a:spcPts val="0"/>
              </a:spcAft>
            </a:pPr>
            <a:r>
              <a:rPr sz="1000" dirty="0">
                <a:solidFill>
                  <a:srgbClr val="221E1F"/>
                </a:solidFill>
                <a:latin typeface="NOEPFV+TimesNewRomanPSMT"/>
                <a:cs typeface="NOEPFV+TimesNewRomanPSMT"/>
              </a:rPr>
              <a:t>8</a:t>
            </a:r>
          </a:p>
        </p:txBody>
      </p:sp>
      <p:sp>
        <p:nvSpPr>
          <p:cNvPr id="14" name="object 14"/>
          <p:cNvSpPr txBox="1"/>
          <p:nvPr/>
        </p:nvSpPr>
        <p:spPr>
          <a:xfrm>
            <a:off x="4481507" y="700147"/>
            <a:ext cx="215900" cy="178742"/>
          </a:xfrm>
          <a:prstGeom prst="rect">
            <a:avLst/>
          </a:prstGeom>
        </p:spPr>
        <p:txBody>
          <a:bodyPr vert="horz" wrap="square" lIns="0" tIns="0" rIns="0" bIns="0" rtlCol="0">
            <a:spAutoFit/>
          </a:bodyPr>
          <a:lstStyle/>
          <a:p>
            <a:pPr marL="0" marR="0">
              <a:lnSpc>
                <a:spcPts val="1107"/>
              </a:lnSpc>
              <a:spcBef>
                <a:spcPts val="0"/>
              </a:spcBef>
              <a:spcAft>
                <a:spcPts val="0"/>
              </a:spcAft>
            </a:pPr>
            <a:r>
              <a:rPr sz="1000" dirty="0">
                <a:solidFill>
                  <a:srgbClr val="221E1F"/>
                </a:solidFill>
                <a:latin typeface="NOEPFV+TimesNewRomanPSMT"/>
                <a:cs typeface="NOEPFV+TimesNewRomanPSMT"/>
              </a:rPr>
              <a:t>9</a:t>
            </a:r>
          </a:p>
        </p:txBody>
      </p:sp>
      <p:sp>
        <p:nvSpPr>
          <p:cNvPr id="15" name="object 15"/>
          <p:cNvSpPr txBox="1"/>
          <p:nvPr/>
        </p:nvSpPr>
        <p:spPr>
          <a:xfrm>
            <a:off x="4666293" y="700147"/>
            <a:ext cx="2655442" cy="178742"/>
          </a:xfrm>
          <a:prstGeom prst="rect">
            <a:avLst/>
          </a:prstGeom>
        </p:spPr>
        <p:txBody>
          <a:bodyPr vert="horz" wrap="square" lIns="0" tIns="0" rIns="0" bIns="0" rtlCol="0">
            <a:spAutoFit/>
          </a:bodyPr>
          <a:lstStyle/>
          <a:p>
            <a:pPr marL="0" marR="0">
              <a:lnSpc>
                <a:spcPts val="1107"/>
              </a:lnSpc>
              <a:spcBef>
                <a:spcPts val="0"/>
              </a:spcBef>
              <a:spcAft>
                <a:spcPts val="0"/>
              </a:spcAft>
            </a:pPr>
            <a:r>
              <a:rPr sz="1000" dirty="0">
                <a:solidFill>
                  <a:srgbClr val="221E1F"/>
                </a:solidFill>
                <a:latin typeface="NOEPFV+TimesNewRomanPSMT"/>
                <a:cs typeface="NOEPFV+TimesNewRomanPSMT"/>
              </a:rPr>
              <a:t>10</a:t>
            </a:r>
            <a:r>
              <a:rPr sz="1000" spc="473" dirty="0">
                <a:solidFill>
                  <a:srgbClr val="221E1F"/>
                </a:solidFill>
                <a:latin typeface="NOEPFV+TimesNewRomanPSMT"/>
                <a:cs typeface="NOEPFV+TimesNewRomanPSMT"/>
              </a:rPr>
              <a:t> </a:t>
            </a:r>
            <a:r>
              <a:rPr sz="1000" spc="-46" dirty="0">
                <a:solidFill>
                  <a:srgbClr val="221E1F"/>
                </a:solidFill>
                <a:latin typeface="NOEPFV+TimesNewRomanPSMT"/>
                <a:cs typeface="NOEPFV+TimesNewRomanPSMT"/>
              </a:rPr>
              <a:t>11</a:t>
            </a:r>
            <a:r>
              <a:rPr sz="1000" spc="509" dirty="0">
                <a:solidFill>
                  <a:srgbClr val="221E1F"/>
                </a:solidFill>
                <a:latin typeface="NOEPFV+TimesNewRomanPSMT"/>
                <a:cs typeface="NOEPFV+TimesNewRomanPSMT"/>
              </a:rPr>
              <a:t> </a:t>
            </a:r>
            <a:r>
              <a:rPr sz="1000" dirty="0">
                <a:solidFill>
                  <a:srgbClr val="221E1F"/>
                </a:solidFill>
                <a:latin typeface="NOEPFV+TimesNewRomanPSMT"/>
                <a:cs typeface="NOEPFV+TimesNewRomanPSMT"/>
              </a:rPr>
              <a:t>12</a:t>
            </a:r>
            <a:r>
              <a:rPr sz="1000" spc="473" dirty="0">
                <a:solidFill>
                  <a:srgbClr val="221E1F"/>
                </a:solidFill>
                <a:latin typeface="NOEPFV+TimesNewRomanPSMT"/>
                <a:cs typeface="NOEPFV+TimesNewRomanPSMT"/>
              </a:rPr>
              <a:t> </a:t>
            </a:r>
            <a:r>
              <a:rPr sz="1000" dirty="0">
                <a:solidFill>
                  <a:srgbClr val="221E1F"/>
                </a:solidFill>
                <a:latin typeface="NOEPFV+TimesNewRomanPSMT"/>
                <a:cs typeface="NOEPFV+TimesNewRomanPSMT"/>
              </a:rPr>
              <a:t>13</a:t>
            </a:r>
            <a:r>
              <a:rPr sz="1000" spc="473" dirty="0">
                <a:solidFill>
                  <a:srgbClr val="221E1F"/>
                </a:solidFill>
                <a:latin typeface="NOEPFV+TimesNewRomanPSMT"/>
                <a:cs typeface="NOEPFV+TimesNewRomanPSMT"/>
              </a:rPr>
              <a:t> </a:t>
            </a:r>
            <a:r>
              <a:rPr sz="1000" dirty="0">
                <a:solidFill>
                  <a:srgbClr val="221E1F"/>
                </a:solidFill>
                <a:latin typeface="NOEPFV+TimesNewRomanPSMT"/>
                <a:cs typeface="NOEPFV+TimesNewRomanPSMT"/>
              </a:rPr>
              <a:t>14</a:t>
            </a:r>
            <a:r>
              <a:rPr sz="1000" spc="473" dirty="0">
                <a:solidFill>
                  <a:srgbClr val="221E1F"/>
                </a:solidFill>
                <a:latin typeface="NOEPFV+TimesNewRomanPSMT"/>
                <a:cs typeface="NOEPFV+TimesNewRomanPSMT"/>
              </a:rPr>
              <a:t> </a:t>
            </a:r>
            <a:r>
              <a:rPr sz="1000" dirty="0">
                <a:solidFill>
                  <a:srgbClr val="221E1F"/>
                </a:solidFill>
                <a:latin typeface="NOEPFV+TimesNewRomanPSMT"/>
                <a:cs typeface="NOEPFV+TimesNewRomanPSMT"/>
              </a:rPr>
              <a:t>15</a:t>
            </a:r>
            <a:r>
              <a:rPr sz="1000" spc="473" dirty="0">
                <a:solidFill>
                  <a:srgbClr val="221E1F"/>
                </a:solidFill>
                <a:latin typeface="NOEPFV+TimesNewRomanPSMT"/>
                <a:cs typeface="NOEPFV+TimesNewRomanPSMT"/>
              </a:rPr>
              <a:t> </a:t>
            </a:r>
            <a:r>
              <a:rPr sz="1000" dirty="0">
                <a:solidFill>
                  <a:srgbClr val="221E1F"/>
                </a:solidFill>
                <a:latin typeface="NOEPFV+TimesNewRomanPSMT"/>
                <a:cs typeface="NOEPFV+TimesNewRomanPSMT"/>
              </a:rPr>
              <a:t>16</a:t>
            </a:r>
            <a:r>
              <a:rPr sz="1000" spc="473" dirty="0">
                <a:solidFill>
                  <a:srgbClr val="221E1F"/>
                </a:solidFill>
                <a:latin typeface="NOEPFV+TimesNewRomanPSMT"/>
                <a:cs typeface="NOEPFV+TimesNewRomanPSMT"/>
              </a:rPr>
              <a:t> </a:t>
            </a:r>
            <a:r>
              <a:rPr sz="1000" dirty="0">
                <a:solidFill>
                  <a:srgbClr val="221E1F"/>
                </a:solidFill>
                <a:latin typeface="NOEPFV+TimesNewRomanPSMT"/>
                <a:cs typeface="NOEPFV+TimesNewRomanPSMT"/>
              </a:rPr>
              <a:t>17</a:t>
            </a:r>
            <a:r>
              <a:rPr sz="1000" spc="473" dirty="0">
                <a:solidFill>
                  <a:srgbClr val="221E1F"/>
                </a:solidFill>
                <a:latin typeface="NOEPFV+TimesNewRomanPSMT"/>
                <a:cs typeface="NOEPFV+TimesNewRomanPSMT"/>
              </a:rPr>
              <a:t> </a:t>
            </a:r>
            <a:r>
              <a:rPr sz="1000" dirty="0">
                <a:solidFill>
                  <a:srgbClr val="221E1F"/>
                </a:solidFill>
                <a:latin typeface="NOEPFV+TimesNewRomanPSMT"/>
                <a:cs typeface="NOEPFV+TimesNewRomanPSMT"/>
              </a:rPr>
              <a:t>18</a:t>
            </a:r>
            <a:r>
              <a:rPr sz="1000" spc="473" dirty="0">
                <a:solidFill>
                  <a:srgbClr val="221E1F"/>
                </a:solidFill>
                <a:latin typeface="NOEPFV+TimesNewRomanPSMT"/>
                <a:cs typeface="NOEPFV+TimesNewRomanPSMT"/>
              </a:rPr>
              <a:t> </a:t>
            </a:r>
            <a:r>
              <a:rPr sz="1000" dirty="0">
                <a:solidFill>
                  <a:srgbClr val="221E1F"/>
                </a:solidFill>
                <a:latin typeface="NOEPFV+TimesNewRomanPSMT"/>
                <a:cs typeface="NOEPFV+TimesNewRomanPSMT"/>
              </a:rPr>
              <a:t>19</a:t>
            </a:r>
            <a:r>
              <a:rPr sz="1000" spc="473" dirty="0">
                <a:solidFill>
                  <a:srgbClr val="221E1F"/>
                </a:solidFill>
                <a:latin typeface="NOEPFV+TimesNewRomanPSMT"/>
                <a:cs typeface="NOEPFV+TimesNewRomanPSMT"/>
              </a:rPr>
              <a:t> </a:t>
            </a:r>
            <a:r>
              <a:rPr sz="1000" dirty="0">
                <a:solidFill>
                  <a:srgbClr val="221E1F"/>
                </a:solidFill>
                <a:latin typeface="NOEPFV+TimesNewRomanPSMT"/>
                <a:cs typeface="NOEPFV+TimesNewRomanPSMT"/>
              </a:rPr>
              <a:t>20</a:t>
            </a:r>
            <a:r>
              <a:rPr sz="1000" spc="473" dirty="0">
                <a:solidFill>
                  <a:srgbClr val="221E1F"/>
                </a:solidFill>
                <a:latin typeface="NOEPFV+TimesNewRomanPSMT"/>
                <a:cs typeface="NOEPFV+TimesNewRomanPSMT"/>
              </a:rPr>
              <a:t> </a:t>
            </a:r>
            <a:r>
              <a:rPr sz="1000" dirty="0">
                <a:solidFill>
                  <a:srgbClr val="221E1F"/>
                </a:solidFill>
                <a:latin typeface="NOEPFV+TimesNewRomanPSMT"/>
                <a:cs typeface="NOEPFV+TimesNewRomanPSMT"/>
              </a:rPr>
              <a:t>21</a:t>
            </a:r>
          </a:p>
        </p:txBody>
      </p:sp>
      <p:sp>
        <p:nvSpPr>
          <p:cNvPr id="16" name="object 16"/>
          <p:cNvSpPr txBox="1"/>
          <p:nvPr/>
        </p:nvSpPr>
        <p:spPr>
          <a:xfrm>
            <a:off x="541332" y="917705"/>
            <a:ext cx="294098" cy="141064"/>
          </a:xfrm>
          <a:prstGeom prst="rect">
            <a:avLst/>
          </a:prstGeom>
        </p:spPr>
        <p:txBody>
          <a:bodyPr vert="horz" wrap="square" lIns="0" tIns="0" rIns="0" bIns="0" rtlCol="0">
            <a:spAutoFit/>
          </a:bodyPr>
          <a:lstStyle/>
          <a:p>
            <a:pPr>
              <a:lnSpc>
                <a:spcPts val="1107"/>
              </a:lnSpc>
            </a:pPr>
            <a:r>
              <a:rPr lang="en-US" sz="1000" dirty="0">
                <a:solidFill>
                  <a:srgbClr val="221E1F"/>
                </a:solidFill>
                <a:latin typeface="NOEPFV+TimesNewRomanPSMT"/>
                <a:cs typeface="NOEPFV+TimesNewRomanPSMT"/>
              </a:rPr>
              <a:t>6</a:t>
            </a:r>
            <a:endParaRPr sz="1000" dirty="0">
              <a:solidFill>
                <a:srgbClr val="221E1F"/>
              </a:solidFill>
              <a:latin typeface="NOEPFV+TimesNewRomanPSMT"/>
              <a:cs typeface="NOEPFV+TimesNewRomanPSMT"/>
            </a:endParaRPr>
          </a:p>
        </p:txBody>
      </p:sp>
      <p:sp>
        <p:nvSpPr>
          <p:cNvPr id="17" name="object 17"/>
          <p:cNvSpPr txBox="1"/>
          <p:nvPr/>
        </p:nvSpPr>
        <p:spPr>
          <a:xfrm>
            <a:off x="1001995" y="904676"/>
            <a:ext cx="669905" cy="141064"/>
          </a:xfrm>
          <a:prstGeom prst="rect">
            <a:avLst/>
          </a:prstGeom>
        </p:spPr>
        <p:txBody>
          <a:bodyPr vert="horz" wrap="square" lIns="0" tIns="0" rIns="0" bIns="0" rtlCol="0">
            <a:spAutoFit/>
          </a:bodyPr>
          <a:lstStyle/>
          <a:p>
            <a:pPr marL="0" marR="0">
              <a:lnSpc>
                <a:spcPts val="1107"/>
              </a:lnSpc>
              <a:spcBef>
                <a:spcPts val="0"/>
              </a:spcBef>
              <a:spcAft>
                <a:spcPts val="0"/>
              </a:spcAft>
            </a:pPr>
            <a:r>
              <a:rPr sz="1000" dirty="0">
                <a:solidFill>
                  <a:srgbClr val="221E1F"/>
                </a:solidFill>
                <a:latin typeface="Times New Roman" panose="02020603050405020304" pitchFamily="18" charset="0"/>
                <a:cs typeface="Times New Roman" panose="02020603050405020304" pitchFamily="18" charset="0"/>
              </a:rPr>
              <a:t>Danh mục</a:t>
            </a:r>
          </a:p>
        </p:txBody>
      </p:sp>
      <p:sp>
        <p:nvSpPr>
          <p:cNvPr id="18" name="object 18"/>
          <p:cNvSpPr txBox="1"/>
          <p:nvPr/>
        </p:nvSpPr>
        <p:spPr>
          <a:xfrm>
            <a:off x="784283" y="1142742"/>
            <a:ext cx="1954783" cy="307777"/>
          </a:xfrm>
          <a:prstGeom prst="rect">
            <a:avLst/>
          </a:prstGeom>
        </p:spPr>
        <p:txBody>
          <a:bodyPr vert="horz" wrap="square" lIns="0" tIns="0" rIns="0" bIns="0" rtlCol="0">
            <a:spAutoFit/>
          </a:bodyPr>
          <a:lstStyle/>
          <a:p>
            <a:pPr marL="0" marR="0">
              <a:lnSpc>
                <a:spcPts val="1107"/>
              </a:lnSpc>
              <a:spcBef>
                <a:spcPts val="0"/>
              </a:spcBef>
              <a:spcAft>
                <a:spcPts val="0"/>
              </a:spcAft>
            </a:pPr>
            <a:r>
              <a:rPr sz="1000" dirty="0">
                <a:solidFill>
                  <a:srgbClr val="221E1F"/>
                </a:solidFill>
                <a:latin typeface="Times New Roman" panose="02020603050405020304" pitchFamily="18" charset="0"/>
                <a:cs typeface="Times New Roman" panose="02020603050405020304" pitchFamily="18" charset="0"/>
              </a:rPr>
              <a:t>Làm</a:t>
            </a:r>
            <a:r>
              <a:rPr sz="1000" spc="55" dirty="0">
                <a:solidFill>
                  <a:srgbClr val="221E1F"/>
                </a:solidFill>
                <a:latin typeface="Times New Roman" panose="02020603050405020304" pitchFamily="18" charset="0"/>
                <a:cs typeface="Times New Roman" panose="02020603050405020304" pitchFamily="18" charset="0"/>
              </a:rPr>
              <a:t> </a:t>
            </a:r>
            <a:r>
              <a:rPr sz="1000" dirty="0">
                <a:solidFill>
                  <a:srgbClr val="221E1F"/>
                </a:solidFill>
                <a:latin typeface="Times New Roman" panose="02020603050405020304" pitchFamily="18" charset="0"/>
                <a:cs typeface="Times New Roman" panose="02020603050405020304" pitchFamily="18" charset="0"/>
              </a:rPr>
              <a:t>sạch</a:t>
            </a:r>
            <a:r>
              <a:rPr sz="1000" spc="55" dirty="0">
                <a:solidFill>
                  <a:srgbClr val="221E1F"/>
                </a:solidFill>
                <a:latin typeface="Times New Roman" panose="02020603050405020304" pitchFamily="18" charset="0"/>
                <a:cs typeface="Times New Roman" panose="02020603050405020304" pitchFamily="18" charset="0"/>
              </a:rPr>
              <a:t> </a:t>
            </a:r>
            <a:r>
              <a:rPr sz="1000" dirty="0">
                <a:solidFill>
                  <a:srgbClr val="221E1F"/>
                </a:solidFill>
                <a:latin typeface="Times New Roman" panose="02020603050405020304" pitchFamily="18" charset="0"/>
                <a:cs typeface="Times New Roman" panose="02020603050405020304" pitchFamily="18" charset="0"/>
              </a:rPr>
              <a:t>bề</a:t>
            </a:r>
            <a:r>
              <a:rPr sz="1000" spc="55" dirty="0">
                <a:solidFill>
                  <a:srgbClr val="221E1F"/>
                </a:solidFill>
                <a:latin typeface="Times New Roman" panose="02020603050405020304" pitchFamily="18" charset="0"/>
                <a:cs typeface="Times New Roman" panose="02020603050405020304" pitchFamily="18" charset="0"/>
              </a:rPr>
              <a:t> </a:t>
            </a:r>
            <a:r>
              <a:rPr sz="1000" dirty="0">
                <a:solidFill>
                  <a:srgbClr val="221E1F"/>
                </a:solidFill>
                <a:latin typeface="Times New Roman" panose="02020603050405020304" pitchFamily="18" charset="0"/>
                <a:cs typeface="Times New Roman" panose="02020603050405020304" pitchFamily="18" charset="0"/>
              </a:rPr>
              <a:t>mặt</a:t>
            </a:r>
            <a:r>
              <a:rPr sz="1000" spc="55" dirty="0">
                <a:solidFill>
                  <a:srgbClr val="221E1F"/>
                </a:solidFill>
                <a:latin typeface="Times New Roman" panose="02020603050405020304" pitchFamily="18" charset="0"/>
                <a:cs typeface="Times New Roman" panose="02020603050405020304" pitchFamily="18" charset="0"/>
              </a:rPr>
              <a:t> </a:t>
            </a:r>
            <a:r>
              <a:rPr sz="1000" dirty="0">
                <a:solidFill>
                  <a:srgbClr val="221E1F"/>
                </a:solidFill>
                <a:latin typeface="Times New Roman" panose="02020603050405020304" pitchFamily="18" charset="0"/>
                <a:cs typeface="Times New Roman" panose="02020603050405020304" pitchFamily="18" charset="0"/>
              </a:rPr>
              <a:t>két</a:t>
            </a:r>
            <a:r>
              <a:rPr sz="1000" spc="55" dirty="0">
                <a:solidFill>
                  <a:srgbClr val="221E1F"/>
                </a:solidFill>
                <a:latin typeface="Times New Roman" panose="02020603050405020304" pitchFamily="18" charset="0"/>
                <a:cs typeface="Times New Roman" panose="02020603050405020304" pitchFamily="18" charset="0"/>
              </a:rPr>
              <a:t> </a:t>
            </a:r>
            <a:r>
              <a:rPr sz="1000" dirty="0">
                <a:solidFill>
                  <a:srgbClr val="221E1F"/>
                </a:solidFill>
                <a:latin typeface="Times New Roman" panose="02020603050405020304" pitchFamily="18" charset="0"/>
                <a:cs typeface="Times New Roman" panose="02020603050405020304" pitchFamily="18" charset="0"/>
              </a:rPr>
              <a:t>nước,</a:t>
            </a:r>
            <a:r>
              <a:rPr sz="1000" spc="55" dirty="0">
                <a:solidFill>
                  <a:srgbClr val="221E1F"/>
                </a:solidFill>
                <a:latin typeface="Times New Roman" panose="02020603050405020304" pitchFamily="18" charset="0"/>
                <a:cs typeface="Times New Roman" panose="02020603050405020304" pitchFamily="18" charset="0"/>
              </a:rPr>
              <a:t> </a:t>
            </a:r>
            <a:r>
              <a:rPr sz="1000" dirty="0">
                <a:solidFill>
                  <a:srgbClr val="221E1F"/>
                </a:solidFill>
                <a:latin typeface="Times New Roman" panose="02020603050405020304" pitchFamily="18" charset="0"/>
                <a:cs typeface="Times New Roman" panose="02020603050405020304" pitchFamily="18" charset="0"/>
              </a:rPr>
              <a:t>két</a:t>
            </a:r>
            <a:r>
              <a:rPr sz="1000" spc="55" dirty="0">
                <a:solidFill>
                  <a:srgbClr val="221E1F"/>
                </a:solidFill>
                <a:latin typeface="Times New Roman" panose="02020603050405020304" pitchFamily="18" charset="0"/>
                <a:cs typeface="Times New Roman" panose="02020603050405020304" pitchFamily="18" charset="0"/>
              </a:rPr>
              <a:t> </a:t>
            </a:r>
            <a:r>
              <a:rPr sz="1000" dirty="0">
                <a:solidFill>
                  <a:srgbClr val="221E1F"/>
                </a:solidFill>
                <a:latin typeface="Times New Roman" panose="02020603050405020304" pitchFamily="18" charset="0"/>
                <a:cs typeface="Times New Roman" panose="02020603050405020304" pitchFamily="18" charset="0"/>
              </a:rPr>
              <a:t>gió,</a:t>
            </a:r>
          </a:p>
          <a:p>
            <a:pPr marL="0" marR="0">
              <a:lnSpc>
                <a:spcPts val="1107"/>
              </a:lnSpc>
              <a:spcBef>
                <a:spcPts val="192"/>
              </a:spcBef>
              <a:spcAft>
                <a:spcPts val="0"/>
              </a:spcAft>
            </a:pPr>
            <a:r>
              <a:rPr sz="1000" dirty="0">
                <a:solidFill>
                  <a:srgbClr val="221E1F"/>
                </a:solidFill>
                <a:latin typeface="Times New Roman" panose="02020603050405020304" pitchFamily="18" charset="0"/>
                <a:cs typeface="Times New Roman" panose="02020603050405020304" pitchFamily="18" charset="0"/>
              </a:rPr>
              <a:t>giàn nóng điều hòa</a:t>
            </a:r>
          </a:p>
        </p:txBody>
      </p:sp>
      <p:sp>
        <p:nvSpPr>
          <p:cNvPr id="19" name="object 19"/>
          <p:cNvSpPr txBox="1"/>
          <p:nvPr/>
        </p:nvSpPr>
        <p:spPr>
          <a:xfrm>
            <a:off x="2950649" y="1200781"/>
            <a:ext cx="194691" cy="178742"/>
          </a:xfrm>
          <a:prstGeom prst="rect">
            <a:avLst/>
          </a:prstGeom>
        </p:spPr>
        <p:txBody>
          <a:bodyPr vert="horz" wrap="square" lIns="0" tIns="0" rIns="0" bIns="0" rtlCol="0">
            <a:spAutoFit/>
          </a:bodyPr>
          <a:lstStyle/>
          <a:p>
            <a:pPr marL="0" marR="0">
              <a:lnSpc>
                <a:spcPts val="1107"/>
              </a:lnSpc>
              <a:spcBef>
                <a:spcPts val="0"/>
              </a:spcBef>
              <a:spcAft>
                <a:spcPts val="0"/>
              </a:spcAft>
            </a:pPr>
            <a:r>
              <a:rPr sz="1000" dirty="0">
                <a:solidFill>
                  <a:srgbClr val="221E1F"/>
                </a:solidFill>
                <a:latin typeface="NOEPFV+TimesNewRomanPSMT"/>
                <a:cs typeface="NOEPFV+TimesNewRomanPSMT"/>
              </a:rPr>
              <a:t>I</a:t>
            </a:r>
          </a:p>
        </p:txBody>
      </p:sp>
      <p:sp>
        <p:nvSpPr>
          <p:cNvPr id="20" name="object 20"/>
          <p:cNvSpPr txBox="1"/>
          <p:nvPr/>
        </p:nvSpPr>
        <p:spPr>
          <a:xfrm>
            <a:off x="3172899" y="1200781"/>
            <a:ext cx="194691" cy="178742"/>
          </a:xfrm>
          <a:prstGeom prst="rect">
            <a:avLst/>
          </a:prstGeom>
        </p:spPr>
        <p:txBody>
          <a:bodyPr vert="horz" wrap="square" lIns="0" tIns="0" rIns="0" bIns="0" rtlCol="0">
            <a:spAutoFit/>
          </a:bodyPr>
          <a:lstStyle/>
          <a:p>
            <a:pPr marL="0" marR="0">
              <a:lnSpc>
                <a:spcPts val="1107"/>
              </a:lnSpc>
              <a:spcBef>
                <a:spcPts val="0"/>
              </a:spcBef>
              <a:spcAft>
                <a:spcPts val="0"/>
              </a:spcAft>
            </a:pPr>
            <a:r>
              <a:rPr sz="1000" dirty="0">
                <a:solidFill>
                  <a:srgbClr val="221E1F"/>
                </a:solidFill>
                <a:latin typeface="NOEPFV+TimesNewRomanPSMT"/>
                <a:cs typeface="NOEPFV+TimesNewRomanPSMT"/>
              </a:rPr>
              <a:t>I</a:t>
            </a:r>
          </a:p>
        </p:txBody>
      </p:sp>
      <p:sp>
        <p:nvSpPr>
          <p:cNvPr id="21" name="object 21"/>
          <p:cNvSpPr txBox="1"/>
          <p:nvPr/>
        </p:nvSpPr>
        <p:spPr>
          <a:xfrm>
            <a:off x="3395149" y="1200781"/>
            <a:ext cx="194691" cy="528627"/>
          </a:xfrm>
          <a:prstGeom prst="rect">
            <a:avLst/>
          </a:prstGeom>
        </p:spPr>
        <p:txBody>
          <a:bodyPr vert="horz" wrap="square" lIns="0" tIns="0" rIns="0" bIns="0" rtlCol="0">
            <a:spAutoFit/>
          </a:bodyPr>
          <a:lstStyle/>
          <a:p>
            <a:pPr marL="0" marR="0">
              <a:lnSpc>
                <a:spcPts val="1107"/>
              </a:lnSpc>
              <a:spcBef>
                <a:spcPts val="0"/>
              </a:spcBef>
              <a:spcAft>
                <a:spcPts val="0"/>
              </a:spcAft>
            </a:pPr>
            <a:r>
              <a:rPr sz="1000" dirty="0">
                <a:solidFill>
                  <a:srgbClr val="221E1F"/>
                </a:solidFill>
                <a:latin typeface="NOEPFV+TimesNewRomanPSMT"/>
                <a:cs typeface="NOEPFV+TimesNewRomanPSMT"/>
              </a:rPr>
              <a:t>I</a:t>
            </a:r>
          </a:p>
          <a:p>
            <a:pPr marL="0" marR="0">
              <a:lnSpc>
                <a:spcPts val="1107"/>
              </a:lnSpc>
              <a:spcBef>
                <a:spcPts val="1697"/>
              </a:spcBef>
              <a:spcAft>
                <a:spcPts val="0"/>
              </a:spcAft>
            </a:pPr>
            <a:r>
              <a:rPr sz="1000" dirty="0">
                <a:solidFill>
                  <a:srgbClr val="221E1F"/>
                </a:solidFill>
                <a:latin typeface="NOEPFV+TimesNewRomanPSMT"/>
                <a:cs typeface="NOEPFV+TimesNewRomanPSMT"/>
              </a:rPr>
              <a:t>I</a:t>
            </a:r>
          </a:p>
        </p:txBody>
      </p:sp>
      <p:sp>
        <p:nvSpPr>
          <p:cNvPr id="22" name="object 22"/>
          <p:cNvSpPr txBox="1"/>
          <p:nvPr/>
        </p:nvSpPr>
        <p:spPr>
          <a:xfrm>
            <a:off x="3620574" y="1200781"/>
            <a:ext cx="194691" cy="178742"/>
          </a:xfrm>
          <a:prstGeom prst="rect">
            <a:avLst/>
          </a:prstGeom>
        </p:spPr>
        <p:txBody>
          <a:bodyPr vert="horz" wrap="square" lIns="0" tIns="0" rIns="0" bIns="0" rtlCol="0">
            <a:spAutoFit/>
          </a:bodyPr>
          <a:lstStyle/>
          <a:p>
            <a:pPr marL="0" marR="0">
              <a:lnSpc>
                <a:spcPts val="1107"/>
              </a:lnSpc>
              <a:spcBef>
                <a:spcPts val="0"/>
              </a:spcBef>
              <a:spcAft>
                <a:spcPts val="0"/>
              </a:spcAft>
            </a:pPr>
            <a:r>
              <a:rPr sz="1000" dirty="0">
                <a:solidFill>
                  <a:srgbClr val="221E1F"/>
                </a:solidFill>
                <a:latin typeface="NOEPFV+TimesNewRomanPSMT"/>
                <a:cs typeface="NOEPFV+TimesNewRomanPSMT"/>
              </a:rPr>
              <a:t>I</a:t>
            </a:r>
          </a:p>
        </p:txBody>
      </p:sp>
      <p:sp>
        <p:nvSpPr>
          <p:cNvPr id="23" name="object 23"/>
          <p:cNvSpPr txBox="1"/>
          <p:nvPr/>
        </p:nvSpPr>
        <p:spPr>
          <a:xfrm>
            <a:off x="3822123" y="1200781"/>
            <a:ext cx="194691" cy="178742"/>
          </a:xfrm>
          <a:prstGeom prst="rect">
            <a:avLst/>
          </a:prstGeom>
        </p:spPr>
        <p:txBody>
          <a:bodyPr vert="horz" wrap="square" lIns="0" tIns="0" rIns="0" bIns="0" rtlCol="0">
            <a:spAutoFit/>
          </a:bodyPr>
          <a:lstStyle/>
          <a:p>
            <a:pPr marL="0" marR="0">
              <a:lnSpc>
                <a:spcPts val="1107"/>
              </a:lnSpc>
              <a:spcBef>
                <a:spcPts val="0"/>
              </a:spcBef>
              <a:spcAft>
                <a:spcPts val="0"/>
              </a:spcAft>
            </a:pPr>
            <a:r>
              <a:rPr sz="1000" dirty="0">
                <a:solidFill>
                  <a:srgbClr val="221E1F"/>
                </a:solidFill>
                <a:latin typeface="NOEPFV+TimesNewRomanPSMT"/>
                <a:cs typeface="NOEPFV+TimesNewRomanPSMT"/>
              </a:rPr>
              <a:t>I</a:t>
            </a:r>
          </a:p>
        </p:txBody>
      </p:sp>
      <p:sp>
        <p:nvSpPr>
          <p:cNvPr id="24" name="object 24"/>
          <p:cNvSpPr txBox="1"/>
          <p:nvPr/>
        </p:nvSpPr>
        <p:spPr>
          <a:xfrm>
            <a:off x="4042341" y="1200781"/>
            <a:ext cx="194691" cy="178742"/>
          </a:xfrm>
          <a:prstGeom prst="rect">
            <a:avLst/>
          </a:prstGeom>
        </p:spPr>
        <p:txBody>
          <a:bodyPr vert="horz" wrap="square" lIns="0" tIns="0" rIns="0" bIns="0" rtlCol="0">
            <a:spAutoFit/>
          </a:bodyPr>
          <a:lstStyle/>
          <a:p>
            <a:pPr marL="0" marR="0">
              <a:lnSpc>
                <a:spcPts val="1107"/>
              </a:lnSpc>
              <a:spcBef>
                <a:spcPts val="0"/>
              </a:spcBef>
              <a:spcAft>
                <a:spcPts val="0"/>
              </a:spcAft>
            </a:pPr>
            <a:r>
              <a:rPr sz="1000" dirty="0">
                <a:solidFill>
                  <a:srgbClr val="221E1F"/>
                </a:solidFill>
                <a:latin typeface="NOEPFV+TimesNewRomanPSMT"/>
                <a:cs typeface="NOEPFV+TimesNewRomanPSMT"/>
              </a:rPr>
              <a:t>I</a:t>
            </a:r>
          </a:p>
        </p:txBody>
      </p:sp>
      <p:sp>
        <p:nvSpPr>
          <p:cNvPr id="25" name="object 25"/>
          <p:cNvSpPr txBox="1"/>
          <p:nvPr/>
        </p:nvSpPr>
        <p:spPr>
          <a:xfrm>
            <a:off x="4262686" y="1200781"/>
            <a:ext cx="194691" cy="178742"/>
          </a:xfrm>
          <a:prstGeom prst="rect">
            <a:avLst/>
          </a:prstGeom>
        </p:spPr>
        <p:txBody>
          <a:bodyPr vert="horz" wrap="square" lIns="0" tIns="0" rIns="0" bIns="0" rtlCol="0">
            <a:spAutoFit/>
          </a:bodyPr>
          <a:lstStyle/>
          <a:p>
            <a:pPr marL="0" marR="0">
              <a:lnSpc>
                <a:spcPts val="1107"/>
              </a:lnSpc>
              <a:spcBef>
                <a:spcPts val="0"/>
              </a:spcBef>
              <a:spcAft>
                <a:spcPts val="0"/>
              </a:spcAft>
            </a:pPr>
            <a:r>
              <a:rPr sz="1000" dirty="0">
                <a:solidFill>
                  <a:srgbClr val="221E1F"/>
                </a:solidFill>
                <a:latin typeface="NOEPFV+TimesNewRomanPSMT"/>
                <a:cs typeface="NOEPFV+TimesNewRomanPSMT"/>
              </a:rPr>
              <a:t>I</a:t>
            </a:r>
          </a:p>
        </p:txBody>
      </p:sp>
      <p:sp>
        <p:nvSpPr>
          <p:cNvPr id="26" name="object 26"/>
          <p:cNvSpPr txBox="1"/>
          <p:nvPr/>
        </p:nvSpPr>
        <p:spPr>
          <a:xfrm>
            <a:off x="4484047" y="1200781"/>
            <a:ext cx="194691" cy="178742"/>
          </a:xfrm>
          <a:prstGeom prst="rect">
            <a:avLst/>
          </a:prstGeom>
        </p:spPr>
        <p:txBody>
          <a:bodyPr vert="horz" wrap="square" lIns="0" tIns="0" rIns="0" bIns="0" rtlCol="0">
            <a:spAutoFit/>
          </a:bodyPr>
          <a:lstStyle/>
          <a:p>
            <a:pPr marL="0" marR="0">
              <a:lnSpc>
                <a:spcPts val="1107"/>
              </a:lnSpc>
              <a:spcBef>
                <a:spcPts val="0"/>
              </a:spcBef>
              <a:spcAft>
                <a:spcPts val="0"/>
              </a:spcAft>
            </a:pPr>
            <a:r>
              <a:rPr sz="1000" dirty="0">
                <a:solidFill>
                  <a:srgbClr val="221E1F"/>
                </a:solidFill>
                <a:latin typeface="NOEPFV+TimesNewRomanPSMT"/>
                <a:cs typeface="NOEPFV+TimesNewRomanPSMT"/>
              </a:rPr>
              <a:t>I</a:t>
            </a:r>
          </a:p>
        </p:txBody>
      </p:sp>
      <p:sp>
        <p:nvSpPr>
          <p:cNvPr id="27" name="object 27"/>
          <p:cNvSpPr txBox="1"/>
          <p:nvPr/>
        </p:nvSpPr>
        <p:spPr>
          <a:xfrm>
            <a:off x="4699439" y="1200781"/>
            <a:ext cx="194691" cy="178742"/>
          </a:xfrm>
          <a:prstGeom prst="rect">
            <a:avLst/>
          </a:prstGeom>
        </p:spPr>
        <p:txBody>
          <a:bodyPr vert="horz" wrap="square" lIns="0" tIns="0" rIns="0" bIns="0" rtlCol="0">
            <a:spAutoFit/>
          </a:bodyPr>
          <a:lstStyle/>
          <a:p>
            <a:pPr marL="0" marR="0">
              <a:lnSpc>
                <a:spcPts val="1107"/>
              </a:lnSpc>
              <a:spcBef>
                <a:spcPts val="0"/>
              </a:spcBef>
              <a:spcAft>
                <a:spcPts val="0"/>
              </a:spcAft>
            </a:pPr>
            <a:r>
              <a:rPr sz="1000" dirty="0">
                <a:solidFill>
                  <a:srgbClr val="221E1F"/>
                </a:solidFill>
                <a:latin typeface="NOEPFV+TimesNewRomanPSMT"/>
                <a:cs typeface="NOEPFV+TimesNewRomanPSMT"/>
              </a:rPr>
              <a:t>I</a:t>
            </a:r>
          </a:p>
        </p:txBody>
      </p:sp>
      <p:sp>
        <p:nvSpPr>
          <p:cNvPr id="28" name="object 28"/>
          <p:cNvSpPr txBox="1"/>
          <p:nvPr/>
        </p:nvSpPr>
        <p:spPr>
          <a:xfrm>
            <a:off x="4920673" y="1200781"/>
            <a:ext cx="197994" cy="1206045"/>
          </a:xfrm>
          <a:prstGeom prst="rect">
            <a:avLst/>
          </a:prstGeom>
        </p:spPr>
        <p:txBody>
          <a:bodyPr vert="horz" wrap="square" lIns="0" tIns="0" rIns="0" bIns="0" rtlCol="0">
            <a:spAutoFit/>
          </a:bodyPr>
          <a:lstStyle/>
          <a:p>
            <a:pPr marL="0" marR="0">
              <a:lnSpc>
                <a:spcPts val="1107"/>
              </a:lnSpc>
              <a:spcBef>
                <a:spcPts val="0"/>
              </a:spcBef>
              <a:spcAft>
                <a:spcPts val="0"/>
              </a:spcAft>
            </a:pPr>
            <a:r>
              <a:rPr sz="1000" dirty="0">
                <a:solidFill>
                  <a:srgbClr val="221E1F"/>
                </a:solidFill>
                <a:latin typeface="NOEPFV+TimesNewRomanPSMT"/>
                <a:cs typeface="NOEPFV+TimesNewRomanPSMT"/>
              </a:rPr>
              <a:t>I</a:t>
            </a:r>
          </a:p>
          <a:p>
            <a:pPr marL="3302" marR="0">
              <a:lnSpc>
                <a:spcPts val="1107"/>
              </a:lnSpc>
              <a:spcBef>
                <a:spcPts val="6981"/>
              </a:spcBef>
              <a:spcAft>
                <a:spcPts val="0"/>
              </a:spcAft>
            </a:pPr>
            <a:r>
              <a:rPr sz="1000" dirty="0">
                <a:solidFill>
                  <a:srgbClr val="221E1F"/>
                </a:solidFill>
                <a:latin typeface="NOEPFV+TimesNewRomanPSMT"/>
                <a:cs typeface="NOEPFV+TimesNewRomanPSMT"/>
              </a:rPr>
              <a:t>I</a:t>
            </a:r>
          </a:p>
        </p:txBody>
      </p:sp>
      <p:sp>
        <p:nvSpPr>
          <p:cNvPr id="29" name="object 29"/>
          <p:cNvSpPr txBox="1"/>
          <p:nvPr/>
        </p:nvSpPr>
        <p:spPr>
          <a:xfrm>
            <a:off x="5138986" y="1200781"/>
            <a:ext cx="194691" cy="528627"/>
          </a:xfrm>
          <a:prstGeom prst="rect">
            <a:avLst/>
          </a:prstGeom>
        </p:spPr>
        <p:txBody>
          <a:bodyPr vert="horz" wrap="square" lIns="0" tIns="0" rIns="0" bIns="0" rtlCol="0">
            <a:spAutoFit/>
          </a:bodyPr>
          <a:lstStyle/>
          <a:p>
            <a:pPr marL="0" marR="0">
              <a:lnSpc>
                <a:spcPts val="1107"/>
              </a:lnSpc>
              <a:spcBef>
                <a:spcPts val="0"/>
              </a:spcBef>
              <a:spcAft>
                <a:spcPts val="0"/>
              </a:spcAft>
            </a:pPr>
            <a:r>
              <a:rPr sz="1000" dirty="0">
                <a:solidFill>
                  <a:srgbClr val="221E1F"/>
                </a:solidFill>
                <a:latin typeface="NOEPFV+TimesNewRomanPSMT"/>
                <a:cs typeface="NOEPFV+TimesNewRomanPSMT"/>
              </a:rPr>
              <a:t>I</a:t>
            </a:r>
          </a:p>
          <a:p>
            <a:pPr marL="0" marR="0">
              <a:lnSpc>
                <a:spcPts val="1107"/>
              </a:lnSpc>
              <a:spcBef>
                <a:spcPts val="1697"/>
              </a:spcBef>
              <a:spcAft>
                <a:spcPts val="0"/>
              </a:spcAft>
            </a:pPr>
            <a:r>
              <a:rPr sz="1000" dirty="0">
                <a:solidFill>
                  <a:srgbClr val="221E1F"/>
                </a:solidFill>
                <a:latin typeface="NOEPFV+TimesNewRomanPSMT"/>
                <a:cs typeface="NOEPFV+TimesNewRomanPSMT"/>
              </a:rPr>
              <a:t>I</a:t>
            </a:r>
          </a:p>
        </p:txBody>
      </p:sp>
      <p:sp>
        <p:nvSpPr>
          <p:cNvPr id="30" name="object 30"/>
          <p:cNvSpPr txBox="1"/>
          <p:nvPr/>
        </p:nvSpPr>
        <p:spPr>
          <a:xfrm>
            <a:off x="5350949" y="1200781"/>
            <a:ext cx="194691" cy="178742"/>
          </a:xfrm>
          <a:prstGeom prst="rect">
            <a:avLst/>
          </a:prstGeom>
        </p:spPr>
        <p:txBody>
          <a:bodyPr vert="horz" wrap="square" lIns="0" tIns="0" rIns="0" bIns="0" rtlCol="0">
            <a:spAutoFit/>
          </a:bodyPr>
          <a:lstStyle/>
          <a:p>
            <a:pPr marL="0" marR="0">
              <a:lnSpc>
                <a:spcPts val="1107"/>
              </a:lnSpc>
              <a:spcBef>
                <a:spcPts val="0"/>
              </a:spcBef>
              <a:spcAft>
                <a:spcPts val="0"/>
              </a:spcAft>
            </a:pPr>
            <a:r>
              <a:rPr sz="1000" dirty="0">
                <a:solidFill>
                  <a:srgbClr val="221E1F"/>
                </a:solidFill>
                <a:latin typeface="NOEPFV+TimesNewRomanPSMT"/>
                <a:cs typeface="NOEPFV+TimesNewRomanPSMT"/>
              </a:rPr>
              <a:t>I</a:t>
            </a:r>
          </a:p>
        </p:txBody>
      </p:sp>
      <p:sp>
        <p:nvSpPr>
          <p:cNvPr id="31" name="object 31"/>
          <p:cNvSpPr txBox="1"/>
          <p:nvPr/>
        </p:nvSpPr>
        <p:spPr>
          <a:xfrm>
            <a:off x="5583486" y="1200781"/>
            <a:ext cx="194691" cy="178742"/>
          </a:xfrm>
          <a:prstGeom prst="rect">
            <a:avLst/>
          </a:prstGeom>
        </p:spPr>
        <p:txBody>
          <a:bodyPr vert="horz" wrap="square" lIns="0" tIns="0" rIns="0" bIns="0" rtlCol="0">
            <a:spAutoFit/>
          </a:bodyPr>
          <a:lstStyle/>
          <a:p>
            <a:pPr marL="0" marR="0">
              <a:lnSpc>
                <a:spcPts val="1107"/>
              </a:lnSpc>
              <a:spcBef>
                <a:spcPts val="0"/>
              </a:spcBef>
              <a:spcAft>
                <a:spcPts val="0"/>
              </a:spcAft>
            </a:pPr>
            <a:r>
              <a:rPr sz="1000" dirty="0">
                <a:solidFill>
                  <a:srgbClr val="221E1F"/>
                </a:solidFill>
                <a:latin typeface="NOEPFV+TimesNewRomanPSMT"/>
                <a:cs typeface="NOEPFV+TimesNewRomanPSMT"/>
              </a:rPr>
              <a:t>I</a:t>
            </a:r>
          </a:p>
        </p:txBody>
      </p:sp>
      <p:sp>
        <p:nvSpPr>
          <p:cNvPr id="32" name="object 32"/>
          <p:cNvSpPr txBox="1"/>
          <p:nvPr/>
        </p:nvSpPr>
        <p:spPr>
          <a:xfrm>
            <a:off x="5781352" y="1200781"/>
            <a:ext cx="197994" cy="1206045"/>
          </a:xfrm>
          <a:prstGeom prst="rect">
            <a:avLst/>
          </a:prstGeom>
        </p:spPr>
        <p:txBody>
          <a:bodyPr vert="horz" wrap="square" lIns="0" tIns="0" rIns="0" bIns="0" rtlCol="0">
            <a:spAutoFit/>
          </a:bodyPr>
          <a:lstStyle/>
          <a:p>
            <a:pPr marL="0" marR="0">
              <a:lnSpc>
                <a:spcPts val="1107"/>
              </a:lnSpc>
              <a:spcBef>
                <a:spcPts val="0"/>
              </a:spcBef>
              <a:spcAft>
                <a:spcPts val="0"/>
              </a:spcAft>
            </a:pPr>
            <a:r>
              <a:rPr sz="1000" dirty="0">
                <a:solidFill>
                  <a:srgbClr val="221E1F"/>
                </a:solidFill>
                <a:latin typeface="NOEPFV+TimesNewRomanPSMT"/>
                <a:cs typeface="NOEPFV+TimesNewRomanPSMT"/>
              </a:rPr>
              <a:t>I</a:t>
            </a:r>
          </a:p>
          <a:p>
            <a:pPr marL="3302" marR="0">
              <a:lnSpc>
                <a:spcPts val="1107"/>
              </a:lnSpc>
              <a:spcBef>
                <a:spcPts val="6981"/>
              </a:spcBef>
              <a:spcAft>
                <a:spcPts val="0"/>
              </a:spcAft>
            </a:pPr>
            <a:r>
              <a:rPr sz="1000" dirty="0">
                <a:solidFill>
                  <a:srgbClr val="221E1F"/>
                </a:solidFill>
                <a:latin typeface="NOEPFV+TimesNewRomanPSMT"/>
                <a:cs typeface="NOEPFV+TimesNewRomanPSMT"/>
              </a:rPr>
              <a:t>I</a:t>
            </a:r>
          </a:p>
        </p:txBody>
      </p:sp>
      <p:sp>
        <p:nvSpPr>
          <p:cNvPr id="33" name="object 33"/>
          <p:cNvSpPr txBox="1"/>
          <p:nvPr/>
        </p:nvSpPr>
        <p:spPr>
          <a:xfrm>
            <a:off x="5997760" y="1200781"/>
            <a:ext cx="194691" cy="178742"/>
          </a:xfrm>
          <a:prstGeom prst="rect">
            <a:avLst/>
          </a:prstGeom>
        </p:spPr>
        <p:txBody>
          <a:bodyPr vert="horz" wrap="square" lIns="0" tIns="0" rIns="0" bIns="0" rtlCol="0">
            <a:spAutoFit/>
          </a:bodyPr>
          <a:lstStyle/>
          <a:p>
            <a:pPr marL="0" marR="0">
              <a:lnSpc>
                <a:spcPts val="1107"/>
              </a:lnSpc>
              <a:spcBef>
                <a:spcPts val="0"/>
              </a:spcBef>
              <a:spcAft>
                <a:spcPts val="0"/>
              </a:spcAft>
            </a:pPr>
            <a:r>
              <a:rPr sz="1000" dirty="0">
                <a:solidFill>
                  <a:srgbClr val="221E1F"/>
                </a:solidFill>
                <a:latin typeface="NOEPFV+TimesNewRomanPSMT"/>
                <a:cs typeface="NOEPFV+TimesNewRomanPSMT"/>
              </a:rPr>
              <a:t>I</a:t>
            </a:r>
          </a:p>
        </p:txBody>
      </p:sp>
      <p:sp>
        <p:nvSpPr>
          <p:cNvPr id="34" name="object 34"/>
          <p:cNvSpPr txBox="1"/>
          <p:nvPr/>
        </p:nvSpPr>
        <p:spPr>
          <a:xfrm>
            <a:off x="6221153" y="1200781"/>
            <a:ext cx="194691" cy="178742"/>
          </a:xfrm>
          <a:prstGeom prst="rect">
            <a:avLst/>
          </a:prstGeom>
        </p:spPr>
        <p:txBody>
          <a:bodyPr vert="horz" wrap="square" lIns="0" tIns="0" rIns="0" bIns="0" rtlCol="0">
            <a:spAutoFit/>
          </a:bodyPr>
          <a:lstStyle/>
          <a:p>
            <a:pPr marL="0" marR="0">
              <a:lnSpc>
                <a:spcPts val="1107"/>
              </a:lnSpc>
              <a:spcBef>
                <a:spcPts val="0"/>
              </a:spcBef>
              <a:spcAft>
                <a:spcPts val="0"/>
              </a:spcAft>
            </a:pPr>
            <a:r>
              <a:rPr sz="1000" dirty="0">
                <a:solidFill>
                  <a:srgbClr val="221E1F"/>
                </a:solidFill>
                <a:latin typeface="NOEPFV+TimesNewRomanPSMT"/>
                <a:cs typeface="NOEPFV+TimesNewRomanPSMT"/>
              </a:rPr>
              <a:t>I</a:t>
            </a:r>
          </a:p>
        </p:txBody>
      </p:sp>
      <p:sp>
        <p:nvSpPr>
          <p:cNvPr id="35" name="object 35"/>
          <p:cNvSpPr txBox="1"/>
          <p:nvPr/>
        </p:nvSpPr>
        <p:spPr>
          <a:xfrm>
            <a:off x="6431465" y="1200781"/>
            <a:ext cx="197994" cy="827966"/>
          </a:xfrm>
          <a:prstGeom prst="rect">
            <a:avLst/>
          </a:prstGeom>
        </p:spPr>
        <p:txBody>
          <a:bodyPr vert="horz" wrap="square" lIns="0" tIns="0" rIns="0" bIns="0" rtlCol="0">
            <a:spAutoFit/>
          </a:bodyPr>
          <a:lstStyle/>
          <a:p>
            <a:pPr marL="0" marR="0">
              <a:lnSpc>
                <a:spcPts val="1107"/>
              </a:lnSpc>
              <a:spcBef>
                <a:spcPts val="0"/>
              </a:spcBef>
              <a:spcAft>
                <a:spcPts val="0"/>
              </a:spcAft>
            </a:pPr>
            <a:r>
              <a:rPr sz="1000" dirty="0">
                <a:solidFill>
                  <a:srgbClr val="221E1F"/>
                </a:solidFill>
                <a:latin typeface="NOEPFV+TimesNewRomanPSMT"/>
                <a:cs typeface="NOEPFV+TimesNewRomanPSMT"/>
              </a:rPr>
              <a:t>I</a:t>
            </a:r>
          </a:p>
          <a:p>
            <a:pPr marL="3302" marR="0">
              <a:lnSpc>
                <a:spcPts val="1107"/>
              </a:lnSpc>
              <a:spcBef>
                <a:spcPts val="4004"/>
              </a:spcBef>
              <a:spcAft>
                <a:spcPts val="0"/>
              </a:spcAft>
            </a:pPr>
            <a:r>
              <a:rPr sz="1000" dirty="0">
                <a:solidFill>
                  <a:srgbClr val="221E1F"/>
                </a:solidFill>
                <a:latin typeface="NOEPFV+TimesNewRomanPSMT"/>
                <a:cs typeface="NOEPFV+TimesNewRomanPSMT"/>
              </a:rPr>
              <a:t>I</a:t>
            </a:r>
          </a:p>
        </p:txBody>
      </p:sp>
      <p:sp>
        <p:nvSpPr>
          <p:cNvPr id="36" name="object 36"/>
          <p:cNvSpPr txBox="1"/>
          <p:nvPr/>
        </p:nvSpPr>
        <p:spPr>
          <a:xfrm>
            <a:off x="6648889" y="1200781"/>
            <a:ext cx="198883" cy="1206045"/>
          </a:xfrm>
          <a:prstGeom prst="rect">
            <a:avLst/>
          </a:prstGeom>
        </p:spPr>
        <p:txBody>
          <a:bodyPr vert="horz" wrap="square" lIns="0" tIns="0" rIns="0" bIns="0" rtlCol="0">
            <a:spAutoFit/>
          </a:bodyPr>
          <a:lstStyle/>
          <a:p>
            <a:pPr marL="0" marR="0">
              <a:lnSpc>
                <a:spcPts val="1107"/>
              </a:lnSpc>
              <a:spcBef>
                <a:spcPts val="0"/>
              </a:spcBef>
              <a:spcAft>
                <a:spcPts val="0"/>
              </a:spcAft>
            </a:pPr>
            <a:r>
              <a:rPr sz="1000" dirty="0">
                <a:solidFill>
                  <a:srgbClr val="221E1F"/>
                </a:solidFill>
                <a:latin typeface="NOEPFV+TimesNewRomanPSMT"/>
                <a:cs typeface="NOEPFV+TimesNewRomanPSMT"/>
              </a:rPr>
              <a:t>I</a:t>
            </a:r>
          </a:p>
          <a:p>
            <a:pPr marL="4191" marR="0">
              <a:lnSpc>
                <a:spcPts val="1107"/>
              </a:lnSpc>
              <a:spcBef>
                <a:spcPts val="6981"/>
              </a:spcBef>
              <a:spcAft>
                <a:spcPts val="0"/>
              </a:spcAft>
            </a:pPr>
            <a:r>
              <a:rPr sz="1000" dirty="0">
                <a:solidFill>
                  <a:srgbClr val="221E1F"/>
                </a:solidFill>
                <a:latin typeface="NOEPFV+TimesNewRomanPSMT"/>
                <a:cs typeface="NOEPFV+TimesNewRomanPSMT"/>
              </a:rPr>
              <a:t>I</a:t>
            </a:r>
          </a:p>
        </p:txBody>
      </p:sp>
      <p:sp>
        <p:nvSpPr>
          <p:cNvPr id="37" name="object 37"/>
          <p:cNvSpPr txBox="1"/>
          <p:nvPr/>
        </p:nvSpPr>
        <p:spPr>
          <a:xfrm>
            <a:off x="6866313" y="1200781"/>
            <a:ext cx="194691" cy="178742"/>
          </a:xfrm>
          <a:prstGeom prst="rect">
            <a:avLst/>
          </a:prstGeom>
        </p:spPr>
        <p:txBody>
          <a:bodyPr vert="horz" wrap="square" lIns="0" tIns="0" rIns="0" bIns="0" rtlCol="0">
            <a:spAutoFit/>
          </a:bodyPr>
          <a:lstStyle/>
          <a:p>
            <a:pPr marL="0" marR="0">
              <a:lnSpc>
                <a:spcPts val="1107"/>
              </a:lnSpc>
              <a:spcBef>
                <a:spcPts val="0"/>
              </a:spcBef>
              <a:spcAft>
                <a:spcPts val="0"/>
              </a:spcAft>
            </a:pPr>
            <a:r>
              <a:rPr sz="1000" dirty="0">
                <a:solidFill>
                  <a:srgbClr val="221E1F"/>
                </a:solidFill>
                <a:latin typeface="NOEPFV+TimesNewRomanPSMT"/>
                <a:cs typeface="NOEPFV+TimesNewRomanPSMT"/>
              </a:rPr>
              <a:t>I</a:t>
            </a:r>
          </a:p>
        </p:txBody>
      </p:sp>
      <p:sp>
        <p:nvSpPr>
          <p:cNvPr id="38" name="object 38"/>
          <p:cNvSpPr txBox="1"/>
          <p:nvPr/>
        </p:nvSpPr>
        <p:spPr>
          <a:xfrm>
            <a:off x="7095675" y="1200781"/>
            <a:ext cx="194819" cy="545264"/>
          </a:xfrm>
          <a:prstGeom prst="rect">
            <a:avLst/>
          </a:prstGeom>
        </p:spPr>
        <p:txBody>
          <a:bodyPr vert="horz" wrap="square" lIns="0" tIns="0" rIns="0" bIns="0" rtlCol="0">
            <a:spAutoFit/>
          </a:bodyPr>
          <a:lstStyle/>
          <a:p>
            <a:pPr marL="0" marR="0">
              <a:lnSpc>
                <a:spcPts val="1107"/>
              </a:lnSpc>
              <a:spcBef>
                <a:spcPts val="0"/>
              </a:spcBef>
              <a:spcAft>
                <a:spcPts val="0"/>
              </a:spcAft>
            </a:pPr>
            <a:r>
              <a:rPr sz="1000" dirty="0">
                <a:solidFill>
                  <a:srgbClr val="221E1F"/>
                </a:solidFill>
                <a:latin typeface="NOEPFV+TimesNewRomanPSMT"/>
                <a:cs typeface="NOEPFV+TimesNewRomanPSMT"/>
              </a:rPr>
              <a:t>I</a:t>
            </a:r>
          </a:p>
          <a:p>
            <a:pPr marL="127" marR="0">
              <a:lnSpc>
                <a:spcPts val="1107"/>
              </a:lnSpc>
              <a:spcBef>
                <a:spcPts val="1778"/>
              </a:spcBef>
              <a:spcAft>
                <a:spcPts val="0"/>
              </a:spcAft>
            </a:pPr>
            <a:r>
              <a:rPr sz="1000" dirty="0">
                <a:solidFill>
                  <a:srgbClr val="221E1F"/>
                </a:solidFill>
                <a:latin typeface="NOEPFV+TimesNewRomanPSMT"/>
                <a:cs typeface="NOEPFV+TimesNewRomanPSMT"/>
              </a:rPr>
              <a:t>I</a:t>
            </a:r>
          </a:p>
        </p:txBody>
      </p:sp>
      <p:sp>
        <p:nvSpPr>
          <p:cNvPr id="39" name="object 39"/>
          <p:cNvSpPr txBox="1"/>
          <p:nvPr/>
        </p:nvSpPr>
        <p:spPr>
          <a:xfrm>
            <a:off x="541332" y="1225419"/>
            <a:ext cx="215900" cy="178742"/>
          </a:xfrm>
          <a:prstGeom prst="rect">
            <a:avLst/>
          </a:prstGeom>
        </p:spPr>
        <p:txBody>
          <a:bodyPr vert="horz" wrap="square" lIns="0" tIns="0" rIns="0" bIns="0" rtlCol="0">
            <a:spAutoFit/>
          </a:bodyPr>
          <a:lstStyle/>
          <a:p>
            <a:pPr marL="0" marR="0">
              <a:lnSpc>
                <a:spcPts val="1107"/>
              </a:lnSpc>
              <a:spcBef>
                <a:spcPts val="0"/>
              </a:spcBef>
              <a:spcAft>
                <a:spcPts val="0"/>
              </a:spcAft>
            </a:pPr>
            <a:r>
              <a:rPr sz="1000" dirty="0">
                <a:solidFill>
                  <a:srgbClr val="221E1F"/>
                </a:solidFill>
                <a:latin typeface="NOEPFV+TimesNewRomanPSMT"/>
                <a:cs typeface="NOEPFV+TimesNewRomanPSMT"/>
              </a:rPr>
              <a:t>7</a:t>
            </a:r>
          </a:p>
        </p:txBody>
      </p:sp>
      <p:sp>
        <p:nvSpPr>
          <p:cNvPr id="40" name="object 40"/>
          <p:cNvSpPr txBox="1"/>
          <p:nvPr/>
        </p:nvSpPr>
        <p:spPr>
          <a:xfrm>
            <a:off x="541332" y="1549269"/>
            <a:ext cx="215900" cy="465000"/>
          </a:xfrm>
          <a:prstGeom prst="rect">
            <a:avLst/>
          </a:prstGeom>
        </p:spPr>
        <p:txBody>
          <a:bodyPr vert="horz" wrap="square" lIns="0" tIns="0" rIns="0" bIns="0" rtlCol="0">
            <a:spAutoFit/>
          </a:bodyPr>
          <a:lstStyle/>
          <a:p>
            <a:pPr marL="0" marR="0">
              <a:lnSpc>
                <a:spcPts val="1107"/>
              </a:lnSpc>
              <a:spcBef>
                <a:spcPts val="0"/>
              </a:spcBef>
              <a:spcAft>
                <a:spcPts val="0"/>
              </a:spcAft>
            </a:pPr>
            <a:r>
              <a:rPr sz="1000" dirty="0">
                <a:solidFill>
                  <a:srgbClr val="221E1F"/>
                </a:solidFill>
                <a:latin typeface="NOEPFV+TimesNewRomanPSMT"/>
                <a:cs typeface="NOEPFV+TimesNewRomanPSMT"/>
              </a:rPr>
              <a:t>8</a:t>
            </a:r>
          </a:p>
          <a:p>
            <a:pPr marL="0" marR="0">
              <a:lnSpc>
                <a:spcPts val="1107"/>
              </a:lnSpc>
              <a:spcBef>
                <a:spcPts val="1196"/>
              </a:spcBef>
              <a:spcAft>
                <a:spcPts val="0"/>
              </a:spcAft>
            </a:pPr>
            <a:r>
              <a:rPr sz="1000" dirty="0">
                <a:solidFill>
                  <a:srgbClr val="221E1F"/>
                </a:solidFill>
                <a:latin typeface="NOEPFV+TimesNewRomanPSMT"/>
                <a:cs typeface="NOEPFV+TimesNewRomanPSMT"/>
              </a:rPr>
              <a:t>9</a:t>
            </a:r>
          </a:p>
        </p:txBody>
      </p:sp>
      <p:sp>
        <p:nvSpPr>
          <p:cNvPr id="41" name="object 41"/>
          <p:cNvSpPr txBox="1"/>
          <p:nvPr/>
        </p:nvSpPr>
        <p:spPr>
          <a:xfrm>
            <a:off x="784283" y="1540125"/>
            <a:ext cx="1407795" cy="178742"/>
          </a:xfrm>
          <a:prstGeom prst="rect">
            <a:avLst/>
          </a:prstGeom>
        </p:spPr>
        <p:txBody>
          <a:bodyPr vert="horz" wrap="square" lIns="0" tIns="0" rIns="0" bIns="0" rtlCol="0">
            <a:spAutoFit/>
          </a:bodyPr>
          <a:lstStyle/>
          <a:p>
            <a:pPr marL="0" marR="0">
              <a:lnSpc>
                <a:spcPts val="1107"/>
              </a:lnSpc>
              <a:spcBef>
                <a:spcPts val="0"/>
              </a:spcBef>
              <a:spcAft>
                <a:spcPts val="0"/>
              </a:spcAft>
            </a:pPr>
            <a:r>
              <a:rPr sz="1000" dirty="0">
                <a:solidFill>
                  <a:srgbClr val="221E1F"/>
                </a:solidFill>
                <a:latin typeface="NOEPFV+TimesNewRomanPSMT"/>
                <a:cs typeface="NOEPFV+TimesNewRomanPSMT"/>
              </a:rPr>
              <a:t>Điều chỉnh khe hở xupap</a:t>
            </a:r>
          </a:p>
        </p:txBody>
      </p:sp>
      <p:sp>
        <p:nvSpPr>
          <p:cNvPr id="42" name="object 42"/>
          <p:cNvSpPr txBox="1"/>
          <p:nvPr/>
        </p:nvSpPr>
        <p:spPr>
          <a:xfrm>
            <a:off x="784283" y="1772027"/>
            <a:ext cx="1955143" cy="307777"/>
          </a:xfrm>
          <a:prstGeom prst="rect">
            <a:avLst/>
          </a:prstGeom>
        </p:spPr>
        <p:txBody>
          <a:bodyPr vert="horz" wrap="square" lIns="0" tIns="0" rIns="0" bIns="0" rtlCol="0">
            <a:spAutoFit/>
          </a:bodyPr>
          <a:lstStyle/>
          <a:p>
            <a:pPr marL="0" marR="0">
              <a:lnSpc>
                <a:spcPts val="1107"/>
              </a:lnSpc>
              <a:spcBef>
                <a:spcPts val="0"/>
              </a:spcBef>
              <a:spcAft>
                <a:spcPts val="0"/>
              </a:spcAft>
            </a:pPr>
            <a:r>
              <a:rPr sz="1000" dirty="0">
                <a:solidFill>
                  <a:srgbClr val="221E1F"/>
                </a:solidFill>
                <a:latin typeface="Times New Roman" panose="02020603050405020304" pitchFamily="18" charset="0"/>
                <a:cs typeface="Times New Roman" panose="02020603050405020304" pitchFamily="18" charset="0"/>
              </a:rPr>
              <a:t>Kiểm</a:t>
            </a:r>
            <a:r>
              <a:rPr sz="1000" spc="50" dirty="0">
                <a:solidFill>
                  <a:srgbClr val="221E1F"/>
                </a:solidFill>
                <a:latin typeface="Times New Roman" panose="02020603050405020304" pitchFamily="18" charset="0"/>
                <a:cs typeface="Times New Roman" panose="02020603050405020304" pitchFamily="18" charset="0"/>
              </a:rPr>
              <a:t> </a:t>
            </a:r>
            <a:r>
              <a:rPr sz="1000" dirty="0">
                <a:solidFill>
                  <a:srgbClr val="221E1F"/>
                </a:solidFill>
                <a:latin typeface="Times New Roman" panose="02020603050405020304" pitchFamily="18" charset="0"/>
                <a:cs typeface="Times New Roman" panose="02020603050405020304" pitchFamily="18" charset="0"/>
              </a:rPr>
              <a:t>tra</a:t>
            </a:r>
            <a:r>
              <a:rPr sz="1000" spc="50" dirty="0">
                <a:solidFill>
                  <a:srgbClr val="221E1F"/>
                </a:solidFill>
                <a:latin typeface="Times New Roman" panose="02020603050405020304" pitchFamily="18" charset="0"/>
                <a:cs typeface="Times New Roman" panose="02020603050405020304" pitchFamily="18" charset="0"/>
              </a:rPr>
              <a:t> </a:t>
            </a:r>
            <a:r>
              <a:rPr sz="1000" dirty="0">
                <a:solidFill>
                  <a:srgbClr val="221E1F"/>
                </a:solidFill>
                <a:latin typeface="Times New Roman" panose="02020603050405020304" pitchFamily="18" charset="0"/>
                <a:cs typeface="Times New Roman" panose="02020603050405020304" pitchFamily="18" charset="0"/>
              </a:rPr>
              <a:t>độ</a:t>
            </a:r>
            <a:r>
              <a:rPr sz="1000" spc="50" dirty="0">
                <a:solidFill>
                  <a:srgbClr val="221E1F"/>
                </a:solidFill>
                <a:latin typeface="Times New Roman" panose="02020603050405020304" pitchFamily="18" charset="0"/>
                <a:cs typeface="Times New Roman" panose="02020603050405020304" pitchFamily="18" charset="0"/>
              </a:rPr>
              <a:t> </a:t>
            </a:r>
            <a:r>
              <a:rPr sz="1000" dirty="0">
                <a:solidFill>
                  <a:srgbClr val="221E1F"/>
                </a:solidFill>
                <a:latin typeface="Times New Roman" panose="02020603050405020304" pitchFamily="18" charset="0"/>
                <a:cs typeface="Times New Roman" panose="02020603050405020304" pitchFamily="18" charset="0"/>
              </a:rPr>
              <a:t>rơ</a:t>
            </a:r>
            <a:r>
              <a:rPr sz="1000" spc="50" dirty="0">
                <a:solidFill>
                  <a:srgbClr val="221E1F"/>
                </a:solidFill>
                <a:latin typeface="Times New Roman" panose="02020603050405020304" pitchFamily="18" charset="0"/>
                <a:cs typeface="Times New Roman" panose="02020603050405020304" pitchFamily="18" charset="0"/>
              </a:rPr>
              <a:t> </a:t>
            </a:r>
            <a:r>
              <a:rPr sz="1000" dirty="0">
                <a:solidFill>
                  <a:srgbClr val="221E1F"/>
                </a:solidFill>
                <a:latin typeface="Times New Roman" panose="02020603050405020304" pitchFamily="18" charset="0"/>
                <a:cs typeface="Times New Roman" panose="02020603050405020304" pitchFamily="18" charset="0"/>
              </a:rPr>
              <a:t>trục</a:t>
            </a:r>
            <a:r>
              <a:rPr sz="1000" spc="50" dirty="0">
                <a:solidFill>
                  <a:srgbClr val="221E1F"/>
                </a:solidFill>
                <a:latin typeface="Times New Roman" panose="02020603050405020304" pitchFamily="18" charset="0"/>
                <a:cs typeface="Times New Roman" panose="02020603050405020304" pitchFamily="18" charset="0"/>
              </a:rPr>
              <a:t> </a:t>
            </a:r>
            <a:r>
              <a:rPr sz="1000" dirty="0">
                <a:solidFill>
                  <a:srgbClr val="221E1F"/>
                </a:solidFill>
                <a:latin typeface="Times New Roman" panose="02020603050405020304" pitchFamily="18" charset="0"/>
                <a:cs typeface="Times New Roman" panose="02020603050405020304" pitchFamily="18" charset="0"/>
              </a:rPr>
              <a:t>bơm</a:t>
            </a:r>
            <a:r>
              <a:rPr sz="1000" spc="50" dirty="0">
                <a:solidFill>
                  <a:srgbClr val="221E1F"/>
                </a:solidFill>
                <a:latin typeface="Times New Roman" panose="02020603050405020304" pitchFamily="18" charset="0"/>
                <a:cs typeface="Times New Roman" panose="02020603050405020304" pitchFamily="18" charset="0"/>
              </a:rPr>
              <a:t> </a:t>
            </a:r>
            <a:r>
              <a:rPr sz="1000" dirty="0">
                <a:solidFill>
                  <a:srgbClr val="221E1F"/>
                </a:solidFill>
                <a:latin typeface="Times New Roman" panose="02020603050405020304" pitchFamily="18" charset="0"/>
                <a:cs typeface="Times New Roman" panose="02020603050405020304" pitchFamily="18" charset="0"/>
              </a:rPr>
              <a:t>nước,</a:t>
            </a:r>
            <a:r>
              <a:rPr sz="1000" spc="50" dirty="0">
                <a:solidFill>
                  <a:srgbClr val="221E1F"/>
                </a:solidFill>
                <a:latin typeface="Times New Roman" panose="02020603050405020304" pitchFamily="18" charset="0"/>
                <a:cs typeface="Times New Roman" panose="02020603050405020304" pitchFamily="18" charset="0"/>
              </a:rPr>
              <a:t> </a:t>
            </a:r>
            <a:r>
              <a:rPr sz="1000" dirty="0">
                <a:solidFill>
                  <a:srgbClr val="221E1F"/>
                </a:solidFill>
                <a:latin typeface="Times New Roman" panose="02020603050405020304" pitchFamily="18" charset="0"/>
                <a:cs typeface="Times New Roman" panose="02020603050405020304" pitchFamily="18" charset="0"/>
              </a:rPr>
              <a:t>puli</a:t>
            </a:r>
          </a:p>
          <a:p>
            <a:pPr marL="0" marR="0">
              <a:lnSpc>
                <a:spcPts val="1107"/>
              </a:lnSpc>
              <a:spcBef>
                <a:spcPts val="192"/>
              </a:spcBef>
              <a:spcAft>
                <a:spcPts val="0"/>
              </a:spcAft>
            </a:pPr>
            <a:r>
              <a:rPr sz="1000" dirty="0">
                <a:solidFill>
                  <a:srgbClr val="221E1F"/>
                </a:solidFill>
                <a:latin typeface="Times New Roman" panose="02020603050405020304" pitchFamily="18" charset="0"/>
                <a:cs typeface="Times New Roman" panose="02020603050405020304" pitchFamily="18" charset="0"/>
              </a:rPr>
              <a:t>dẫn động...</a:t>
            </a:r>
          </a:p>
        </p:txBody>
      </p:sp>
      <p:sp>
        <p:nvSpPr>
          <p:cNvPr id="43" name="object 43"/>
          <p:cNvSpPr txBox="1"/>
          <p:nvPr/>
        </p:nvSpPr>
        <p:spPr>
          <a:xfrm>
            <a:off x="3617145" y="1850005"/>
            <a:ext cx="194691" cy="556821"/>
          </a:xfrm>
          <a:prstGeom prst="rect">
            <a:avLst/>
          </a:prstGeom>
        </p:spPr>
        <p:txBody>
          <a:bodyPr vert="horz" wrap="square" lIns="0" tIns="0" rIns="0" bIns="0" rtlCol="0">
            <a:spAutoFit/>
          </a:bodyPr>
          <a:lstStyle/>
          <a:p>
            <a:pPr marL="0" marR="0">
              <a:lnSpc>
                <a:spcPts val="1107"/>
              </a:lnSpc>
              <a:spcBef>
                <a:spcPts val="0"/>
              </a:spcBef>
              <a:spcAft>
                <a:spcPts val="0"/>
              </a:spcAft>
            </a:pPr>
            <a:r>
              <a:rPr sz="1000" dirty="0">
                <a:solidFill>
                  <a:srgbClr val="221E1F"/>
                </a:solidFill>
                <a:latin typeface="NOEPFV+TimesNewRomanPSMT"/>
                <a:cs typeface="NOEPFV+TimesNewRomanPSMT"/>
              </a:rPr>
              <a:t>I</a:t>
            </a:r>
          </a:p>
          <a:p>
            <a:pPr marL="0" marR="0">
              <a:lnSpc>
                <a:spcPts val="1107"/>
              </a:lnSpc>
              <a:spcBef>
                <a:spcPts val="1869"/>
              </a:spcBef>
              <a:spcAft>
                <a:spcPts val="0"/>
              </a:spcAft>
            </a:pPr>
            <a:r>
              <a:rPr sz="1000" dirty="0">
                <a:solidFill>
                  <a:srgbClr val="221E1F"/>
                </a:solidFill>
                <a:latin typeface="NOEPFV+TimesNewRomanPSMT"/>
                <a:cs typeface="NOEPFV+TimesNewRomanPSMT"/>
              </a:rPr>
              <a:t>I</a:t>
            </a:r>
          </a:p>
        </p:txBody>
      </p:sp>
      <p:sp>
        <p:nvSpPr>
          <p:cNvPr id="44" name="object 44"/>
          <p:cNvSpPr txBox="1"/>
          <p:nvPr/>
        </p:nvSpPr>
        <p:spPr>
          <a:xfrm>
            <a:off x="4465251" y="1850005"/>
            <a:ext cx="194691" cy="178742"/>
          </a:xfrm>
          <a:prstGeom prst="rect">
            <a:avLst/>
          </a:prstGeom>
        </p:spPr>
        <p:txBody>
          <a:bodyPr vert="horz" wrap="square" lIns="0" tIns="0" rIns="0" bIns="0" rtlCol="0">
            <a:spAutoFit/>
          </a:bodyPr>
          <a:lstStyle/>
          <a:p>
            <a:pPr marL="0" marR="0">
              <a:lnSpc>
                <a:spcPts val="1107"/>
              </a:lnSpc>
              <a:spcBef>
                <a:spcPts val="0"/>
              </a:spcBef>
              <a:spcAft>
                <a:spcPts val="0"/>
              </a:spcAft>
            </a:pPr>
            <a:r>
              <a:rPr sz="1000" dirty="0">
                <a:solidFill>
                  <a:srgbClr val="221E1F"/>
                </a:solidFill>
                <a:latin typeface="NOEPFV+TimesNewRomanPSMT"/>
                <a:cs typeface="NOEPFV+TimesNewRomanPSMT"/>
              </a:rPr>
              <a:t>I</a:t>
            </a:r>
          </a:p>
        </p:txBody>
      </p:sp>
      <p:sp>
        <p:nvSpPr>
          <p:cNvPr id="45" name="object 45"/>
          <p:cNvSpPr txBox="1"/>
          <p:nvPr/>
        </p:nvSpPr>
        <p:spPr>
          <a:xfrm>
            <a:off x="5336598" y="1850005"/>
            <a:ext cx="194691" cy="178742"/>
          </a:xfrm>
          <a:prstGeom prst="rect">
            <a:avLst/>
          </a:prstGeom>
        </p:spPr>
        <p:txBody>
          <a:bodyPr vert="horz" wrap="square" lIns="0" tIns="0" rIns="0" bIns="0" rtlCol="0">
            <a:spAutoFit/>
          </a:bodyPr>
          <a:lstStyle/>
          <a:p>
            <a:pPr marL="0" marR="0">
              <a:lnSpc>
                <a:spcPts val="1107"/>
              </a:lnSpc>
              <a:spcBef>
                <a:spcPts val="0"/>
              </a:spcBef>
              <a:spcAft>
                <a:spcPts val="0"/>
              </a:spcAft>
            </a:pPr>
            <a:r>
              <a:rPr sz="1000" dirty="0">
                <a:solidFill>
                  <a:srgbClr val="221E1F"/>
                </a:solidFill>
                <a:latin typeface="NOEPFV+TimesNewRomanPSMT"/>
                <a:cs typeface="NOEPFV+TimesNewRomanPSMT"/>
              </a:rPr>
              <a:t>I</a:t>
            </a:r>
          </a:p>
        </p:txBody>
      </p:sp>
      <p:sp>
        <p:nvSpPr>
          <p:cNvPr id="46" name="object 46"/>
          <p:cNvSpPr txBox="1"/>
          <p:nvPr/>
        </p:nvSpPr>
        <p:spPr>
          <a:xfrm>
            <a:off x="784283" y="2138676"/>
            <a:ext cx="1954910" cy="307777"/>
          </a:xfrm>
          <a:prstGeom prst="rect">
            <a:avLst/>
          </a:prstGeom>
        </p:spPr>
        <p:txBody>
          <a:bodyPr vert="horz" wrap="square" lIns="0" tIns="0" rIns="0" bIns="0" rtlCol="0">
            <a:spAutoFit/>
          </a:bodyPr>
          <a:lstStyle/>
          <a:p>
            <a:pPr marL="0" marR="0">
              <a:lnSpc>
                <a:spcPts val="1107"/>
              </a:lnSpc>
              <a:spcBef>
                <a:spcPts val="0"/>
              </a:spcBef>
              <a:spcAft>
                <a:spcPts val="0"/>
              </a:spcAft>
            </a:pPr>
            <a:r>
              <a:rPr sz="1000" dirty="0">
                <a:solidFill>
                  <a:srgbClr val="221E1F"/>
                </a:solidFill>
                <a:latin typeface="Times New Roman" panose="02020603050405020304" pitchFamily="18" charset="0"/>
                <a:cs typeface="Times New Roman" panose="02020603050405020304" pitchFamily="18" charset="0"/>
              </a:rPr>
              <a:t>Kiểm</a:t>
            </a:r>
            <a:r>
              <a:rPr sz="1000" spc="134" dirty="0">
                <a:solidFill>
                  <a:srgbClr val="221E1F"/>
                </a:solidFill>
                <a:latin typeface="Times New Roman" panose="02020603050405020304" pitchFamily="18" charset="0"/>
                <a:cs typeface="Times New Roman" panose="02020603050405020304" pitchFamily="18" charset="0"/>
              </a:rPr>
              <a:t> </a:t>
            </a:r>
            <a:r>
              <a:rPr sz="1000" dirty="0">
                <a:solidFill>
                  <a:srgbClr val="221E1F"/>
                </a:solidFill>
                <a:latin typeface="Times New Roman" panose="02020603050405020304" pitchFamily="18" charset="0"/>
                <a:cs typeface="Times New Roman" panose="02020603050405020304" pitchFamily="18" charset="0"/>
              </a:rPr>
              <a:t>tra,</a:t>
            </a:r>
            <a:r>
              <a:rPr sz="1000" spc="134" dirty="0">
                <a:solidFill>
                  <a:srgbClr val="221E1F"/>
                </a:solidFill>
                <a:latin typeface="Times New Roman" panose="02020603050405020304" pitchFamily="18" charset="0"/>
                <a:cs typeface="Times New Roman" panose="02020603050405020304" pitchFamily="18" charset="0"/>
              </a:rPr>
              <a:t> </a:t>
            </a:r>
            <a:r>
              <a:rPr sz="1000" dirty="0">
                <a:solidFill>
                  <a:srgbClr val="221E1F"/>
                </a:solidFill>
                <a:latin typeface="Times New Roman" panose="02020603050405020304" pitchFamily="18" charset="0"/>
                <a:cs typeface="Times New Roman" panose="02020603050405020304" pitchFamily="18" charset="0"/>
              </a:rPr>
              <a:t>sục</a:t>
            </a:r>
            <a:r>
              <a:rPr sz="1000" spc="134" dirty="0">
                <a:solidFill>
                  <a:srgbClr val="221E1F"/>
                </a:solidFill>
                <a:latin typeface="Times New Roman" panose="02020603050405020304" pitchFamily="18" charset="0"/>
                <a:cs typeface="Times New Roman" panose="02020603050405020304" pitchFamily="18" charset="0"/>
              </a:rPr>
              <a:t> </a:t>
            </a:r>
            <a:r>
              <a:rPr sz="1000" dirty="0">
                <a:solidFill>
                  <a:srgbClr val="221E1F"/>
                </a:solidFill>
                <a:latin typeface="Times New Roman" panose="02020603050405020304" pitchFamily="18" charset="0"/>
                <a:cs typeface="Times New Roman" panose="02020603050405020304" pitchFamily="18" charset="0"/>
              </a:rPr>
              <a:t>rửa</a:t>
            </a:r>
            <a:r>
              <a:rPr sz="1000" spc="134" dirty="0">
                <a:solidFill>
                  <a:srgbClr val="221E1F"/>
                </a:solidFill>
                <a:latin typeface="Times New Roman" panose="02020603050405020304" pitchFamily="18" charset="0"/>
                <a:cs typeface="Times New Roman" panose="02020603050405020304" pitchFamily="18" charset="0"/>
              </a:rPr>
              <a:t> </a:t>
            </a:r>
            <a:r>
              <a:rPr sz="1000" dirty="0">
                <a:solidFill>
                  <a:srgbClr val="221E1F"/>
                </a:solidFill>
                <a:latin typeface="Times New Roman" panose="02020603050405020304" pitchFamily="18" charset="0"/>
                <a:cs typeface="Times New Roman" panose="02020603050405020304" pitchFamily="18" charset="0"/>
              </a:rPr>
              <a:t>thùng</a:t>
            </a:r>
            <a:r>
              <a:rPr sz="1000" spc="134" dirty="0">
                <a:solidFill>
                  <a:srgbClr val="221E1F"/>
                </a:solidFill>
                <a:latin typeface="Times New Roman" panose="02020603050405020304" pitchFamily="18" charset="0"/>
                <a:cs typeface="Times New Roman" panose="02020603050405020304" pitchFamily="18" charset="0"/>
              </a:rPr>
              <a:t> </a:t>
            </a:r>
            <a:r>
              <a:rPr sz="1000" dirty="0">
                <a:solidFill>
                  <a:srgbClr val="221E1F"/>
                </a:solidFill>
                <a:latin typeface="Times New Roman" panose="02020603050405020304" pitchFamily="18" charset="0"/>
                <a:cs typeface="Times New Roman" panose="02020603050405020304" pitchFamily="18" charset="0"/>
              </a:rPr>
              <a:t>dầu</a:t>
            </a:r>
            <a:r>
              <a:rPr sz="1000" spc="134" dirty="0">
                <a:solidFill>
                  <a:srgbClr val="221E1F"/>
                </a:solidFill>
                <a:latin typeface="Times New Roman" panose="02020603050405020304" pitchFamily="18" charset="0"/>
                <a:cs typeface="Times New Roman" panose="02020603050405020304" pitchFamily="18" charset="0"/>
              </a:rPr>
              <a:t> </a:t>
            </a:r>
            <a:r>
              <a:rPr sz="1000" dirty="0">
                <a:solidFill>
                  <a:srgbClr val="221E1F"/>
                </a:solidFill>
                <a:latin typeface="Times New Roman" panose="02020603050405020304" pitchFamily="18" charset="0"/>
                <a:cs typeface="Times New Roman" panose="02020603050405020304" pitchFamily="18" charset="0"/>
              </a:rPr>
              <a:t>nhiên</a:t>
            </a:r>
          </a:p>
          <a:p>
            <a:pPr marL="0" marR="0">
              <a:lnSpc>
                <a:spcPts val="1107"/>
              </a:lnSpc>
              <a:spcBef>
                <a:spcPts val="192"/>
              </a:spcBef>
              <a:spcAft>
                <a:spcPts val="0"/>
              </a:spcAft>
            </a:pPr>
            <a:r>
              <a:rPr sz="1000" dirty="0">
                <a:solidFill>
                  <a:srgbClr val="221E1F"/>
                </a:solidFill>
                <a:latin typeface="Times New Roman" panose="02020603050405020304" pitchFamily="18" charset="0"/>
                <a:cs typeface="Times New Roman" panose="02020603050405020304" pitchFamily="18" charset="0"/>
              </a:rPr>
              <a:t>liệu nếu bẩn, lẫn nước</a:t>
            </a:r>
          </a:p>
        </p:txBody>
      </p:sp>
      <p:sp>
        <p:nvSpPr>
          <p:cNvPr id="47" name="object 47"/>
          <p:cNvSpPr txBox="1"/>
          <p:nvPr/>
        </p:nvSpPr>
        <p:spPr>
          <a:xfrm>
            <a:off x="503232" y="2226687"/>
            <a:ext cx="279400" cy="178742"/>
          </a:xfrm>
          <a:prstGeom prst="rect">
            <a:avLst/>
          </a:prstGeom>
        </p:spPr>
        <p:txBody>
          <a:bodyPr vert="horz" wrap="square" lIns="0" tIns="0" rIns="0" bIns="0" rtlCol="0">
            <a:spAutoFit/>
          </a:bodyPr>
          <a:lstStyle/>
          <a:p>
            <a:pPr marL="0" marR="0">
              <a:lnSpc>
                <a:spcPts val="1107"/>
              </a:lnSpc>
              <a:spcBef>
                <a:spcPts val="0"/>
              </a:spcBef>
              <a:spcAft>
                <a:spcPts val="0"/>
              </a:spcAft>
            </a:pPr>
            <a:r>
              <a:rPr sz="1000" dirty="0">
                <a:solidFill>
                  <a:srgbClr val="221E1F"/>
                </a:solidFill>
                <a:latin typeface="NOEPFV+TimesNewRomanPSMT"/>
                <a:cs typeface="NOEPFV+TimesNewRomanPSMT"/>
              </a:rPr>
              <a:t>10</a:t>
            </a:r>
          </a:p>
        </p:txBody>
      </p:sp>
      <p:sp>
        <p:nvSpPr>
          <p:cNvPr id="48" name="object 48"/>
          <p:cNvSpPr txBox="1"/>
          <p:nvPr/>
        </p:nvSpPr>
        <p:spPr>
          <a:xfrm>
            <a:off x="3176201" y="2228084"/>
            <a:ext cx="194691" cy="178742"/>
          </a:xfrm>
          <a:prstGeom prst="rect">
            <a:avLst/>
          </a:prstGeom>
        </p:spPr>
        <p:txBody>
          <a:bodyPr vert="horz" wrap="square" lIns="0" tIns="0" rIns="0" bIns="0" rtlCol="0">
            <a:spAutoFit/>
          </a:bodyPr>
          <a:lstStyle/>
          <a:p>
            <a:pPr marL="0" marR="0">
              <a:lnSpc>
                <a:spcPts val="1107"/>
              </a:lnSpc>
              <a:spcBef>
                <a:spcPts val="0"/>
              </a:spcBef>
              <a:spcAft>
                <a:spcPts val="0"/>
              </a:spcAft>
            </a:pPr>
            <a:r>
              <a:rPr sz="1000" dirty="0">
                <a:solidFill>
                  <a:srgbClr val="221E1F"/>
                </a:solidFill>
                <a:latin typeface="NOEPFV+TimesNewRomanPSMT"/>
                <a:cs typeface="NOEPFV+TimesNewRomanPSMT"/>
              </a:rPr>
              <a:t>I</a:t>
            </a:r>
          </a:p>
        </p:txBody>
      </p:sp>
      <p:sp>
        <p:nvSpPr>
          <p:cNvPr id="49" name="object 49"/>
          <p:cNvSpPr txBox="1"/>
          <p:nvPr/>
        </p:nvSpPr>
        <p:spPr>
          <a:xfrm>
            <a:off x="4045643" y="2228084"/>
            <a:ext cx="194691" cy="178742"/>
          </a:xfrm>
          <a:prstGeom prst="rect">
            <a:avLst/>
          </a:prstGeom>
        </p:spPr>
        <p:txBody>
          <a:bodyPr vert="horz" wrap="square" lIns="0" tIns="0" rIns="0" bIns="0" rtlCol="0">
            <a:spAutoFit/>
          </a:bodyPr>
          <a:lstStyle/>
          <a:p>
            <a:pPr marL="0" marR="0">
              <a:lnSpc>
                <a:spcPts val="1107"/>
              </a:lnSpc>
              <a:spcBef>
                <a:spcPts val="0"/>
              </a:spcBef>
              <a:spcAft>
                <a:spcPts val="0"/>
              </a:spcAft>
            </a:pPr>
            <a:r>
              <a:rPr sz="1000" dirty="0">
                <a:solidFill>
                  <a:srgbClr val="221E1F"/>
                </a:solidFill>
                <a:latin typeface="NOEPFV+TimesNewRomanPSMT"/>
                <a:cs typeface="NOEPFV+TimesNewRomanPSMT"/>
              </a:rPr>
              <a:t>I</a:t>
            </a:r>
          </a:p>
        </p:txBody>
      </p:sp>
      <p:sp>
        <p:nvSpPr>
          <p:cNvPr id="50" name="object 50"/>
          <p:cNvSpPr txBox="1"/>
          <p:nvPr/>
        </p:nvSpPr>
        <p:spPr>
          <a:xfrm>
            <a:off x="4468299" y="2228084"/>
            <a:ext cx="194691" cy="490400"/>
          </a:xfrm>
          <a:prstGeom prst="rect">
            <a:avLst/>
          </a:prstGeom>
        </p:spPr>
        <p:txBody>
          <a:bodyPr vert="horz" wrap="square" lIns="0" tIns="0" rIns="0" bIns="0" rtlCol="0">
            <a:spAutoFit/>
          </a:bodyPr>
          <a:lstStyle/>
          <a:p>
            <a:pPr marL="0" marR="0">
              <a:lnSpc>
                <a:spcPts val="1107"/>
              </a:lnSpc>
              <a:spcBef>
                <a:spcPts val="0"/>
              </a:spcBef>
              <a:spcAft>
                <a:spcPts val="0"/>
              </a:spcAft>
            </a:pPr>
            <a:r>
              <a:rPr sz="1000" dirty="0">
                <a:solidFill>
                  <a:srgbClr val="221E1F"/>
                </a:solidFill>
                <a:latin typeface="NOEPFV+TimesNewRomanPSMT"/>
                <a:cs typeface="NOEPFV+TimesNewRomanPSMT"/>
              </a:rPr>
              <a:t>I</a:t>
            </a:r>
          </a:p>
          <a:p>
            <a:pPr marL="0" marR="0">
              <a:lnSpc>
                <a:spcPts val="1107"/>
              </a:lnSpc>
              <a:spcBef>
                <a:spcPts val="1396"/>
              </a:spcBef>
              <a:spcAft>
                <a:spcPts val="0"/>
              </a:spcAft>
            </a:pPr>
            <a:r>
              <a:rPr sz="1000" dirty="0">
                <a:solidFill>
                  <a:srgbClr val="221E1F"/>
                </a:solidFill>
                <a:latin typeface="NOEPFV+TimesNewRomanPSMT"/>
                <a:cs typeface="NOEPFV+TimesNewRomanPSMT"/>
              </a:rPr>
              <a:t>I</a:t>
            </a:r>
          </a:p>
        </p:txBody>
      </p:sp>
      <p:sp>
        <p:nvSpPr>
          <p:cNvPr id="51" name="object 51"/>
          <p:cNvSpPr txBox="1"/>
          <p:nvPr/>
        </p:nvSpPr>
        <p:spPr>
          <a:xfrm>
            <a:off x="5339773" y="2228084"/>
            <a:ext cx="194691" cy="178742"/>
          </a:xfrm>
          <a:prstGeom prst="rect">
            <a:avLst/>
          </a:prstGeom>
        </p:spPr>
        <p:txBody>
          <a:bodyPr vert="horz" wrap="square" lIns="0" tIns="0" rIns="0" bIns="0" rtlCol="0">
            <a:spAutoFit/>
          </a:bodyPr>
          <a:lstStyle/>
          <a:p>
            <a:pPr marL="0" marR="0">
              <a:lnSpc>
                <a:spcPts val="1107"/>
              </a:lnSpc>
              <a:spcBef>
                <a:spcPts val="0"/>
              </a:spcBef>
              <a:spcAft>
                <a:spcPts val="0"/>
              </a:spcAft>
            </a:pPr>
            <a:r>
              <a:rPr sz="1000" dirty="0">
                <a:solidFill>
                  <a:srgbClr val="221E1F"/>
                </a:solidFill>
                <a:latin typeface="NOEPFV+TimesNewRomanPSMT"/>
                <a:cs typeface="NOEPFV+TimesNewRomanPSMT"/>
              </a:rPr>
              <a:t>I</a:t>
            </a:r>
          </a:p>
        </p:txBody>
      </p:sp>
      <p:sp>
        <p:nvSpPr>
          <p:cNvPr id="52" name="object 52"/>
          <p:cNvSpPr txBox="1"/>
          <p:nvPr/>
        </p:nvSpPr>
        <p:spPr>
          <a:xfrm>
            <a:off x="6224455" y="2228084"/>
            <a:ext cx="194691" cy="490400"/>
          </a:xfrm>
          <a:prstGeom prst="rect">
            <a:avLst/>
          </a:prstGeom>
        </p:spPr>
        <p:txBody>
          <a:bodyPr vert="horz" wrap="square" lIns="0" tIns="0" rIns="0" bIns="0" rtlCol="0">
            <a:spAutoFit/>
          </a:bodyPr>
          <a:lstStyle/>
          <a:p>
            <a:pPr marL="0" marR="0">
              <a:lnSpc>
                <a:spcPts val="1107"/>
              </a:lnSpc>
              <a:spcBef>
                <a:spcPts val="0"/>
              </a:spcBef>
              <a:spcAft>
                <a:spcPts val="0"/>
              </a:spcAft>
            </a:pPr>
            <a:r>
              <a:rPr sz="1000" dirty="0">
                <a:solidFill>
                  <a:srgbClr val="221E1F"/>
                </a:solidFill>
                <a:latin typeface="NOEPFV+TimesNewRomanPSMT"/>
                <a:cs typeface="NOEPFV+TimesNewRomanPSMT"/>
              </a:rPr>
              <a:t>I</a:t>
            </a:r>
          </a:p>
          <a:p>
            <a:pPr marL="0" marR="0">
              <a:lnSpc>
                <a:spcPts val="1107"/>
              </a:lnSpc>
              <a:spcBef>
                <a:spcPts val="1396"/>
              </a:spcBef>
              <a:spcAft>
                <a:spcPts val="0"/>
              </a:spcAft>
            </a:pPr>
            <a:r>
              <a:rPr sz="1000" dirty="0">
                <a:solidFill>
                  <a:srgbClr val="221E1F"/>
                </a:solidFill>
                <a:latin typeface="NOEPFV+TimesNewRomanPSMT"/>
                <a:cs typeface="NOEPFV+TimesNewRomanPSMT"/>
              </a:rPr>
              <a:t>I</a:t>
            </a:r>
          </a:p>
        </p:txBody>
      </p:sp>
      <p:sp>
        <p:nvSpPr>
          <p:cNvPr id="53" name="object 53"/>
          <p:cNvSpPr txBox="1"/>
          <p:nvPr/>
        </p:nvSpPr>
        <p:spPr>
          <a:xfrm>
            <a:off x="7091103" y="2228084"/>
            <a:ext cx="194691" cy="178742"/>
          </a:xfrm>
          <a:prstGeom prst="rect">
            <a:avLst/>
          </a:prstGeom>
        </p:spPr>
        <p:txBody>
          <a:bodyPr vert="horz" wrap="square" lIns="0" tIns="0" rIns="0" bIns="0" rtlCol="0">
            <a:spAutoFit/>
          </a:bodyPr>
          <a:lstStyle/>
          <a:p>
            <a:pPr marL="0" marR="0">
              <a:lnSpc>
                <a:spcPts val="1107"/>
              </a:lnSpc>
              <a:spcBef>
                <a:spcPts val="0"/>
              </a:spcBef>
              <a:spcAft>
                <a:spcPts val="0"/>
              </a:spcAft>
            </a:pPr>
            <a:r>
              <a:rPr sz="1000" dirty="0">
                <a:solidFill>
                  <a:srgbClr val="221E1F"/>
                </a:solidFill>
                <a:latin typeface="NOEPFV+TimesNewRomanPSMT"/>
                <a:cs typeface="NOEPFV+TimesNewRomanPSMT"/>
              </a:rPr>
              <a:t>I</a:t>
            </a:r>
          </a:p>
        </p:txBody>
      </p:sp>
      <p:sp>
        <p:nvSpPr>
          <p:cNvPr id="54" name="object 54"/>
          <p:cNvSpPr txBox="1"/>
          <p:nvPr/>
        </p:nvSpPr>
        <p:spPr>
          <a:xfrm>
            <a:off x="503232" y="2539742"/>
            <a:ext cx="1063857" cy="141064"/>
          </a:xfrm>
          <a:prstGeom prst="rect">
            <a:avLst/>
          </a:prstGeom>
        </p:spPr>
        <p:txBody>
          <a:bodyPr vert="horz" wrap="square" lIns="0" tIns="0" rIns="0" bIns="0" rtlCol="0">
            <a:spAutoFit/>
          </a:bodyPr>
          <a:lstStyle/>
          <a:p>
            <a:pPr marL="0" marR="0">
              <a:lnSpc>
                <a:spcPts val="1107"/>
              </a:lnSpc>
              <a:spcBef>
                <a:spcPts val="0"/>
              </a:spcBef>
              <a:spcAft>
                <a:spcPts val="0"/>
              </a:spcAft>
            </a:pPr>
            <a:r>
              <a:rPr sz="1000" spc="-46" dirty="0">
                <a:solidFill>
                  <a:srgbClr val="221E1F"/>
                </a:solidFill>
                <a:latin typeface="Times New Roman" panose="02020603050405020304" pitchFamily="18" charset="0"/>
                <a:cs typeface="Times New Roman" panose="02020603050405020304" pitchFamily="18" charset="0"/>
              </a:rPr>
              <a:t>11</a:t>
            </a:r>
            <a:r>
              <a:rPr sz="1000" spc="1053" dirty="0">
                <a:solidFill>
                  <a:srgbClr val="221E1F"/>
                </a:solidFill>
                <a:latin typeface="Times New Roman" panose="02020603050405020304" pitchFamily="18" charset="0"/>
                <a:cs typeface="Times New Roman" panose="02020603050405020304" pitchFamily="18" charset="0"/>
              </a:rPr>
              <a:t> </a:t>
            </a:r>
            <a:r>
              <a:rPr sz="1000" dirty="0">
                <a:solidFill>
                  <a:srgbClr val="221E1F"/>
                </a:solidFill>
                <a:latin typeface="Times New Roman" panose="02020603050405020304" pitchFamily="18" charset="0"/>
                <a:cs typeface="Times New Roman" panose="02020603050405020304" pitchFamily="18" charset="0"/>
              </a:rPr>
              <a:t>Máy nén khí</a:t>
            </a:r>
          </a:p>
        </p:txBody>
      </p:sp>
      <p:sp>
        <p:nvSpPr>
          <p:cNvPr id="55" name="object 55"/>
          <p:cNvSpPr txBox="1"/>
          <p:nvPr/>
        </p:nvSpPr>
        <p:spPr>
          <a:xfrm>
            <a:off x="784283" y="2777994"/>
            <a:ext cx="1955272" cy="307777"/>
          </a:xfrm>
          <a:prstGeom prst="rect">
            <a:avLst/>
          </a:prstGeom>
        </p:spPr>
        <p:txBody>
          <a:bodyPr vert="horz" wrap="square" lIns="0" tIns="0" rIns="0" bIns="0" rtlCol="0">
            <a:spAutoFit/>
          </a:bodyPr>
          <a:lstStyle/>
          <a:p>
            <a:pPr marL="0" marR="0">
              <a:lnSpc>
                <a:spcPts val="1107"/>
              </a:lnSpc>
              <a:spcBef>
                <a:spcPts val="0"/>
              </a:spcBef>
              <a:spcAft>
                <a:spcPts val="0"/>
              </a:spcAft>
            </a:pPr>
            <a:r>
              <a:rPr sz="1000" dirty="0">
                <a:solidFill>
                  <a:srgbClr val="221E1F"/>
                </a:solidFill>
                <a:latin typeface="Times New Roman" panose="02020603050405020304" pitchFamily="18" charset="0"/>
                <a:cs typeface="Times New Roman" panose="02020603050405020304" pitchFamily="18" charset="0"/>
              </a:rPr>
              <a:t>Kiểm</a:t>
            </a:r>
            <a:r>
              <a:rPr sz="1000" spc="54" dirty="0">
                <a:solidFill>
                  <a:srgbClr val="221E1F"/>
                </a:solidFill>
                <a:latin typeface="Times New Roman" panose="02020603050405020304" pitchFamily="18" charset="0"/>
                <a:cs typeface="Times New Roman" panose="02020603050405020304" pitchFamily="18" charset="0"/>
              </a:rPr>
              <a:t> </a:t>
            </a:r>
            <a:r>
              <a:rPr sz="1000" dirty="0">
                <a:solidFill>
                  <a:srgbClr val="221E1F"/>
                </a:solidFill>
                <a:latin typeface="Times New Roman" panose="02020603050405020304" pitchFamily="18" charset="0"/>
                <a:cs typeface="Times New Roman" panose="02020603050405020304" pitchFamily="18" charset="0"/>
              </a:rPr>
              <a:t>tra,</a:t>
            </a:r>
            <a:r>
              <a:rPr sz="1000" spc="54" dirty="0">
                <a:solidFill>
                  <a:srgbClr val="221E1F"/>
                </a:solidFill>
                <a:latin typeface="Times New Roman" panose="02020603050405020304" pitchFamily="18" charset="0"/>
                <a:cs typeface="Times New Roman" panose="02020603050405020304" pitchFamily="18" charset="0"/>
              </a:rPr>
              <a:t> </a:t>
            </a:r>
            <a:r>
              <a:rPr sz="1000" dirty="0">
                <a:solidFill>
                  <a:srgbClr val="221E1F"/>
                </a:solidFill>
                <a:latin typeface="Times New Roman" panose="02020603050405020304" pitchFamily="18" charset="0"/>
                <a:cs typeface="Times New Roman" panose="02020603050405020304" pitchFamily="18" charset="0"/>
              </a:rPr>
              <a:t>siết</a:t>
            </a:r>
            <a:r>
              <a:rPr sz="1000" spc="54" dirty="0">
                <a:solidFill>
                  <a:srgbClr val="221E1F"/>
                </a:solidFill>
                <a:latin typeface="Times New Roman" panose="02020603050405020304" pitchFamily="18" charset="0"/>
                <a:cs typeface="Times New Roman" panose="02020603050405020304" pitchFamily="18" charset="0"/>
              </a:rPr>
              <a:t> </a:t>
            </a:r>
            <a:r>
              <a:rPr sz="1000" dirty="0">
                <a:solidFill>
                  <a:srgbClr val="221E1F"/>
                </a:solidFill>
                <a:latin typeface="Times New Roman" panose="02020603050405020304" pitchFamily="18" charset="0"/>
                <a:cs typeface="Times New Roman" panose="02020603050405020304" pitchFamily="18" charset="0"/>
              </a:rPr>
              <a:t>chặt</a:t>
            </a:r>
            <a:r>
              <a:rPr sz="1000" spc="54" dirty="0">
                <a:solidFill>
                  <a:srgbClr val="221E1F"/>
                </a:solidFill>
                <a:latin typeface="Times New Roman" panose="02020603050405020304" pitchFamily="18" charset="0"/>
                <a:cs typeface="Times New Roman" panose="02020603050405020304" pitchFamily="18" charset="0"/>
              </a:rPr>
              <a:t> </a:t>
            </a:r>
            <a:r>
              <a:rPr sz="1000" dirty="0">
                <a:solidFill>
                  <a:srgbClr val="221E1F"/>
                </a:solidFill>
                <a:latin typeface="Times New Roman" panose="02020603050405020304" pitchFamily="18" charset="0"/>
                <a:cs typeface="Times New Roman" panose="02020603050405020304" pitchFamily="18" charset="0"/>
              </a:rPr>
              <a:t>chân</a:t>
            </a:r>
            <a:r>
              <a:rPr sz="1000" spc="54" dirty="0">
                <a:solidFill>
                  <a:srgbClr val="221E1F"/>
                </a:solidFill>
                <a:latin typeface="Times New Roman" panose="02020603050405020304" pitchFamily="18" charset="0"/>
                <a:cs typeface="Times New Roman" panose="02020603050405020304" pitchFamily="18" charset="0"/>
              </a:rPr>
              <a:t> </a:t>
            </a:r>
            <a:r>
              <a:rPr sz="1000" dirty="0">
                <a:solidFill>
                  <a:srgbClr val="221E1F"/>
                </a:solidFill>
                <a:latin typeface="Times New Roman" panose="02020603050405020304" pitchFamily="18" charset="0"/>
                <a:cs typeface="Times New Roman" panose="02020603050405020304" pitchFamily="18" charset="0"/>
              </a:rPr>
              <a:t>máy</a:t>
            </a:r>
            <a:r>
              <a:rPr sz="1000" spc="54" dirty="0">
                <a:solidFill>
                  <a:srgbClr val="221E1F"/>
                </a:solidFill>
                <a:latin typeface="Times New Roman" panose="02020603050405020304" pitchFamily="18" charset="0"/>
                <a:cs typeface="Times New Roman" panose="02020603050405020304" pitchFamily="18" charset="0"/>
              </a:rPr>
              <a:t> </a:t>
            </a:r>
            <a:r>
              <a:rPr sz="1000" dirty="0">
                <a:solidFill>
                  <a:srgbClr val="221E1F"/>
                </a:solidFill>
                <a:latin typeface="Times New Roman" panose="02020603050405020304" pitchFamily="18" charset="0"/>
                <a:cs typeface="Times New Roman" panose="02020603050405020304" pitchFamily="18" charset="0"/>
              </a:rPr>
              <a:t>&amp;</a:t>
            </a:r>
            <a:r>
              <a:rPr sz="1000" spc="44" dirty="0">
                <a:solidFill>
                  <a:srgbClr val="221E1F"/>
                </a:solidFill>
                <a:latin typeface="Times New Roman" panose="02020603050405020304" pitchFamily="18" charset="0"/>
                <a:cs typeface="Times New Roman" panose="02020603050405020304" pitchFamily="18" charset="0"/>
              </a:rPr>
              <a:t> </a:t>
            </a:r>
            <a:r>
              <a:rPr sz="1000" dirty="0">
                <a:solidFill>
                  <a:srgbClr val="221E1F"/>
                </a:solidFill>
                <a:latin typeface="Times New Roman" panose="02020603050405020304" pitchFamily="18" charset="0"/>
                <a:cs typeface="Times New Roman" panose="02020603050405020304" pitchFamily="18" charset="0"/>
              </a:rPr>
              <a:t>các</a:t>
            </a:r>
          </a:p>
          <a:p>
            <a:pPr marL="0" marR="0">
              <a:lnSpc>
                <a:spcPts val="1107"/>
              </a:lnSpc>
              <a:spcBef>
                <a:spcPts val="192"/>
              </a:spcBef>
              <a:spcAft>
                <a:spcPts val="0"/>
              </a:spcAft>
            </a:pPr>
            <a:r>
              <a:rPr sz="1000" dirty="0">
                <a:solidFill>
                  <a:srgbClr val="221E1F"/>
                </a:solidFill>
                <a:latin typeface="Times New Roman" panose="02020603050405020304" pitchFamily="18" charset="0"/>
                <a:cs typeface="Times New Roman" panose="02020603050405020304" pitchFamily="18" charset="0"/>
              </a:rPr>
              <a:t>mối ghép khác</a:t>
            </a:r>
          </a:p>
        </p:txBody>
      </p:sp>
      <p:sp>
        <p:nvSpPr>
          <p:cNvPr id="56" name="object 56"/>
          <p:cNvSpPr txBox="1"/>
          <p:nvPr/>
        </p:nvSpPr>
        <p:spPr>
          <a:xfrm>
            <a:off x="4337108" y="2859782"/>
            <a:ext cx="1138173" cy="141064"/>
          </a:xfrm>
          <a:prstGeom prst="rect">
            <a:avLst/>
          </a:prstGeom>
        </p:spPr>
        <p:txBody>
          <a:bodyPr vert="horz" wrap="square" lIns="0" tIns="0" rIns="0" bIns="0" rtlCol="0">
            <a:spAutoFit/>
          </a:bodyPr>
          <a:lstStyle/>
          <a:p>
            <a:pPr marL="0" marR="0">
              <a:lnSpc>
                <a:spcPts val="1107"/>
              </a:lnSpc>
              <a:spcBef>
                <a:spcPts val="0"/>
              </a:spcBef>
              <a:spcAft>
                <a:spcPts val="0"/>
              </a:spcAft>
            </a:pPr>
            <a:r>
              <a:rPr sz="1000" dirty="0">
                <a:solidFill>
                  <a:srgbClr val="221E1F"/>
                </a:solidFill>
                <a:latin typeface="Times New Roman" panose="02020603050405020304" pitchFamily="18" charset="0"/>
                <a:cs typeface="Times New Roman" panose="02020603050405020304" pitchFamily="18" charset="0"/>
              </a:rPr>
              <a:t>Kiểm tra hàng ngày</a:t>
            </a:r>
          </a:p>
        </p:txBody>
      </p:sp>
      <p:sp>
        <p:nvSpPr>
          <p:cNvPr id="57" name="object 57"/>
          <p:cNvSpPr txBox="1"/>
          <p:nvPr/>
        </p:nvSpPr>
        <p:spPr>
          <a:xfrm>
            <a:off x="503232" y="2898390"/>
            <a:ext cx="279400" cy="178742"/>
          </a:xfrm>
          <a:prstGeom prst="rect">
            <a:avLst/>
          </a:prstGeom>
        </p:spPr>
        <p:txBody>
          <a:bodyPr vert="horz" wrap="square" lIns="0" tIns="0" rIns="0" bIns="0" rtlCol="0">
            <a:spAutoFit/>
          </a:bodyPr>
          <a:lstStyle/>
          <a:p>
            <a:pPr marL="0" marR="0">
              <a:lnSpc>
                <a:spcPts val="1107"/>
              </a:lnSpc>
              <a:spcBef>
                <a:spcPts val="0"/>
              </a:spcBef>
              <a:spcAft>
                <a:spcPts val="0"/>
              </a:spcAft>
            </a:pPr>
            <a:r>
              <a:rPr sz="1000" dirty="0">
                <a:solidFill>
                  <a:srgbClr val="221E1F"/>
                </a:solidFill>
                <a:latin typeface="NOEPFV+TimesNewRomanPSMT"/>
                <a:cs typeface="NOEPFV+TimesNewRomanPSMT"/>
              </a:rPr>
              <a:t>12</a:t>
            </a:r>
          </a:p>
        </p:txBody>
      </p:sp>
      <p:sp>
        <p:nvSpPr>
          <p:cNvPr id="58" name="object 58"/>
          <p:cNvSpPr txBox="1"/>
          <p:nvPr/>
        </p:nvSpPr>
        <p:spPr>
          <a:xfrm>
            <a:off x="1363780" y="3160333"/>
            <a:ext cx="4710438" cy="256480"/>
          </a:xfrm>
          <a:prstGeom prst="rect">
            <a:avLst/>
          </a:prstGeom>
        </p:spPr>
        <p:txBody>
          <a:bodyPr vert="horz" wrap="square" lIns="0" tIns="0" rIns="0" bIns="0" rtlCol="0">
            <a:spAutoFit/>
          </a:bodyPr>
          <a:lstStyle/>
          <a:p>
            <a:pPr marL="0" marR="0">
              <a:lnSpc>
                <a:spcPts val="996"/>
              </a:lnSpc>
              <a:spcBef>
                <a:spcPts val="0"/>
              </a:spcBef>
              <a:spcAft>
                <a:spcPts val="0"/>
              </a:spcAft>
            </a:pPr>
            <a:r>
              <a:rPr sz="900" i="1" dirty="0">
                <a:solidFill>
                  <a:srgbClr val="221E1F"/>
                </a:solidFill>
                <a:latin typeface="Times New Roman" panose="02020603050405020304" pitchFamily="18" charset="0"/>
                <a:cs typeface="Times New Roman" panose="02020603050405020304" pitchFamily="18" charset="0"/>
              </a:rPr>
              <a:t>Lưu ý: Khi xe có tải xuống dốc không đóng cúp bô quá dài (không quá 60s) mà phải đóng mở liên tục</a:t>
            </a:r>
          </a:p>
          <a:p>
            <a:pPr marL="716661" marR="0">
              <a:lnSpc>
                <a:spcPts val="996"/>
              </a:lnSpc>
              <a:spcBef>
                <a:spcPts val="3"/>
              </a:spcBef>
              <a:spcAft>
                <a:spcPts val="0"/>
              </a:spcAft>
            </a:pPr>
            <a:r>
              <a:rPr sz="900" i="1" dirty="0">
                <a:solidFill>
                  <a:srgbClr val="221E1F"/>
                </a:solidFill>
                <a:latin typeface="Times New Roman" panose="02020603050405020304" pitchFamily="18" charset="0"/>
                <a:cs typeface="Times New Roman" panose="02020603050405020304" pitchFamily="18" charset="0"/>
              </a:rPr>
              <a:t>để đảm bảo tuổi thọ của xupap, dầu động cơ không ra đường hơi thừa</a:t>
            </a:r>
          </a:p>
        </p:txBody>
      </p:sp>
      <p:sp>
        <p:nvSpPr>
          <p:cNvPr id="59" name="object 59"/>
          <p:cNvSpPr txBox="1"/>
          <p:nvPr/>
        </p:nvSpPr>
        <p:spPr>
          <a:xfrm>
            <a:off x="3284722" y="3494508"/>
            <a:ext cx="1607968" cy="141064"/>
          </a:xfrm>
          <a:prstGeom prst="rect">
            <a:avLst/>
          </a:prstGeom>
        </p:spPr>
        <p:txBody>
          <a:bodyPr vert="horz" wrap="square" lIns="0" tIns="0" rIns="0" bIns="0" rtlCol="0">
            <a:spAutoFit/>
          </a:bodyPr>
          <a:lstStyle/>
          <a:p>
            <a:pPr marL="0" marR="0">
              <a:lnSpc>
                <a:spcPts val="1107"/>
              </a:lnSpc>
              <a:spcBef>
                <a:spcPts val="0"/>
              </a:spcBef>
              <a:spcAft>
                <a:spcPts val="0"/>
              </a:spcAft>
            </a:pPr>
            <a:r>
              <a:rPr sz="1000" b="1" dirty="0">
                <a:solidFill>
                  <a:srgbClr val="221E1F"/>
                </a:solidFill>
                <a:latin typeface="Times New Roman" panose="02020603050405020304" pitchFamily="18" charset="0"/>
                <a:cs typeface="Times New Roman" panose="02020603050405020304" pitchFamily="18" charset="0"/>
              </a:rPr>
              <a:t>HỆ</a:t>
            </a:r>
            <a:r>
              <a:rPr sz="1000" b="1" spc="-27" dirty="0">
                <a:solidFill>
                  <a:srgbClr val="221E1F"/>
                </a:solidFill>
                <a:latin typeface="Times New Roman" panose="02020603050405020304" pitchFamily="18" charset="0"/>
                <a:cs typeface="Times New Roman" panose="02020603050405020304" pitchFamily="18" charset="0"/>
              </a:rPr>
              <a:t> </a:t>
            </a:r>
            <a:r>
              <a:rPr sz="1000" b="1" dirty="0">
                <a:solidFill>
                  <a:srgbClr val="221E1F"/>
                </a:solidFill>
                <a:latin typeface="Times New Roman" panose="02020603050405020304" pitchFamily="18" charset="0"/>
                <a:cs typeface="Times New Roman" panose="02020603050405020304" pitchFamily="18" charset="0"/>
              </a:rPr>
              <a:t>THỐNG NHIÊN LIỆU</a:t>
            </a:r>
          </a:p>
        </p:txBody>
      </p:sp>
      <p:sp>
        <p:nvSpPr>
          <p:cNvPr id="60" name="object 60"/>
          <p:cNvSpPr txBox="1"/>
          <p:nvPr/>
        </p:nvSpPr>
        <p:spPr>
          <a:xfrm>
            <a:off x="784283" y="3702808"/>
            <a:ext cx="1955038" cy="307777"/>
          </a:xfrm>
          <a:prstGeom prst="rect">
            <a:avLst/>
          </a:prstGeom>
        </p:spPr>
        <p:txBody>
          <a:bodyPr vert="horz" wrap="square" lIns="0" tIns="0" rIns="0" bIns="0" rtlCol="0">
            <a:spAutoFit/>
          </a:bodyPr>
          <a:lstStyle/>
          <a:p>
            <a:pPr marL="0" marR="0">
              <a:lnSpc>
                <a:spcPts val="1107"/>
              </a:lnSpc>
              <a:spcBef>
                <a:spcPts val="0"/>
              </a:spcBef>
              <a:spcAft>
                <a:spcPts val="0"/>
              </a:spcAft>
            </a:pPr>
            <a:r>
              <a:rPr sz="1000" dirty="0">
                <a:solidFill>
                  <a:srgbClr val="221E1F"/>
                </a:solidFill>
                <a:latin typeface="Times New Roman" panose="02020603050405020304" pitchFamily="18" charset="0"/>
                <a:cs typeface="Times New Roman" panose="02020603050405020304" pitchFamily="18" charset="0"/>
              </a:rPr>
              <a:t>Kiểm tra đường ống dầu lên,về, ty ô</a:t>
            </a:r>
          </a:p>
          <a:p>
            <a:pPr marL="0" marR="0">
              <a:lnSpc>
                <a:spcPts val="1107"/>
              </a:lnSpc>
              <a:spcBef>
                <a:spcPts val="192"/>
              </a:spcBef>
              <a:spcAft>
                <a:spcPts val="0"/>
              </a:spcAft>
            </a:pPr>
            <a:r>
              <a:rPr sz="1000" dirty="0">
                <a:solidFill>
                  <a:srgbClr val="221E1F"/>
                </a:solidFill>
                <a:latin typeface="Times New Roman" panose="02020603050405020304" pitchFamily="18" charset="0"/>
                <a:cs typeface="Times New Roman" panose="02020603050405020304" pitchFamily="18" charset="0"/>
              </a:rPr>
              <a:t>kim phun, ty ô</a:t>
            </a:r>
            <a:r>
              <a:rPr sz="1000" spc="-18" dirty="0">
                <a:solidFill>
                  <a:srgbClr val="221E1F"/>
                </a:solidFill>
                <a:latin typeface="Times New Roman" panose="02020603050405020304" pitchFamily="18" charset="0"/>
                <a:cs typeface="Times New Roman" panose="02020603050405020304" pitchFamily="18" charset="0"/>
              </a:rPr>
              <a:t> </a:t>
            </a:r>
            <a:r>
              <a:rPr sz="1000" dirty="0">
                <a:solidFill>
                  <a:srgbClr val="221E1F"/>
                </a:solidFill>
                <a:latin typeface="Times New Roman" panose="02020603050405020304" pitchFamily="18" charset="0"/>
                <a:cs typeface="Times New Roman" panose="02020603050405020304" pitchFamily="18" charset="0"/>
              </a:rPr>
              <a:t>dầu hồi</a:t>
            </a:r>
          </a:p>
        </p:txBody>
      </p:sp>
      <p:sp>
        <p:nvSpPr>
          <p:cNvPr id="61" name="object 61"/>
          <p:cNvSpPr txBox="1"/>
          <p:nvPr/>
        </p:nvSpPr>
        <p:spPr>
          <a:xfrm>
            <a:off x="3496593" y="3766308"/>
            <a:ext cx="1978689" cy="461665"/>
          </a:xfrm>
          <a:prstGeom prst="rect">
            <a:avLst/>
          </a:prstGeom>
        </p:spPr>
        <p:txBody>
          <a:bodyPr vert="horz" wrap="square" lIns="0" tIns="0" rIns="0" bIns="0" rtlCol="0">
            <a:spAutoFit/>
          </a:bodyPr>
          <a:lstStyle/>
          <a:p>
            <a:pPr marL="840515" marR="0">
              <a:lnSpc>
                <a:spcPts val="1107"/>
              </a:lnSpc>
              <a:spcBef>
                <a:spcPts val="0"/>
              </a:spcBef>
              <a:spcAft>
                <a:spcPts val="0"/>
              </a:spcAft>
            </a:pPr>
            <a:r>
              <a:rPr sz="1000" dirty="0">
                <a:solidFill>
                  <a:srgbClr val="221E1F"/>
                </a:solidFill>
                <a:latin typeface="Times New Roman" panose="02020603050405020304" pitchFamily="18" charset="0"/>
                <a:cs typeface="Times New Roman" panose="02020603050405020304" pitchFamily="18" charset="0"/>
              </a:rPr>
              <a:t>Kiểm tra hàng ngày</a:t>
            </a:r>
          </a:p>
          <a:p>
            <a:pPr marL="0" marR="0">
              <a:lnSpc>
                <a:spcPts val="1107"/>
              </a:lnSpc>
              <a:spcBef>
                <a:spcPts val="1354"/>
              </a:spcBef>
              <a:spcAft>
                <a:spcPts val="0"/>
              </a:spcAft>
            </a:pPr>
            <a:r>
              <a:rPr sz="1000" b="1" dirty="0">
                <a:solidFill>
                  <a:srgbClr val="221E1F"/>
                </a:solidFill>
                <a:latin typeface="Times New Roman" panose="02020603050405020304" pitchFamily="18" charset="0"/>
                <a:cs typeface="Times New Roman" panose="02020603050405020304" pitchFamily="18" charset="0"/>
              </a:rPr>
              <a:t>HỆ</a:t>
            </a:r>
            <a:r>
              <a:rPr sz="1000" b="1" spc="-27" dirty="0">
                <a:solidFill>
                  <a:srgbClr val="221E1F"/>
                </a:solidFill>
                <a:latin typeface="Times New Roman" panose="02020603050405020304" pitchFamily="18" charset="0"/>
                <a:cs typeface="Times New Roman" panose="02020603050405020304" pitchFamily="18" charset="0"/>
              </a:rPr>
              <a:t> </a:t>
            </a:r>
            <a:r>
              <a:rPr sz="1000" b="1" dirty="0">
                <a:solidFill>
                  <a:srgbClr val="221E1F"/>
                </a:solidFill>
                <a:latin typeface="Times New Roman" panose="02020603050405020304" pitchFamily="18" charset="0"/>
                <a:cs typeface="Times New Roman" panose="02020603050405020304" pitchFamily="18" charset="0"/>
              </a:rPr>
              <a:t>THỐNG ĐIỆN</a:t>
            </a:r>
          </a:p>
        </p:txBody>
      </p:sp>
      <p:sp>
        <p:nvSpPr>
          <p:cNvPr id="62" name="object 62"/>
          <p:cNvSpPr txBox="1"/>
          <p:nvPr/>
        </p:nvSpPr>
        <p:spPr>
          <a:xfrm>
            <a:off x="530664" y="3792597"/>
            <a:ext cx="215900" cy="669597"/>
          </a:xfrm>
          <a:prstGeom prst="rect">
            <a:avLst/>
          </a:prstGeom>
        </p:spPr>
        <p:txBody>
          <a:bodyPr vert="horz" wrap="square" lIns="0" tIns="0" rIns="0" bIns="0" rtlCol="0">
            <a:spAutoFit/>
          </a:bodyPr>
          <a:lstStyle/>
          <a:p>
            <a:pPr marL="0" marR="0">
              <a:lnSpc>
                <a:spcPts val="1107"/>
              </a:lnSpc>
              <a:spcBef>
                <a:spcPts val="0"/>
              </a:spcBef>
              <a:spcAft>
                <a:spcPts val="0"/>
              </a:spcAft>
            </a:pPr>
            <a:r>
              <a:rPr sz="1000" dirty="0">
                <a:solidFill>
                  <a:srgbClr val="221E1F"/>
                </a:solidFill>
                <a:latin typeface="NOEPFV+TimesNewRomanPSMT"/>
                <a:cs typeface="NOEPFV+TimesNewRomanPSMT"/>
              </a:rPr>
              <a:t>1</a:t>
            </a:r>
          </a:p>
          <a:p>
            <a:pPr marL="0" marR="0">
              <a:lnSpc>
                <a:spcPts val="1107"/>
              </a:lnSpc>
              <a:spcBef>
                <a:spcPts val="2757"/>
              </a:spcBef>
              <a:spcAft>
                <a:spcPts val="0"/>
              </a:spcAft>
            </a:pPr>
            <a:r>
              <a:rPr sz="1000" dirty="0">
                <a:solidFill>
                  <a:srgbClr val="221E1F"/>
                </a:solidFill>
                <a:latin typeface="NOEPFV+TimesNewRomanPSMT"/>
                <a:cs typeface="NOEPFV+TimesNewRomanPSMT"/>
              </a:rPr>
              <a:t>1</a:t>
            </a:r>
          </a:p>
        </p:txBody>
      </p:sp>
      <p:sp>
        <p:nvSpPr>
          <p:cNvPr id="63" name="object 63"/>
          <p:cNvSpPr txBox="1"/>
          <p:nvPr/>
        </p:nvSpPr>
        <p:spPr>
          <a:xfrm>
            <a:off x="784283" y="4299200"/>
            <a:ext cx="1915647" cy="141064"/>
          </a:xfrm>
          <a:prstGeom prst="rect">
            <a:avLst/>
          </a:prstGeom>
        </p:spPr>
        <p:txBody>
          <a:bodyPr vert="horz" wrap="square" lIns="0" tIns="0" rIns="0" bIns="0" rtlCol="0">
            <a:spAutoFit/>
          </a:bodyPr>
          <a:lstStyle/>
          <a:p>
            <a:pPr marL="0" marR="0">
              <a:lnSpc>
                <a:spcPts val="1107"/>
              </a:lnSpc>
              <a:spcBef>
                <a:spcPts val="0"/>
              </a:spcBef>
              <a:spcAft>
                <a:spcPts val="0"/>
              </a:spcAft>
            </a:pPr>
            <a:r>
              <a:rPr sz="1000" dirty="0">
                <a:solidFill>
                  <a:srgbClr val="221E1F"/>
                </a:solidFill>
                <a:latin typeface="Times New Roman" panose="02020603050405020304" pitchFamily="18" charset="0"/>
                <a:cs typeface="Times New Roman" panose="02020603050405020304" pitchFamily="18" charset="0"/>
              </a:rPr>
              <a:t>Kiểm tra siết chặt các đầu giắc cắm</a:t>
            </a:r>
          </a:p>
        </p:txBody>
      </p:sp>
      <p:sp>
        <p:nvSpPr>
          <p:cNvPr id="64" name="object 64"/>
          <p:cNvSpPr txBox="1"/>
          <p:nvPr/>
        </p:nvSpPr>
        <p:spPr>
          <a:xfrm>
            <a:off x="2950776" y="4308217"/>
            <a:ext cx="194691" cy="178742"/>
          </a:xfrm>
          <a:prstGeom prst="rect">
            <a:avLst/>
          </a:prstGeom>
        </p:spPr>
        <p:txBody>
          <a:bodyPr vert="horz" wrap="square" lIns="0" tIns="0" rIns="0" bIns="0" rtlCol="0">
            <a:spAutoFit/>
          </a:bodyPr>
          <a:lstStyle/>
          <a:p>
            <a:pPr marL="0" marR="0">
              <a:lnSpc>
                <a:spcPts val="1107"/>
              </a:lnSpc>
              <a:spcBef>
                <a:spcPts val="0"/>
              </a:spcBef>
              <a:spcAft>
                <a:spcPts val="0"/>
              </a:spcAft>
            </a:pPr>
            <a:r>
              <a:rPr sz="1000" dirty="0">
                <a:solidFill>
                  <a:srgbClr val="221E1F"/>
                </a:solidFill>
                <a:latin typeface="NOEPFV+TimesNewRomanPSMT"/>
                <a:cs typeface="NOEPFV+TimesNewRomanPSMT"/>
              </a:rPr>
              <a:t>I</a:t>
            </a:r>
          </a:p>
        </p:txBody>
      </p:sp>
      <p:sp>
        <p:nvSpPr>
          <p:cNvPr id="65" name="object 65"/>
          <p:cNvSpPr txBox="1"/>
          <p:nvPr/>
        </p:nvSpPr>
        <p:spPr>
          <a:xfrm>
            <a:off x="3173026" y="4308217"/>
            <a:ext cx="194691" cy="178742"/>
          </a:xfrm>
          <a:prstGeom prst="rect">
            <a:avLst/>
          </a:prstGeom>
        </p:spPr>
        <p:txBody>
          <a:bodyPr vert="horz" wrap="square" lIns="0" tIns="0" rIns="0" bIns="0" rtlCol="0">
            <a:spAutoFit/>
          </a:bodyPr>
          <a:lstStyle/>
          <a:p>
            <a:pPr marL="0" marR="0">
              <a:lnSpc>
                <a:spcPts val="1107"/>
              </a:lnSpc>
              <a:spcBef>
                <a:spcPts val="0"/>
              </a:spcBef>
              <a:spcAft>
                <a:spcPts val="0"/>
              </a:spcAft>
            </a:pPr>
            <a:r>
              <a:rPr sz="1000" dirty="0">
                <a:solidFill>
                  <a:srgbClr val="221E1F"/>
                </a:solidFill>
                <a:latin typeface="NOEPFV+TimesNewRomanPSMT"/>
                <a:cs typeface="NOEPFV+TimesNewRomanPSMT"/>
              </a:rPr>
              <a:t>I</a:t>
            </a:r>
          </a:p>
        </p:txBody>
      </p:sp>
      <p:sp>
        <p:nvSpPr>
          <p:cNvPr id="66" name="object 66"/>
          <p:cNvSpPr txBox="1"/>
          <p:nvPr/>
        </p:nvSpPr>
        <p:spPr>
          <a:xfrm>
            <a:off x="3395276" y="4308217"/>
            <a:ext cx="194691" cy="178742"/>
          </a:xfrm>
          <a:prstGeom prst="rect">
            <a:avLst/>
          </a:prstGeom>
        </p:spPr>
        <p:txBody>
          <a:bodyPr vert="horz" wrap="square" lIns="0" tIns="0" rIns="0" bIns="0" rtlCol="0">
            <a:spAutoFit/>
          </a:bodyPr>
          <a:lstStyle/>
          <a:p>
            <a:pPr marL="0" marR="0">
              <a:lnSpc>
                <a:spcPts val="1107"/>
              </a:lnSpc>
              <a:spcBef>
                <a:spcPts val="0"/>
              </a:spcBef>
              <a:spcAft>
                <a:spcPts val="0"/>
              </a:spcAft>
            </a:pPr>
            <a:r>
              <a:rPr sz="1000" dirty="0">
                <a:solidFill>
                  <a:srgbClr val="221E1F"/>
                </a:solidFill>
                <a:latin typeface="NOEPFV+TimesNewRomanPSMT"/>
                <a:cs typeface="NOEPFV+TimesNewRomanPSMT"/>
              </a:rPr>
              <a:t>I</a:t>
            </a:r>
          </a:p>
        </p:txBody>
      </p:sp>
      <p:sp>
        <p:nvSpPr>
          <p:cNvPr id="67" name="object 67"/>
          <p:cNvSpPr txBox="1"/>
          <p:nvPr/>
        </p:nvSpPr>
        <p:spPr>
          <a:xfrm>
            <a:off x="3620701" y="4308217"/>
            <a:ext cx="194691" cy="178742"/>
          </a:xfrm>
          <a:prstGeom prst="rect">
            <a:avLst/>
          </a:prstGeom>
        </p:spPr>
        <p:txBody>
          <a:bodyPr vert="horz" wrap="square" lIns="0" tIns="0" rIns="0" bIns="0" rtlCol="0">
            <a:spAutoFit/>
          </a:bodyPr>
          <a:lstStyle/>
          <a:p>
            <a:pPr marL="0" marR="0">
              <a:lnSpc>
                <a:spcPts val="1107"/>
              </a:lnSpc>
              <a:spcBef>
                <a:spcPts val="0"/>
              </a:spcBef>
              <a:spcAft>
                <a:spcPts val="0"/>
              </a:spcAft>
            </a:pPr>
            <a:r>
              <a:rPr sz="1000" dirty="0">
                <a:solidFill>
                  <a:srgbClr val="221E1F"/>
                </a:solidFill>
                <a:latin typeface="NOEPFV+TimesNewRomanPSMT"/>
                <a:cs typeface="NOEPFV+TimesNewRomanPSMT"/>
              </a:rPr>
              <a:t>I</a:t>
            </a:r>
          </a:p>
        </p:txBody>
      </p:sp>
      <p:sp>
        <p:nvSpPr>
          <p:cNvPr id="68" name="object 68"/>
          <p:cNvSpPr txBox="1"/>
          <p:nvPr/>
        </p:nvSpPr>
        <p:spPr>
          <a:xfrm>
            <a:off x="3822250" y="4308217"/>
            <a:ext cx="194691" cy="178742"/>
          </a:xfrm>
          <a:prstGeom prst="rect">
            <a:avLst/>
          </a:prstGeom>
        </p:spPr>
        <p:txBody>
          <a:bodyPr vert="horz" wrap="square" lIns="0" tIns="0" rIns="0" bIns="0" rtlCol="0">
            <a:spAutoFit/>
          </a:bodyPr>
          <a:lstStyle/>
          <a:p>
            <a:pPr marL="0" marR="0">
              <a:lnSpc>
                <a:spcPts val="1107"/>
              </a:lnSpc>
              <a:spcBef>
                <a:spcPts val="0"/>
              </a:spcBef>
              <a:spcAft>
                <a:spcPts val="0"/>
              </a:spcAft>
            </a:pPr>
            <a:r>
              <a:rPr sz="1000" dirty="0">
                <a:solidFill>
                  <a:srgbClr val="221E1F"/>
                </a:solidFill>
                <a:latin typeface="NOEPFV+TimesNewRomanPSMT"/>
                <a:cs typeface="NOEPFV+TimesNewRomanPSMT"/>
              </a:rPr>
              <a:t>I</a:t>
            </a:r>
          </a:p>
        </p:txBody>
      </p:sp>
      <p:sp>
        <p:nvSpPr>
          <p:cNvPr id="69" name="object 69"/>
          <p:cNvSpPr txBox="1"/>
          <p:nvPr/>
        </p:nvSpPr>
        <p:spPr>
          <a:xfrm>
            <a:off x="4042468" y="4308217"/>
            <a:ext cx="194691" cy="178742"/>
          </a:xfrm>
          <a:prstGeom prst="rect">
            <a:avLst/>
          </a:prstGeom>
        </p:spPr>
        <p:txBody>
          <a:bodyPr vert="horz" wrap="square" lIns="0" tIns="0" rIns="0" bIns="0" rtlCol="0">
            <a:spAutoFit/>
          </a:bodyPr>
          <a:lstStyle/>
          <a:p>
            <a:pPr marL="0" marR="0">
              <a:lnSpc>
                <a:spcPts val="1107"/>
              </a:lnSpc>
              <a:spcBef>
                <a:spcPts val="0"/>
              </a:spcBef>
              <a:spcAft>
                <a:spcPts val="0"/>
              </a:spcAft>
            </a:pPr>
            <a:r>
              <a:rPr sz="1000" dirty="0">
                <a:solidFill>
                  <a:srgbClr val="221E1F"/>
                </a:solidFill>
                <a:latin typeface="NOEPFV+TimesNewRomanPSMT"/>
                <a:cs typeface="NOEPFV+TimesNewRomanPSMT"/>
              </a:rPr>
              <a:t>I</a:t>
            </a:r>
          </a:p>
        </p:txBody>
      </p:sp>
      <p:sp>
        <p:nvSpPr>
          <p:cNvPr id="70" name="object 70"/>
          <p:cNvSpPr txBox="1"/>
          <p:nvPr/>
        </p:nvSpPr>
        <p:spPr>
          <a:xfrm>
            <a:off x="4262813" y="4308217"/>
            <a:ext cx="194691" cy="178742"/>
          </a:xfrm>
          <a:prstGeom prst="rect">
            <a:avLst/>
          </a:prstGeom>
        </p:spPr>
        <p:txBody>
          <a:bodyPr vert="horz" wrap="square" lIns="0" tIns="0" rIns="0" bIns="0" rtlCol="0">
            <a:spAutoFit/>
          </a:bodyPr>
          <a:lstStyle/>
          <a:p>
            <a:pPr marL="0" marR="0">
              <a:lnSpc>
                <a:spcPts val="1107"/>
              </a:lnSpc>
              <a:spcBef>
                <a:spcPts val="0"/>
              </a:spcBef>
              <a:spcAft>
                <a:spcPts val="0"/>
              </a:spcAft>
            </a:pPr>
            <a:r>
              <a:rPr sz="1000" dirty="0">
                <a:solidFill>
                  <a:srgbClr val="221E1F"/>
                </a:solidFill>
                <a:latin typeface="NOEPFV+TimesNewRomanPSMT"/>
                <a:cs typeface="NOEPFV+TimesNewRomanPSMT"/>
              </a:rPr>
              <a:t>I</a:t>
            </a:r>
          </a:p>
        </p:txBody>
      </p:sp>
      <p:sp>
        <p:nvSpPr>
          <p:cNvPr id="71" name="object 71"/>
          <p:cNvSpPr txBox="1"/>
          <p:nvPr/>
        </p:nvSpPr>
        <p:spPr>
          <a:xfrm>
            <a:off x="4484174" y="4308217"/>
            <a:ext cx="194691" cy="178742"/>
          </a:xfrm>
          <a:prstGeom prst="rect">
            <a:avLst/>
          </a:prstGeom>
        </p:spPr>
        <p:txBody>
          <a:bodyPr vert="horz" wrap="square" lIns="0" tIns="0" rIns="0" bIns="0" rtlCol="0">
            <a:spAutoFit/>
          </a:bodyPr>
          <a:lstStyle/>
          <a:p>
            <a:pPr marL="0" marR="0">
              <a:lnSpc>
                <a:spcPts val="1107"/>
              </a:lnSpc>
              <a:spcBef>
                <a:spcPts val="0"/>
              </a:spcBef>
              <a:spcAft>
                <a:spcPts val="0"/>
              </a:spcAft>
            </a:pPr>
            <a:r>
              <a:rPr sz="1000" dirty="0">
                <a:solidFill>
                  <a:srgbClr val="221E1F"/>
                </a:solidFill>
                <a:latin typeface="NOEPFV+TimesNewRomanPSMT"/>
                <a:cs typeface="NOEPFV+TimesNewRomanPSMT"/>
              </a:rPr>
              <a:t>I</a:t>
            </a:r>
          </a:p>
        </p:txBody>
      </p:sp>
      <p:sp>
        <p:nvSpPr>
          <p:cNvPr id="72" name="object 72"/>
          <p:cNvSpPr txBox="1"/>
          <p:nvPr/>
        </p:nvSpPr>
        <p:spPr>
          <a:xfrm>
            <a:off x="4699566" y="4308217"/>
            <a:ext cx="194691" cy="178742"/>
          </a:xfrm>
          <a:prstGeom prst="rect">
            <a:avLst/>
          </a:prstGeom>
        </p:spPr>
        <p:txBody>
          <a:bodyPr vert="horz" wrap="square" lIns="0" tIns="0" rIns="0" bIns="0" rtlCol="0">
            <a:spAutoFit/>
          </a:bodyPr>
          <a:lstStyle/>
          <a:p>
            <a:pPr marL="0" marR="0">
              <a:lnSpc>
                <a:spcPts val="1107"/>
              </a:lnSpc>
              <a:spcBef>
                <a:spcPts val="0"/>
              </a:spcBef>
              <a:spcAft>
                <a:spcPts val="0"/>
              </a:spcAft>
            </a:pPr>
            <a:r>
              <a:rPr sz="1000" dirty="0">
                <a:solidFill>
                  <a:srgbClr val="221E1F"/>
                </a:solidFill>
                <a:latin typeface="NOEPFV+TimesNewRomanPSMT"/>
                <a:cs typeface="NOEPFV+TimesNewRomanPSMT"/>
              </a:rPr>
              <a:t>I</a:t>
            </a:r>
          </a:p>
        </p:txBody>
      </p:sp>
      <p:sp>
        <p:nvSpPr>
          <p:cNvPr id="73" name="object 73"/>
          <p:cNvSpPr txBox="1"/>
          <p:nvPr/>
        </p:nvSpPr>
        <p:spPr>
          <a:xfrm>
            <a:off x="4920800" y="4308217"/>
            <a:ext cx="194691" cy="178742"/>
          </a:xfrm>
          <a:prstGeom prst="rect">
            <a:avLst/>
          </a:prstGeom>
        </p:spPr>
        <p:txBody>
          <a:bodyPr vert="horz" wrap="square" lIns="0" tIns="0" rIns="0" bIns="0" rtlCol="0">
            <a:spAutoFit/>
          </a:bodyPr>
          <a:lstStyle/>
          <a:p>
            <a:pPr marL="0" marR="0">
              <a:lnSpc>
                <a:spcPts val="1107"/>
              </a:lnSpc>
              <a:spcBef>
                <a:spcPts val="0"/>
              </a:spcBef>
              <a:spcAft>
                <a:spcPts val="0"/>
              </a:spcAft>
            </a:pPr>
            <a:r>
              <a:rPr sz="1000" dirty="0">
                <a:solidFill>
                  <a:srgbClr val="221E1F"/>
                </a:solidFill>
                <a:latin typeface="NOEPFV+TimesNewRomanPSMT"/>
                <a:cs typeface="NOEPFV+TimesNewRomanPSMT"/>
              </a:rPr>
              <a:t>I</a:t>
            </a:r>
          </a:p>
        </p:txBody>
      </p:sp>
      <p:sp>
        <p:nvSpPr>
          <p:cNvPr id="74" name="object 74"/>
          <p:cNvSpPr txBox="1"/>
          <p:nvPr/>
        </p:nvSpPr>
        <p:spPr>
          <a:xfrm>
            <a:off x="5139113" y="4308217"/>
            <a:ext cx="194691" cy="178742"/>
          </a:xfrm>
          <a:prstGeom prst="rect">
            <a:avLst/>
          </a:prstGeom>
        </p:spPr>
        <p:txBody>
          <a:bodyPr vert="horz" wrap="square" lIns="0" tIns="0" rIns="0" bIns="0" rtlCol="0">
            <a:spAutoFit/>
          </a:bodyPr>
          <a:lstStyle/>
          <a:p>
            <a:pPr marL="0" marR="0">
              <a:lnSpc>
                <a:spcPts val="1107"/>
              </a:lnSpc>
              <a:spcBef>
                <a:spcPts val="0"/>
              </a:spcBef>
              <a:spcAft>
                <a:spcPts val="0"/>
              </a:spcAft>
            </a:pPr>
            <a:r>
              <a:rPr sz="1000" dirty="0">
                <a:solidFill>
                  <a:srgbClr val="221E1F"/>
                </a:solidFill>
                <a:latin typeface="NOEPFV+TimesNewRomanPSMT"/>
                <a:cs typeface="NOEPFV+TimesNewRomanPSMT"/>
              </a:rPr>
              <a:t>I</a:t>
            </a:r>
          </a:p>
        </p:txBody>
      </p:sp>
      <p:sp>
        <p:nvSpPr>
          <p:cNvPr id="75" name="object 75"/>
          <p:cNvSpPr txBox="1"/>
          <p:nvPr/>
        </p:nvSpPr>
        <p:spPr>
          <a:xfrm>
            <a:off x="5351076" y="4308217"/>
            <a:ext cx="194691" cy="178742"/>
          </a:xfrm>
          <a:prstGeom prst="rect">
            <a:avLst/>
          </a:prstGeom>
        </p:spPr>
        <p:txBody>
          <a:bodyPr vert="horz" wrap="square" lIns="0" tIns="0" rIns="0" bIns="0" rtlCol="0">
            <a:spAutoFit/>
          </a:bodyPr>
          <a:lstStyle/>
          <a:p>
            <a:pPr marL="0" marR="0">
              <a:lnSpc>
                <a:spcPts val="1107"/>
              </a:lnSpc>
              <a:spcBef>
                <a:spcPts val="0"/>
              </a:spcBef>
              <a:spcAft>
                <a:spcPts val="0"/>
              </a:spcAft>
            </a:pPr>
            <a:r>
              <a:rPr sz="1000" dirty="0">
                <a:solidFill>
                  <a:srgbClr val="221E1F"/>
                </a:solidFill>
                <a:latin typeface="NOEPFV+TimesNewRomanPSMT"/>
                <a:cs typeface="NOEPFV+TimesNewRomanPSMT"/>
              </a:rPr>
              <a:t>I</a:t>
            </a:r>
          </a:p>
        </p:txBody>
      </p:sp>
      <p:sp>
        <p:nvSpPr>
          <p:cNvPr id="76" name="object 76"/>
          <p:cNvSpPr txBox="1"/>
          <p:nvPr/>
        </p:nvSpPr>
        <p:spPr>
          <a:xfrm>
            <a:off x="5583613" y="4308217"/>
            <a:ext cx="194691" cy="178742"/>
          </a:xfrm>
          <a:prstGeom prst="rect">
            <a:avLst/>
          </a:prstGeom>
        </p:spPr>
        <p:txBody>
          <a:bodyPr vert="horz" wrap="square" lIns="0" tIns="0" rIns="0" bIns="0" rtlCol="0">
            <a:spAutoFit/>
          </a:bodyPr>
          <a:lstStyle/>
          <a:p>
            <a:pPr marL="0" marR="0">
              <a:lnSpc>
                <a:spcPts val="1107"/>
              </a:lnSpc>
              <a:spcBef>
                <a:spcPts val="0"/>
              </a:spcBef>
              <a:spcAft>
                <a:spcPts val="0"/>
              </a:spcAft>
            </a:pPr>
            <a:r>
              <a:rPr sz="1000" dirty="0">
                <a:solidFill>
                  <a:srgbClr val="221E1F"/>
                </a:solidFill>
                <a:latin typeface="NOEPFV+TimesNewRomanPSMT"/>
                <a:cs typeface="NOEPFV+TimesNewRomanPSMT"/>
              </a:rPr>
              <a:t>I</a:t>
            </a:r>
          </a:p>
        </p:txBody>
      </p:sp>
      <p:sp>
        <p:nvSpPr>
          <p:cNvPr id="77" name="object 77"/>
          <p:cNvSpPr txBox="1"/>
          <p:nvPr/>
        </p:nvSpPr>
        <p:spPr>
          <a:xfrm>
            <a:off x="5781479" y="4308217"/>
            <a:ext cx="194691" cy="178742"/>
          </a:xfrm>
          <a:prstGeom prst="rect">
            <a:avLst/>
          </a:prstGeom>
        </p:spPr>
        <p:txBody>
          <a:bodyPr vert="horz" wrap="square" lIns="0" tIns="0" rIns="0" bIns="0" rtlCol="0">
            <a:spAutoFit/>
          </a:bodyPr>
          <a:lstStyle/>
          <a:p>
            <a:pPr marL="0" marR="0">
              <a:lnSpc>
                <a:spcPts val="1107"/>
              </a:lnSpc>
              <a:spcBef>
                <a:spcPts val="0"/>
              </a:spcBef>
              <a:spcAft>
                <a:spcPts val="0"/>
              </a:spcAft>
            </a:pPr>
            <a:r>
              <a:rPr sz="1000" dirty="0">
                <a:solidFill>
                  <a:srgbClr val="221E1F"/>
                </a:solidFill>
                <a:latin typeface="NOEPFV+TimesNewRomanPSMT"/>
                <a:cs typeface="NOEPFV+TimesNewRomanPSMT"/>
              </a:rPr>
              <a:t>I</a:t>
            </a:r>
          </a:p>
        </p:txBody>
      </p:sp>
      <p:sp>
        <p:nvSpPr>
          <p:cNvPr id="78" name="object 78"/>
          <p:cNvSpPr txBox="1"/>
          <p:nvPr/>
        </p:nvSpPr>
        <p:spPr>
          <a:xfrm>
            <a:off x="5997887" y="4308217"/>
            <a:ext cx="194691" cy="178742"/>
          </a:xfrm>
          <a:prstGeom prst="rect">
            <a:avLst/>
          </a:prstGeom>
        </p:spPr>
        <p:txBody>
          <a:bodyPr vert="horz" wrap="square" lIns="0" tIns="0" rIns="0" bIns="0" rtlCol="0">
            <a:spAutoFit/>
          </a:bodyPr>
          <a:lstStyle/>
          <a:p>
            <a:pPr marL="0" marR="0">
              <a:lnSpc>
                <a:spcPts val="1107"/>
              </a:lnSpc>
              <a:spcBef>
                <a:spcPts val="0"/>
              </a:spcBef>
              <a:spcAft>
                <a:spcPts val="0"/>
              </a:spcAft>
            </a:pPr>
            <a:r>
              <a:rPr sz="1000" dirty="0">
                <a:solidFill>
                  <a:srgbClr val="221E1F"/>
                </a:solidFill>
                <a:latin typeface="NOEPFV+TimesNewRomanPSMT"/>
                <a:cs typeface="NOEPFV+TimesNewRomanPSMT"/>
              </a:rPr>
              <a:t>I</a:t>
            </a:r>
          </a:p>
        </p:txBody>
      </p:sp>
      <p:sp>
        <p:nvSpPr>
          <p:cNvPr id="79" name="object 79"/>
          <p:cNvSpPr txBox="1"/>
          <p:nvPr/>
        </p:nvSpPr>
        <p:spPr>
          <a:xfrm>
            <a:off x="6221280" y="4308217"/>
            <a:ext cx="194691" cy="178742"/>
          </a:xfrm>
          <a:prstGeom prst="rect">
            <a:avLst/>
          </a:prstGeom>
        </p:spPr>
        <p:txBody>
          <a:bodyPr vert="horz" wrap="square" lIns="0" tIns="0" rIns="0" bIns="0" rtlCol="0">
            <a:spAutoFit/>
          </a:bodyPr>
          <a:lstStyle/>
          <a:p>
            <a:pPr marL="0" marR="0">
              <a:lnSpc>
                <a:spcPts val="1107"/>
              </a:lnSpc>
              <a:spcBef>
                <a:spcPts val="0"/>
              </a:spcBef>
              <a:spcAft>
                <a:spcPts val="0"/>
              </a:spcAft>
            </a:pPr>
            <a:r>
              <a:rPr sz="1000" dirty="0">
                <a:solidFill>
                  <a:srgbClr val="221E1F"/>
                </a:solidFill>
                <a:latin typeface="NOEPFV+TimesNewRomanPSMT"/>
                <a:cs typeface="NOEPFV+TimesNewRomanPSMT"/>
              </a:rPr>
              <a:t>I</a:t>
            </a:r>
          </a:p>
        </p:txBody>
      </p:sp>
      <p:sp>
        <p:nvSpPr>
          <p:cNvPr id="80" name="object 80"/>
          <p:cNvSpPr txBox="1"/>
          <p:nvPr/>
        </p:nvSpPr>
        <p:spPr>
          <a:xfrm>
            <a:off x="6431592" y="4308217"/>
            <a:ext cx="194691" cy="178742"/>
          </a:xfrm>
          <a:prstGeom prst="rect">
            <a:avLst/>
          </a:prstGeom>
        </p:spPr>
        <p:txBody>
          <a:bodyPr vert="horz" wrap="square" lIns="0" tIns="0" rIns="0" bIns="0" rtlCol="0">
            <a:spAutoFit/>
          </a:bodyPr>
          <a:lstStyle/>
          <a:p>
            <a:pPr marL="0" marR="0">
              <a:lnSpc>
                <a:spcPts val="1107"/>
              </a:lnSpc>
              <a:spcBef>
                <a:spcPts val="0"/>
              </a:spcBef>
              <a:spcAft>
                <a:spcPts val="0"/>
              </a:spcAft>
            </a:pPr>
            <a:r>
              <a:rPr sz="1000" dirty="0">
                <a:solidFill>
                  <a:srgbClr val="221E1F"/>
                </a:solidFill>
                <a:latin typeface="NOEPFV+TimesNewRomanPSMT"/>
                <a:cs typeface="NOEPFV+TimesNewRomanPSMT"/>
              </a:rPr>
              <a:t>I</a:t>
            </a:r>
          </a:p>
        </p:txBody>
      </p:sp>
      <p:sp>
        <p:nvSpPr>
          <p:cNvPr id="81" name="object 81"/>
          <p:cNvSpPr txBox="1"/>
          <p:nvPr/>
        </p:nvSpPr>
        <p:spPr>
          <a:xfrm>
            <a:off x="6649016" y="4308217"/>
            <a:ext cx="194691" cy="178742"/>
          </a:xfrm>
          <a:prstGeom prst="rect">
            <a:avLst/>
          </a:prstGeom>
        </p:spPr>
        <p:txBody>
          <a:bodyPr vert="horz" wrap="square" lIns="0" tIns="0" rIns="0" bIns="0" rtlCol="0">
            <a:spAutoFit/>
          </a:bodyPr>
          <a:lstStyle/>
          <a:p>
            <a:pPr marL="0" marR="0">
              <a:lnSpc>
                <a:spcPts val="1107"/>
              </a:lnSpc>
              <a:spcBef>
                <a:spcPts val="0"/>
              </a:spcBef>
              <a:spcAft>
                <a:spcPts val="0"/>
              </a:spcAft>
            </a:pPr>
            <a:r>
              <a:rPr sz="1000" dirty="0">
                <a:solidFill>
                  <a:srgbClr val="221E1F"/>
                </a:solidFill>
                <a:latin typeface="NOEPFV+TimesNewRomanPSMT"/>
                <a:cs typeface="NOEPFV+TimesNewRomanPSMT"/>
              </a:rPr>
              <a:t>I</a:t>
            </a:r>
          </a:p>
        </p:txBody>
      </p:sp>
      <p:sp>
        <p:nvSpPr>
          <p:cNvPr id="82" name="object 82"/>
          <p:cNvSpPr txBox="1"/>
          <p:nvPr/>
        </p:nvSpPr>
        <p:spPr>
          <a:xfrm>
            <a:off x="6866440" y="4308217"/>
            <a:ext cx="194691" cy="178742"/>
          </a:xfrm>
          <a:prstGeom prst="rect">
            <a:avLst/>
          </a:prstGeom>
        </p:spPr>
        <p:txBody>
          <a:bodyPr vert="horz" wrap="square" lIns="0" tIns="0" rIns="0" bIns="0" rtlCol="0">
            <a:spAutoFit/>
          </a:bodyPr>
          <a:lstStyle/>
          <a:p>
            <a:pPr marL="0" marR="0">
              <a:lnSpc>
                <a:spcPts val="1107"/>
              </a:lnSpc>
              <a:spcBef>
                <a:spcPts val="0"/>
              </a:spcBef>
              <a:spcAft>
                <a:spcPts val="0"/>
              </a:spcAft>
            </a:pPr>
            <a:r>
              <a:rPr sz="1000" dirty="0">
                <a:solidFill>
                  <a:srgbClr val="221E1F"/>
                </a:solidFill>
                <a:latin typeface="NOEPFV+TimesNewRomanPSMT"/>
                <a:cs typeface="NOEPFV+TimesNewRomanPSMT"/>
              </a:rPr>
              <a:t>I</a:t>
            </a:r>
          </a:p>
        </p:txBody>
      </p:sp>
      <p:sp>
        <p:nvSpPr>
          <p:cNvPr id="83" name="object 83"/>
          <p:cNvSpPr txBox="1"/>
          <p:nvPr/>
        </p:nvSpPr>
        <p:spPr>
          <a:xfrm>
            <a:off x="7095802" y="4308217"/>
            <a:ext cx="194691" cy="178742"/>
          </a:xfrm>
          <a:prstGeom prst="rect">
            <a:avLst/>
          </a:prstGeom>
        </p:spPr>
        <p:txBody>
          <a:bodyPr vert="horz" wrap="square" lIns="0" tIns="0" rIns="0" bIns="0" rtlCol="0">
            <a:spAutoFit/>
          </a:bodyPr>
          <a:lstStyle/>
          <a:p>
            <a:pPr marL="0" marR="0">
              <a:lnSpc>
                <a:spcPts val="1107"/>
              </a:lnSpc>
              <a:spcBef>
                <a:spcPts val="0"/>
              </a:spcBef>
              <a:spcAft>
                <a:spcPts val="0"/>
              </a:spcAft>
            </a:pPr>
            <a:r>
              <a:rPr sz="1000" dirty="0">
                <a:solidFill>
                  <a:srgbClr val="221E1F"/>
                </a:solidFill>
                <a:latin typeface="NOEPFV+TimesNewRomanPSMT"/>
                <a:cs typeface="NOEPFV+TimesNewRomanPSMT"/>
              </a:rPr>
              <a:t>I</a:t>
            </a:r>
          </a:p>
        </p:txBody>
      </p:sp>
      <p:sp>
        <p:nvSpPr>
          <p:cNvPr id="84" name="object 84"/>
          <p:cNvSpPr txBox="1"/>
          <p:nvPr/>
        </p:nvSpPr>
        <p:spPr>
          <a:xfrm>
            <a:off x="7094500" y="4700548"/>
            <a:ext cx="201903" cy="146147"/>
          </a:xfrm>
          <a:prstGeom prst="rect">
            <a:avLst/>
          </a:prstGeom>
        </p:spPr>
        <p:txBody>
          <a:bodyPr vert="horz" wrap="square" lIns="0" tIns="0" rIns="0" bIns="0" rtlCol="0">
            <a:spAutoFit/>
          </a:bodyPr>
          <a:lstStyle/>
          <a:p>
            <a:pPr marL="0" marR="0">
              <a:lnSpc>
                <a:spcPts val="850"/>
              </a:lnSpc>
              <a:spcBef>
                <a:spcPts val="0"/>
              </a:spcBef>
              <a:spcAft>
                <a:spcPts val="0"/>
              </a:spcAft>
            </a:pPr>
            <a:r>
              <a:rPr sz="600" spc="12" dirty="0">
                <a:solidFill>
                  <a:srgbClr val="FFFFFF"/>
                </a:solidFill>
                <a:latin typeface="WTHKIR+UTM-Avo"/>
                <a:cs typeface="WTHKIR+UTM-Avo"/>
              </a:rPr>
              <a:t>07</a:t>
            </a:r>
          </a:p>
        </p:txBody>
      </p:sp>
      <p:sp>
        <p:nvSpPr>
          <p:cNvPr id="85" name="object 85"/>
          <p:cNvSpPr txBox="1"/>
          <p:nvPr/>
        </p:nvSpPr>
        <p:spPr>
          <a:xfrm>
            <a:off x="4383354" y="4813594"/>
            <a:ext cx="2824958" cy="227090"/>
          </a:xfrm>
          <a:prstGeom prst="rect">
            <a:avLst/>
          </a:prstGeom>
        </p:spPr>
        <p:txBody>
          <a:bodyPr vert="horz" wrap="square" lIns="0" tIns="0" rIns="0" bIns="0" rtlCol="0">
            <a:spAutoFit/>
          </a:bodyPr>
          <a:lstStyle/>
          <a:p>
            <a:pPr marL="0" marR="0">
              <a:lnSpc>
                <a:spcPts val="1488"/>
              </a:lnSpc>
              <a:spcBef>
                <a:spcPts val="0"/>
              </a:spcBef>
              <a:spcAft>
                <a:spcPts val="0"/>
              </a:spcAft>
            </a:pPr>
            <a:r>
              <a:rPr sz="1000" spc="12" dirty="0">
                <a:solidFill>
                  <a:srgbClr val="005AAA"/>
                </a:solidFill>
                <a:latin typeface="JWOCJC+UTMAvoBold"/>
                <a:cs typeface="JWOCJC+UTMAvoBold"/>
              </a:rPr>
              <a:t>CÔNG</a:t>
            </a:r>
            <a:r>
              <a:rPr sz="1000" spc="64" dirty="0">
                <a:solidFill>
                  <a:srgbClr val="005AAA"/>
                </a:solidFill>
                <a:latin typeface="JWOCJC+UTMAvoBold"/>
                <a:cs typeface="JWOCJC+UTMAvoBold"/>
              </a:rPr>
              <a:t> </a:t>
            </a:r>
            <a:r>
              <a:rPr sz="1000" dirty="0">
                <a:solidFill>
                  <a:srgbClr val="005AAA"/>
                </a:solidFill>
                <a:latin typeface="JWOCJC+UTMAvoBold"/>
                <a:cs typeface="JWOCJC+UTMAvoBold"/>
              </a:rPr>
              <a:t>TY</a:t>
            </a:r>
            <a:r>
              <a:rPr sz="1000" spc="65" dirty="0">
                <a:solidFill>
                  <a:srgbClr val="005AAA"/>
                </a:solidFill>
                <a:latin typeface="JWOCJC+UTMAvoBold"/>
                <a:cs typeface="JWOCJC+UTMAvoBold"/>
              </a:rPr>
              <a:t> </a:t>
            </a:r>
            <a:r>
              <a:rPr sz="1000" spc="12" dirty="0">
                <a:solidFill>
                  <a:srgbClr val="005AAA"/>
                </a:solidFill>
                <a:latin typeface="JWOCJC+UTMAvoBold"/>
                <a:cs typeface="JWOCJC+UTMAvoBold"/>
              </a:rPr>
              <a:t>CỔ</a:t>
            </a:r>
            <a:r>
              <a:rPr sz="1000" spc="63" dirty="0">
                <a:solidFill>
                  <a:srgbClr val="005AAA"/>
                </a:solidFill>
                <a:latin typeface="JWOCJC+UTMAvoBold"/>
                <a:cs typeface="JWOCJC+UTMAvoBold"/>
              </a:rPr>
              <a:t> </a:t>
            </a:r>
            <a:r>
              <a:rPr sz="1000" spc="10" dirty="0">
                <a:solidFill>
                  <a:srgbClr val="005AAA"/>
                </a:solidFill>
                <a:latin typeface="JWOCJC+UTMAvoBold"/>
                <a:cs typeface="JWOCJC+UTMAvoBold"/>
              </a:rPr>
              <a:t>PHẦN</a:t>
            </a:r>
            <a:r>
              <a:rPr sz="1000" spc="64" dirty="0">
                <a:solidFill>
                  <a:srgbClr val="005AAA"/>
                </a:solidFill>
                <a:latin typeface="JWOCJC+UTMAvoBold"/>
                <a:cs typeface="JWOCJC+UTMAvoBold"/>
              </a:rPr>
              <a:t> </a:t>
            </a:r>
            <a:r>
              <a:rPr sz="1000" dirty="0">
                <a:solidFill>
                  <a:srgbClr val="005AAA"/>
                </a:solidFill>
                <a:latin typeface="JWOCJC+UTMAvoBold"/>
                <a:cs typeface="JWOCJC+UTMAvoBold"/>
              </a:rPr>
              <a:t>SHACMAN</a:t>
            </a:r>
            <a:r>
              <a:rPr sz="1000" spc="66" dirty="0">
                <a:solidFill>
                  <a:srgbClr val="005AAA"/>
                </a:solidFill>
                <a:latin typeface="JWOCJC+UTMAvoBold"/>
                <a:cs typeface="JWOCJC+UTMAvoBold"/>
              </a:rPr>
              <a:t> </a:t>
            </a:r>
            <a:r>
              <a:rPr sz="1000" dirty="0">
                <a:solidFill>
                  <a:srgbClr val="005AAA"/>
                </a:solidFill>
                <a:latin typeface="JWOCJC+UTMAvoBold"/>
                <a:cs typeface="JWOCJC+UTMAvoBold"/>
              </a:rPr>
              <a:t>VIỆT</a:t>
            </a:r>
            <a:r>
              <a:rPr sz="1000" spc="63" dirty="0">
                <a:solidFill>
                  <a:srgbClr val="005AAA"/>
                </a:solidFill>
                <a:latin typeface="JWOCJC+UTMAvoBold"/>
                <a:cs typeface="JWOCJC+UTMAvoBold"/>
              </a:rPr>
              <a:t> </a:t>
            </a:r>
            <a:r>
              <a:rPr sz="1000" spc="11" dirty="0">
                <a:solidFill>
                  <a:srgbClr val="005AAA"/>
                </a:solidFill>
                <a:latin typeface="JWOCJC+UTMAvoBold"/>
                <a:cs typeface="JWOCJC+UTMAvoBold"/>
              </a:rPr>
              <a:t>NAM</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1"/>
          <p:cNvSpPr/>
          <p:nvPr/>
        </p:nvSpPr>
        <p:spPr>
          <a:xfrm>
            <a:off x="0" y="0"/>
            <a:ext cx="7556500" cy="5219700"/>
          </a:xfrm>
          <a:prstGeom prst="rect">
            <a:avLst/>
          </a:prstGeom>
          <a:blipFill>
            <a:blip r:embed="rId2" cstate="print"/>
            <a:stretch>
              <a:fillRect/>
            </a:stretch>
          </a:blipFill>
        </p:spPr>
        <p:txBody>
          <a:bodyPr wrap="square" lIns="0" tIns="0" rIns="0" bIns="0" rtlCol="0">
            <a:spAutoFit/>
          </a:bodyPr>
          <a:lstStyle/>
          <a:p>
            <a:endParaRPr/>
          </a:p>
        </p:txBody>
      </p:sp>
      <p:sp>
        <p:nvSpPr>
          <p:cNvPr id="3" name="object 3"/>
          <p:cNvSpPr txBox="1"/>
          <p:nvPr/>
        </p:nvSpPr>
        <p:spPr>
          <a:xfrm>
            <a:off x="415354" y="144170"/>
            <a:ext cx="3477986" cy="162352"/>
          </a:xfrm>
          <a:prstGeom prst="rect">
            <a:avLst/>
          </a:prstGeom>
        </p:spPr>
        <p:txBody>
          <a:bodyPr vert="horz" wrap="square" lIns="0" tIns="0" rIns="0" bIns="0" rtlCol="0">
            <a:spAutoFit/>
          </a:bodyPr>
          <a:lstStyle/>
          <a:p>
            <a:pPr marL="0" marR="0">
              <a:lnSpc>
                <a:spcPts val="1380"/>
              </a:lnSpc>
              <a:spcBef>
                <a:spcPts val="0"/>
              </a:spcBef>
              <a:spcAft>
                <a:spcPts val="0"/>
              </a:spcAft>
            </a:pPr>
            <a:r>
              <a:rPr sz="1000" spc="15" dirty="0">
                <a:solidFill>
                  <a:srgbClr val="005AAA"/>
                </a:solidFill>
                <a:latin typeface="JWOCJC+UTMAvoBold" panose="020B0604020202020204"/>
                <a:cs typeface="EBFWQV+UTMBanqueBold"/>
              </a:rPr>
              <a:t>SỔ</a:t>
            </a:r>
            <a:r>
              <a:rPr sz="1000" spc="35" dirty="0">
                <a:solidFill>
                  <a:srgbClr val="005AAA"/>
                </a:solidFill>
                <a:latin typeface="JWOCJC+UTMAvoBold" panose="020B0604020202020204"/>
                <a:cs typeface="EBFWQV+UTMBanqueBold"/>
              </a:rPr>
              <a:t> </a:t>
            </a:r>
            <a:r>
              <a:rPr sz="1000" spc="15" dirty="0">
                <a:solidFill>
                  <a:srgbClr val="005AAA"/>
                </a:solidFill>
                <a:latin typeface="JWOCJC+UTMAvoBold" panose="020B0604020202020204"/>
                <a:cs typeface="EBFWQV+UTMBanqueBold"/>
              </a:rPr>
              <a:t>BẢO</a:t>
            </a:r>
            <a:r>
              <a:rPr sz="1000" spc="35" dirty="0">
                <a:solidFill>
                  <a:srgbClr val="005AAA"/>
                </a:solidFill>
                <a:latin typeface="JWOCJC+UTMAvoBold" panose="020B0604020202020204"/>
                <a:cs typeface="EBFWQV+UTMBanqueBold"/>
              </a:rPr>
              <a:t> </a:t>
            </a:r>
            <a:r>
              <a:rPr sz="1000" spc="15" dirty="0">
                <a:solidFill>
                  <a:srgbClr val="005AAA"/>
                </a:solidFill>
                <a:latin typeface="JWOCJC+UTMAvoBold" panose="020B0604020202020204"/>
                <a:cs typeface="EBFWQV+UTMBanqueBold"/>
              </a:rPr>
              <a:t>HÀNH</a:t>
            </a:r>
            <a:r>
              <a:rPr sz="1000" spc="34" dirty="0">
                <a:solidFill>
                  <a:srgbClr val="005AAA"/>
                </a:solidFill>
                <a:latin typeface="JWOCJC+UTMAvoBold" panose="020B0604020202020204"/>
                <a:cs typeface="EBFWQV+UTMBanqueBold"/>
              </a:rPr>
              <a:t> </a:t>
            </a:r>
            <a:r>
              <a:rPr sz="1000" spc="14" dirty="0">
                <a:solidFill>
                  <a:srgbClr val="005AAA"/>
                </a:solidFill>
                <a:latin typeface="JWOCJC+UTMAvoBold" panose="020B0604020202020204"/>
                <a:cs typeface="EBFWQV+UTMBanqueBold"/>
              </a:rPr>
              <a:t>VÀ</a:t>
            </a:r>
            <a:r>
              <a:rPr sz="1000" spc="35" dirty="0">
                <a:solidFill>
                  <a:srgbClr val="005AAA"/>
                </a:solidFill>
                <a:latin typeface="JWOCJC+UTMAvoBold" panose="020B0604020202020204"/>
                <a:cs typeface="EBFWQV+UTMBanqueBold"/>
              </a:rPr>
              <a:t> </a:t>
            </a:r>
            <a:r>
              <a:rPr sz="1000" spc="15" dirty="0">
                <a:solidFill>
                  <a:srgbClr val="005AAA"/>
                </a:solidFill>
                <a:latin typeface="JWOCJC+UTMAvoBold" panose="020B0604020202020204"/>
                <a:cs typeface="EBFWQV+UTMBanqueBold"/>
              </a:rPr>
              <a:t>BẢO</a:t>
            </a:r>
            <a:r>
              <a:rPr sz="1000" spc="35" dirty="0">
                <a:solidFill>
                  <a:srgbClr val="005AAA"/>
                </a:solidFill>
                <a:latin typeface="JWOCJC+UTMAvoBold" panose="020B0604020202020204"/>
                <a:cs typeface="EBFWQV+UTMBanqueBold"/>
              </a:rPr>
              <a:t> </a:t>
            </a:r>
            <a:r>
              <a:rPr sz="1000" spc="15" dirty="0">
                <a:solidFill>
                  <a:srgbClr val="005AAA"/>
                </a:solidFill>
                <a:latin typeface="JWOCJC+UTMAvoBold" panose="020B0604020202020204"/>
                <a:cs typeface="EBFWQV+UTMBanqueBold"/>
              </a:rPr>
              <a:t>DƯỠNG</a:t>
            </a:r>
            <a:r>
              <a:rPr sz="1000" spc="34" dirty="0">
                <a:solidFill>
                  <a:srgbClr val="005AAA"/>
                </a:solidFill>
                <a:latin typeface="JWOCJC+UTMAvoBold" panose="020B0604020202020204"/>
                <a:cs typeface="EBFWQV+UTMBanqueBold"/>
              </a:rPr>
              <a:t> </a:t>
            </a:r>
            <a:r>
              <a:rPr sz="1000" spc="15" dirty="0">
                <a:solidFill>
                  <a:srgbClr val="005AAA"/>
                </a:solidFill>
                <a:latin typeface="JWOCJC+UTMAvoBold" panose="020B0604020202020204"/>
                <a:cs typeface="EBFWQV+UTMBanqueBold"/>
              </a:rPr>
              <a:t>SHACMAN</a:t>
            </a:r>
          </a:p>
        </p:txBody>
      </p:sp>
      <p:sp>
        <p:nvSpPr>
          <p:cNvPr id="4" name="object 4"/>
          <p:cNvSpPr txBox="1"/>
          <p:nvPr/>
        </p:nvSpPr>
        <p:spPr>
          <a:xfrm>
            <a:off x="485357" y="514065"/>
            <a:ext cx="1222883" cy="356542"/>
          </a:xfrm>
          <a:prstGeom prst="rect">
            <a:avLst/>
          </a:prstGeom>
        </p:spPr>
        <p:txBody>
          <a:bodyPr vert="horz" wrap="square" lIns="0" tIns="0" rIns="0" bIns="0" rtlCol="0">
            <a:spAutoFit/>
          </a:bodyPr>
          <a:lstStyle/>
          <a:p>
            <a:pPr marL="0" marR="0">
              <a:lnSpc>
                <a:spcPts val="1107"/>
              </a:lnSpc>
              <a:spcBef>
                <a:spcPts val="0"/>
              </a:spcBef>
              <a:spcAft>
                <a:spcPts val="0"/>
              </a:spcAft>
            </a:pPr>
            <a:r>
              <a:rPr sz="1000" dirty="0">
                <a:solidFill>
                  <a:srgbClr val="221E1F"/>
                </a:solidFill>
                <a:latin typeface="NOEPFV+TimesNewRomanPSMT"/>
                <a:cs typeface="NOEPFV+TimesNewRomanPSMT"/>
              </a:rPr>
              <a:t>Khoảng (Km) x</a:t>
            </a:r>
            <a:r>
              <a:rPr sz="1000" spc="-18" dirty="0">
                <a:solidFill>
                  <a:srgbClr val="221E1F"/>
                </a:solidFill>
                <a:latin typeface="NOEPFV+TimesNewRomanPSMT"/>
                <a:cs typeface="NOEPFV+TimesNewRomanPSMT"/>
              </a:rPr>
              <a:t> </a:t>
            </a:r>
            <a:r>
              <a:rPr sz="1000" dirty="0">
                <a:solidFill>
                  <a:srgbClr val="221E1F"/>
                </a:solidFill>
                <a:latin typeface="NOEPFV+TimesNewRomanPSMT"/>
                <a:cs typeface="NOEPFV+TimesNewRomanPSMT"/>
              </a:rPr>
              <a:t>1000</a:t>
            </a:r>
          </a:p>
          <a:p>
            <a:pPr marL="0" marR="0">
              <a:lnSpc>
                <a:spcPts val="1107"/>
              </a:lnSpc>
              <a:spcBef>
                <a:spcPts val="292"/>
              </a:spcBef>
              <a:spcAft>
                <a:spcPts val="0"/>
              </a:spcAft>
            </a:pPr>
            <a:r>
              <a:rPr sz="1000" dirty="0">
                <a:solidFill>
                  <a:srgbClr val="221E1F"/>
                </a:solidFill>
                <a:latin typeface="NOEPFV+TimesNewRomanPSMT"/>
                <a:cs typeface="NOEPFV+TimesNewRomanPSMT"/>
              </a:rPr>
              <a:t>Thời gian (Tháng)</a:t>
            </a:r>
          </a:p>
        </p:txBody>
      </p:sp>
      <p:sp>
        <p:nvSpPr>
          <p:cNvPr id="5" name="object 5"/>
          <p:cNvSpPr txBox="1"/>
          <p:nvPr/>
        </p:nvSpPr>
        <p:spPr>
          <a:xfrm>
            <a:off x="2755863" y="514065"/>
            <a:ext cx="215900" cy="367591"/>
          </a:xfrm>
          <a:prstGeom prst="rect">
            <a:avLst/>
          </a:prstGeom>
        </p:spPr>
        <p:txBody>
          <a:bodyPr vert="horz" wrap="square" lIns="0" tIns="0" rIns="0" bIns="0" rtlCol="0">
            <a:spAutoFit/>
          </a:bodyPr>
          <a:lstStyle/>
          <a:p>
            <a:pPr marL="0" marR="0">
              <a:lnSpc>
                <a:spcPts val="1107"/>
              </a:lnSpc>
              <a:spcBef>
                <a:spcPts val="0"/>
              </a:spcBef>
              <a:spcAft>
                <a:spcPts val="0"/>
              </a:spcAft>
            </a:pPr>
            <a:r>
              <a:rPr sz="1000" dirty="0">
                <a:solidFill>
                  <a:srgbClr val="221E1F"/>
                </a:solidFill>
                <a:latin typeface="NOEPFV+TimesNewRomanPSMT"/>
                <a:cs typeface="NOEPFV+TimesNewRomanPSMT"/>
              </a:rPr>
              <a:t>1</a:t>
            </a:r>
          </a:p>
          <a:p>
            <a:pPr marL="0" marR="0">
              <a:lnSpc>
                <a:spcPts val="1107"/>
              </a:lnSpc>
              <a:spcBef>
                <a:spcPts val="379"/>
              </a:spcBef>
              <a:spcAft>
                <a:spcPts val="0"/>
              </a:spcAft>
            </a:pPr>
            <a:r>
              <a:rPr sz="1000" dirty="0">
                <a:solidFill>
                  <a:srgbClr val="221E1F"/>
                </a:solidFill>
                <a:latin typeface="NOEPFV+TimesNewRomanPSMT"/>
                <a:cs typeface="NOEPFV+TimesNewRomanPSMT"/>
              </a:rPr>
              <a:t>1</a:t>
            </a:r>
          </a:p>
        </p:txBody>
      </p:sp>
      <p:sp>
        <p:nvSpPr>
          <p:cNvPr id="6" name="object 6"/>
          <p:cNvSpPr txBox="1"/>
          <p:nvPr/>
        </p:nvSpPr>
        <p:spPr>
          <a:xfrm>
            <a:off x="2971255" y="514065"/>
            <a:ext cx="215900" cy="367591"/>
          </a:xfrm>
          <a:prstGeom prst="rect">
            <a:avLst/>
          </a:prstGeom>
        </p:spPr>
        <p:txBody>
          <a:bodyPr vert="horz" wrap="square" lIns="0" tIns="0" rIns="0" bIns="0" rtlCol="0">
            <a:spAutoFit/>
          </a:bodyPr>
          <a:lstStyle/>
          <a:p>
            <a:pPr marL="0" marR="0">
              <a:lnSpc>
                <a:spcPts val="1107"/>
              </a:lnSpc>
              <a:spcBef>
                <a:spcPts val="0"/>
              </a:spcBef>
              <a:spcAft>
                <a:spcPts val="0"/>
              </a:spcAft>
            </a:pPr>
            <a:r>
              <a:rPr sz="1000" dirty="0">
                <a:solidFill>
                  <a:srgbClr val="221E1F"/>
                </a:solidFill>
                <a:latin typeface="NOEPFV+TimesNewRomanPSMT"/>
                <a:cs typeface="NOEPFV+TimesNewRomanPSMT"/>
              </a:rPr>
              <a:t>5</a:t>
            </a:r>
          </a:p>
          <a:p>
            <a:pPr marL="0" marR="0">
              <a:lnSpc>
                <a:spcPts val="1107"/>
              </a:lnSpc>
              <a:spcBef>
                <a:spcPts val="379"/>
              </a:spcBef>
              <a:spcAft>
                <a:spcPts val="0"/>
              </a:spcAft>
            </a:pPr>
            <a:r>
              <a:rPr sz="1000" dirty="0">
                <a:solidFill>
                  <a:srgbClr val="221E1F"/>
                </a:solidFill>
                <a:latin typeface="NOEPFV+TimesNewRomanPSMT"/>
                <a:cs typeface="NOEPFV+TimesNewRomanPSMT"/>
              </a:rPr>
              <a:t>2</a:t>
            </a:r>
          </a:p>
        </p:txBody>
      </p:sp>
      <p:sp>
        <p:nvSpPr>
          <p:cNvPr id="7" name="object 7"/>
          <p:cNvSpPr txBox="1"/>
          <p:nvPr/>
        </p:nvSpPr>
        <p:spPr>
          <a:xfrm>
            <a:off x="3156040" y="514065"/>
            <a:ext cx="4217162" cy="178742"/>
          </a:xfrm>
          <a:prstGeom prst="rect">
            <a:avLst/>
          </a:prstGeom>
        </p:spPr>
        <p:txBody>
          <a:bodyPr vert="horz" wrap="square" lIns="0" tIns="0" rIns="0" bIns="0" rtlCol="0">
            <a:spAutoFit/>
          </a:bodyPr>
          <a:lstStyle/>
          <a:p>
            <a:pPr marL="0" marR="0">
              <a:lnSpc>
                <a:spcPts val="1107"/>
              </a:lnSpc>
              <a:spcBef>
                <a:spcPts val="0"/>
              </a:spcBef>
              <a:spcAft>
                <a:spcPts val="0"/>
              </a:spcAft>
            </a:pPr>
            <a:r>
              <a:rPr sz="1000" dirty="0">
                <a:solidFill>
                  <a:srgbClr val="221E1F"/>
                </a:solidFill>
                <a:latin typeface="NOEPFV+TimesNewRomanPSMT"/>
                <a:cs typeface="NOEPFV+TimesNewRomanPSMT"/>
              </a:rPr>
              <a:t>10</a:t>
            </a:r>
            <a:r>
              <a:rPr sz="1000" spc="473" dirty="0">
                <a:solidFill>
                  <a:srgbClr val="221E1F"/>
                </a:solidFill>
                <a:latin typeface="NOEPFV+TimesNewRomanPSMT"/>
                <a:cs typeface="NOEPFV+TimesNewRomanPSMT"/>
              </a:rPr>
              <a:t> </a:t>
            </a:r>
            <a:r>
              <a:rPr sz="1000" dirty="0">
                <a:solidFill>
                  <a:srgbClr val="221E1F"/>
                </a:solidFill>
                <a:latin typeface="NOEPFV+TimesNewRomanPSMT"/>
                <a:cs typeface="NOEPFV+TimesNewRomanPSMT"/>
              </a:rPr>
              <a:t>15</a:t>
            </a:r>
            <a:r>
              <a:rPr sz="1000" spc="473" dirty="0">
                <a:solidFill>
                  <a:srgbClr val="221E1F"/>
                </a:solidFill>
                <a:latin typeface="NOEPFV+TimesNewRomanPSMT"/>
                <a:cs typeface="NOEPFV+TimesNewRomanPSMT"/>
              </a:rPr>
              <a:t> </a:t>
            </a:r>
            <a:r>
              <a:rPr sz="1000" dirty="0">
                <a:solidFill>
                  <a:srgbClr val="221E1F"/>
                </a:solidFill>
                <a:latin typeface="NOEPFV+TimesNewRomanPSMT"/>
                <a:cs typeface="NOEPFV+TimesNewRomanPSMT"/>
              </a:rPr>
              <a:t>20</a:t>
            </a:r>
            <a:r>
              <a:rPr sz="1000" spc="473" dirty="0">
                <a:solidFill>
                  <a:srgbClr val="221E1F"/>
                </a:solidFill>
                <a:latin typeface="NOEPFV+TimesNewRomanPSMT"/>
                <a:cs typeface="NOEPFV+TimesNewRomanPSMT"/>
              </a:rPr>
              <a:t> </a:t>
            </a:r>
            <a:r>
              <a:rPr sz="1000" dirty="0">
                <a:solidFill>
                  <a:srgbClr val="221E1F"/>
                </a:solidFill>
                <a:latin typeface="NOEPFV+TimesNewRomanPSMT"/>
                <a:cs typeface="NOEPFV+TimesNewRomanPSMT"/>
              </a:rPr>
              <a:t>25</a:t>
            </a:r>
            <a:r>
              <a:rPr sz="1000" spc="473" dirty="0">
                <a:solidFill>
                  <a:srgbClr val="221E1F"/>
                </a:solidFill>
                <a:latin typeface="NOEPFV+TimesNewRomanPSMT"/>
                <a:cs typeface="NOEPFV+TimesNewRomanPSMT"/>
              </a:rPr>
              <a:t> </a:t>
            </a:r>
            <a:r>
              <a:rPr sz="1000" dirty="0">
                <a:solidFill>
                  <a:srgbClr val="221E1F"/>
                </a:solidFill>
                <a:latin typeface="NOEPFV+TimesNewRomanPSMT"/>
                <a:cs typeface="NOEPFV+TimesNewRomanPSMT"/>
              </a:rPr>
              <a:t>30</a:t>
            </a:r>
            <a:r>
              <a:rPr sz="1000" spc="473" dirty="0">
                <a:solidFill>
                  <a:srgbClr val="221E1F"/>
                </a:solidFill>
                <a:latin typeface="NOEPFV+TimesNewRomanPSMT"/>
                <a:cs typeface="NOEPFV+TimesNewRomanPSMT"/>
              </a:rPr>
              <a:t> </a:t>
            </a:r>
            <a:r>
              <a:rPr sz="1000" dirty="0">
                <a:solidFill>
                  <a:srgbClr val="221E1F"/>
                </a:solidFill>
                <a:latin typeface="NOEPFV+TimesNewRomanPSMT"/>
                <a:cs typeface="NOEPFV+TimesNewRomanPSMT"/>
              </a:rPr>
              <a:t>35</a:t>
            </a:r>
            <a:r>
              <a:rPr sz="1000" spc="473" dirty="0">
                <a:solidFill>
                  <a:srgbClr val="221E1F"/>
                </a:solidFill>
                <a:latin typeface="NOEPFV+TimesNewRomanPSMT"/>
                <a:cs typeface="NOEPFV+TimesNewRomanPSMT"/>
              </a:rPr>
              <a:t> </a:t>
            </a:r>
            <a:r>
              <a:rPr sz="1000" dirty="0">
                <a:solidFill>
                  <a:srgbClr val="221E1F"/>
                </a:solidFill>
                <a:latin typeface="NOEPFV+TimesNewRomanPSMT"/>
                <a:cs typeface="NOEPFV+TimesNewRomanPSMT"/>
              </a:rPr>
              <a:t>40</a:t>
            </a:r>
            <a:r>
              <a:rPr sz="1000" spc="501" dirty="0">
                <a:solidFill>
                  <a:srgbClr val="221E1F"/>
                </a:solidFill>
                <a:latin typeface="NOEPFV+TimesNewRomanPSMT"/>
                <a:cs typeface="NOEPFV+TimesNewRomanPSMT"/>
              </a:rPr>
              <a:t> </a:t>
            </a:r>
            <a:r>
              <a:rPr sz="1000" dirty="0">
                <a:solidFill>
                  <a:srgbClr val="221E1F"/>
                </a:solidFill>
                <a:latin typeface="NOEPFV+TimesNewRomanPSMT"/>
                <a:cs typeface="NOEPFV+TimesNewRomanPSMT"/>
              </a:rPr>
              <a:t>45</a:t>
            </a:r>
            <a:r>
              <a:rPr sz="1000" spc="473" dirty="0">
                <a:solidFill>
                  <a:srgbClr val="221E1F"/>
                </a:solidFill>
                <a:latin typeface="NOEPFV+TimesNewRomanPSMT"/>
                <a:cs typeface="NOEPFV+TimesNewRomanPSMT"/>
              </a:rPr>
              <a:t> </a:t>
            </a:r>
            <a:r>
              <a:rPr sz="1000" dirty="0">
                <a:solidFill>
                  <a:srgbClr val="221E1F"/>
                </a:solidFill>
                <a:latin typeface="NOEPFV+TimesNewRomanPSMT"/>
                <a:cs typeface="NOEPFV+TimesNewRomanPSMT"/>
              </a:rPr>
              <a:t>50</a:t>
            </a:r>
            <a:r>
              <a:rPr sz="1000" spc="432" dirty="0">
                <a:solidFill>
                  <a:srgbClr val="221E1F"/>
                </a:solidFill>
                <a:latin typeface="NOEPFV+TimesNewRomanPSMT"/>
                <a:cs typeface="NOEPFV+TimesNewRomanPSMT"/>
              </a:rPr>
              <a:t> </a:t>
            </a:r>
            <a:r>
              <a:rPr sz="1000" dirty="0">
                <a:solidFill>
                  <a:srgbClr val="221E1F"/>
                </a:solidFill>
                <a:latin typeface="NOEPFV+TimesNewRomanPSMT"/>
                <a:cs typeface="NOEPFV+TimesNewRomanPSMT"/>
              </a:rPr>
              <a:t>55</a:t>
            </a:r>
            <a:r>
              <a:rPr sz="1000" spc="473" dirty="0">
                <a:solidFill>
                  <a:srgbClr val="221E1F"/>
                </a:solidFill>
                <a:latin typeface="NOEPFV+TimesNewRomanPSMT"/>
                <a:cs typeface="NOEPFV+TimesNewRomanPSMT"/>
              </a:rPr>
              <a:t> </a:t>
            </a:r>
            <a:r>
              <a:rPr sz="1000" dirty="0">
                <a:solidFill>
                  <a:srgbClr val="221E1F"/>
                </a:solidFill>
                <a:latin typeface="NOEPFV+TimesNewRomanPSMT"/>
                <a:cs typeface="NOEPFV+TimesNewRomanPSMT"/>
              </a:rPr>
              <a:t>60</a:t>
            </a:r>
            <a:r>
              <a:rPr sz="1000" spc="473" dirty="0">
                <a:solidFill>
                  <a:srgbClr val="221E1F"/>
                </a:solidFill>
                <a:latin typeface="NOEPFV+TimesNewRomanPSMT"/>
                <a:cs typeface="NOEPFV+TimesNewRomanPSMT"/>
              </a:rPr>
              <a:t> </a:t>
            </a:r>
            <a:r>
              <a:rPr sz="1000" dirty="0">
                <a:solidFill>
                  <a:srgbClr val="221E1F"/>
                </a:solidFill>
                <a:latin typeface="NOEPFV+TimesNewRomanPSMT"/>
                <a:cs typeface="NOEPFV+TimesNewRomanPSMT"/>
              </a:rPr>
              <a:t>65</a:t>
            </a:r>
            <a:r>
              <a:rPr sz="1000" spc="473" dirty="0">
                <a:solidFill>
                  <a:srgbClr val="221E1F"/>
                </a:solidFill>
                <a:latin typeface="NOEPFV+TimesNewRomanPSMT"/>
                <a:cs typeface="NOEPFV+TimesNewRomanPSMT"/>
              </a:rPr>
              <a:t> </a:t>
            </a:r>
            <a:r>
              <a:rPr sz="1000" dirty="0">
                <a:solidFill>
                  <a:srgbClr val="221E1F"/>
                </a:solidFill>
                <a:latin typeface="NOEPFV+TimesNewRomanPSMT"/>
                <a:cs typeface="NOEPFV+TimesNewRomanPSMT"/>
              </a:rPr>
              <a:t>70</a:t>
            </a:r>
            <a:r>
              <a:rPr sz="1000" spc="371" dirty="0">
                <a:solidFill>
                  <a:srgbClr val="221E1F"/>
                </a:solidFill>
                <a:latin typeface="NOEPFV+TimesNewRomanPSMT"/>
                <a:cs typeface="NOEPFV+TimesNewRomanPSMT"/>
              </a:rPr>
              <a:t> </a:t>
            </a:r>
            <a:r>
              <a:rPr sz="1000" dirty="0">
                <a:solidFill>
                  <a:srgbClr val="221E1F"/>
                </a:solidFill>
                <a:latin typeface="NOEPFV+TimesNewRomanPSMT"/>
                <a:cs typeface="NOEPFV+TimesNewRomanPSMT"/>
              </a:rPr>
              <a:t>75</a:t>
            </a:r>
            <a:r>
              <a:rPr sz="1000" spc="713" dirty="0">
                <a:solidFill>
                  <a:srgbClr val="221E1F"/>
                </a:solidFill>
                <a:latin typeface="NOEPFV+TimesNewRomanPSMT"/>
                <a:cs typeface="NOEPFV+TimesNewRomanPSMT"/>
              </a:rPr>
              <a:t> </a:t>
            </a:r>
            <a:r>
              <a:rPr sz="1000" dirty="0">
                <a:solidFill>
                  <a:srgbClr val="221E1F"/>
                </a:solidFill>
                <a:latin typeface="NOEPFV+TimesNewRomanPSMT"/>
                <a:cs typeface="NOEPFV+TimesNewRomanPSMT"/>
              </a:rPr>
              <a:t>80</a:t>
            </a:r>
            <a:r>
              <a:rPr sz="1000" spc="421" dirty="0">
                <a:solidFill>
                  <a:srgbClr val="221E1F"/>
                </a:solidFill>
                <a:latin typeface="NOEPFV+TimesNewRomanPSMT"/>
                <a:cs typeface="NOEPFV+TimesNewRomanPSMT"/>
              </a:rPr>
              <a:t> </a:t>
            </a:r>
            <a:r>
              <a:rPr sz="1000" dirty="0">
                <a:solidFill>
                  <a:srgbClr val="221E1F"/>
                </a:solidFill>
                <a:latin typeface="NOEPFV+TimesNewRomanPSMT"/>
                <a:cs typeface="NOEPFV+TimesNewRomanPSMT"/>
              </a:rPr>
              <a:t>85</a:t>
            </a:r>
            <a:r>
              <a:rPr sz="1000" spc="473" dirty="0">
                <a:solidFill>
                  <a:srgbClr val="221E1F"/>
                </a:solidFill>
                <a:latin typeface="NOEPFV+TimesNewRomanPSMT"/>
                <a:cs typeface="NOEPFV+TimesNewRomanPSMT"/>
              </a:rPr>
              <a:t> </a:t>
            </a:r>
            <a:r>
              <a:rPr sz="1000" dirty="0">
                <a:solidFill>
                  <a:srgbClr val="221E1F"/>
                </a:solidFill>
                <a:latin typeface="NOEPFV+TimesNewRomanPSMT"/>
                <a:cs typeface="NOEPFV+TimesNewRomanPSMT"/>
              </a:rPr>
              <a:t>90</a:t>
            </a:r>
            <a:r>
              <a:rPr sz="1000" spc="473" dirty="0">
                <a:solidFill>
                  <a:srgbClr val="221E1F"/>
                </a:solidFill>
                <a:latin typeface="NOEPFV+TimesNewRomanPSMT"/>
                <a:cs typeface="NOEPFV+TimesNewRomanPSMT"/>
              </a:rPr>
              <a:t> </a:t>
            </a:r>
            <a:r>
              <a:rPr sz="1000" dirty="0">
                <a:solidFill>
                  <a:srgbClr val="221E1F"/>
                </a:solidFill>
                <a:latin typeface="NOEPFV+TimesNewRomanPSMT"/>
                <a:cs typeface="NOEPFV+TimesNewRomanPSMT"/>
              </a:rPr>
              <a:t>95</a:t>
            </a:r>
            <a:r>
              <a:rPr sz="1000" spc="231" dirty="0">
                <a:solidFill>
                  <a:srgbClr val="221E1F"/>
                </a:solidFill>
                <a:latin typeface="NOEPFV+TimesNewRomanPSMT"/>
                <a:cs typeface="NOEPFV+TimesNewRomanPSMT"/>
              </a:rPr>
              <a:t> </a:t>
            </a:r>
            <a:r>
              <a:rPr sz="1000" dirty="0">
                <a:solidFill>
                  <a:srgbClr val="221E1F"/>
                </a:solidFill>
                <a:latin typeface="NOEPFV+TimesNewRomanPSMT"/>
                <a:cs typeface="NOEPFV+TimesNewRomanPSMT"/>
              </a:rPr>
              <a:t>100</a:t>
            </a:r>
          </a:p>
        </p:txBody>
      </p:sp>
      <p:sp>
        <p:nvSpPr>
          <p:cNvPr id="8" name="object 8"/>
          <p:cNvSpPr txBox="1"/>
          <p:nvPr/>
        </p:nvSpPr>
        <p:spPr>
          <a:xfrm>
            <a:off x="3211920" y="702914"/>
            <a:ext cx="215900" cy="178742"/>
          </a:xfrm>
          <a:prstGeom prst="rect">
            <a:avLst/>
          </a:prstGeom>
        </p:spPr>
        <p:txBody>
          <a:bodyPr vert="horz" wrap="square" lIns="0" tIns="0" rIns="0" bIns="0" rtlCol="0">
            <a:spAutoFit/>
          </a:bodyPr>
          <a:lstStyle/>
          <a:p>
            <a:pPr marL="0" marR="0">
              <a:lnSpc>
                <a:spcPts val="1107"/>
              </a:lnSpc>
              <a:spcBef>
                <a:spcPts val="0"/>
              </a:spcBef>
              <a:spcAft>
                <a:spcPts val="0"/>
              </a:spcAft>
            </a:pPr>
            <a:r>
              <a:rPr sz="1000" dirty="0">
                <a:solidFill>
                  <a:srgbClr val="221E1F"/>
                </a:solidFill>
                <a:latin typeface="NOEPFV+TimesNewRomanPSMT"/>
                <a:cs typeface="NOEPFV+TimesNewRomanPSMT"/>
              </a:rPr>
              <a:t>3</a:t>
            </a:r>
          </a:p>
        </p:txBody>
      </p:sp>
      <p:sp>
        <p:nvSpPr>
          <p:cNvPr id="9" name="object 9"/>
          <p:cNvSpPr txBox="1"/>
          <p:nvPr/>
        </p:nvSpPr>
        <p:spPr>
          <a:xfrm>
            <a:off x="3427312" y="702914"/>
            <a:ext cx="215900" cy="178742"/>
          </a:xfrm>
          <a:prstGeom prst="rect">
            <a:avLst/>
          </a:prstGeom>
        </p:spPr>
        <p:txBody>
          <a:bodyPr vert="horz" wrap="square" lIns="0" tIns="0" rIns="0" bIns="0" rtlCol="0">
            <a:spAutoFit/>
          </a:bodyPr>
          <a:lstStyle/>
          <a:p>
            <a:pPr marL="0" marR="0">
              <a:lnSpc>
                <a:spcPts val="1107"/>
              </a:lnSpc>
              <a:spcBef>
                <a:spcPts val="0"/>
              </a:spcBef>
              <a:spcAft>
                <a:spcPts val="0"/>
              </a:spcAft>
            </a:pPr>
            <a:r>
              <a:rPr sz="1000" dirty="0">
                <a:solidFill>
                  <a:srgbClr val="221E1F"/>
                </a:solidFill>
                <a:latin typeface="NOEPFV+TimesNewRomanPSMT"/>
                <a:cs typeface="NOEPFV+TimesNewRomanPSMT"/>
              </a:rPr>
              <a:t>4</a:t>
            </a:r>
          </a:p>
        </p:txBody>
      </p:sp>
      <p:sp>
        <p:nvSpPr>
          <p:cNvPr id="10" name="object 10"/>
          <p:cNvSpPr txBox="1"/>
          <p:nvPr/>
        </p:nvSpPr>
        <p:spPr>
          <a:xfrm>
            <a:off x="3642704" y="702914"/>
            <a:ext cx="215900" cy="178742"/>
          </a:xfrm>
          <a:prstGeom prst="rect">
            <a:avLst/>
          </a:prstGeom>
        </p:spPr>
        <p:txBody>
          <a:bodyPr vert="horz" wrap="square" lIns="0" tIns="0" rIns="0" bIns="0" rtlCol="0">
            <a:spAutoFit/>
          </a:bodyPr>
          <a:lstStyle/>
          <a:p>
            <a:pPr marL="0" marR="0">
              <a:lnSpc>
                <a:spcPts val="1107"/>
              </a:lnSpc>
              <a:spcBef>
                <a:spcPts val="0"/>
              </a:spcBef>
              <a:spcAft>
                <a:spcPts val="0"/>
              </a:spcAft>
            </a:pPr>
            <a:r>
              <a:rPr sz="1000" dirty="0">
                <a:solidFill>
                  <a:srgbClr val="221E1F"/>
                </a:solidFill>
                <a:latin typeface="NOEPFV+TimesNewRomanPSMT"/>
                <a:cs typeface="NOEPFV+TimesNewRomanPSMT"/>
              </a:rPr>
              <a:t>5</a:t>
            </a:r>
          </a:p>
        </p:txBody>
      </p:sp>
      <p:sp>
        <p:nvSpPr>
          <p:cNvPr id="11" name="object 11"/>
          <p:cNvSpPr txBox="1"/>
          <p:nvPr/>
        </p:nvSpPr>
        <p:spPr>
          <a:xfrm>
            <a:off x="3827489" y="702914"/>
            <a:ext cx="215900" cy="178742"/>
          </a:xfrm>
          <a:prstGeom prst="rect">
            <a:avLst/>
          </a:prstGeom>
        </p:spPr>
        <p:txBody>
          <a:bodyPr vert="horz" wrap="square" lIns="0" tIns="0" rIns="0" bIns="0" rtlCol="0">
            <a:spAutoFit/>
          </a:bodyPr>
          <a:lstStyle/>
          <a:p>
            <a:pPr marL="0" marR="0">
              <a:lnSpc>
                <a:spcPts val="1107"/>
              </a:lnSpc>
              <a:spcBef>
                <a:spcPts val="0"/>
              </a:spcBef>
              <a:spcAft>
                <a:spcPts val="0"/>
              </a:spcAft>
            </a:pPr>
            <a:r>
              <a:rPr sz="1000" dirty="0">
                <a:solidFill>
                  <a:srgbClr val="221E1F"/>
                </a:solidFill>
                <a:latin typeface="NOEPFV+TimesNewRomanPSMT"/>
                <a:cs typeface="NOEPFV+TimesNewRomanPSMT"/>
              </a:rPr>
              <a:t>6</a:t>
            </a:r>
          </a:p>
        </p:txBody>
      </p:sp>
      <p:sp>
        <p:nvSpPr>
          <p:cNvPr id="12" name="object 12"/>
          <p:cNvSpPr txBox="1"/>
          <p:nvPr/>
        </p:nvSpPr>
        <p:spPr>
          <a:xfrm>
            <a:off x="4042881" y="702914"/>
            <a:ext cx="215900" cy="178742"/>
          </a:xfrm>
          <a:prstGeom prst="rect">
            <a:avLst/>
          </a:prstGeom>
        </p:spPr>
        <p:txBody>
          <a:bodyPr vert="horz" wrap="square" lIns="0" tIns="0" rIns="0" bIns="0" rtlCol="0">
            <a:spAutoFit/>
          </a:bodyPr>
          <a:lstStyle/>
          <a:p>
            <a:pPr marL="0" marR="0">
              <a:lnSpc>
                <a:spcPts val="1107"/>
              </a:lnSpc>
              <a:spcBef>
                <a:spcPts val="0"/>
              </a:spcBef>
              <a:spcAft>
                <a:spcPts val="0"/>
              </a:spcAft>
            </a:pPr>
            <a:r>
              <a:rPr sz="1000" dirty="0">
                <a:solidFill>
                  <a:srgbClr val="221E1F"/>
                </a:solidFill>
                <a:latin typeface="NOEPFV+TimesNewRomanPSMT"/>
                <a:cs typeface="NOEPFV+TimesNewRomanPSMT"/>
              </a:rPr>
              <a:t>7</a:t>
            </a:r>
          </a:p>
        </p:txBody>
      </p:sp>
      <p:sp>
        <p:nvSpPr>
          <p:cNvPr id="13" name="object 13"/>
          <p:cNvSpPr txBox="1"/>
          <p:nvPr/>
        </p:nvSpPr>
        <p:spPr>
          <a:xfrm>
            <a:off x="4288880" y="702914"/>
            <a:ext cx="215900" cy="178742"/>
          </a:xfrm>
          <a:prstGeom prst="rect">
            <a:avLst/>
          </a:prstGeom>
        </p:spPr>
        <p:txBody>
          <a:bodyPr vert="horz" wrap="square" lIns="0" tIns="0" rIns="0" bIns="0" rtlCol="0">
            <a:spAutoFit/>
          </a:bodyPr>
          <a:lstStyle/>
          <a:p>
            <a:pPr marL="0" marR="0">
              <a:lnSpc>
                <a:spcPts val="1107"/>
              </a:lnSpc>
              <a:spcBef>
                <a:spcPts val="0"/>
              </a:spcBef>
              <a:spcAft>
                <a:spcPts val="0"/>
              </a:spcAft>
            </a:pPr>
            <a:r>
              <a:rPr sz="1000" dirty="0">
                <a:solidFill>
                  <a:srgbClr val="221E1F"/>
                </a:solidFill>
                <a:latin typeface="NOEPFV+TimesNewRomanPSMT"/>
                <a:cs typeface="NOEPFV+TimesNewRomanPSMT"/>
              </a:rPr>
              <a:t>8</a:t>
            </a:r>
          </a:p>
        </p:txBody>
      </p:sp>
      <p:sp>
        <p:nvSpPr>
          <p:cNvPr id="14" name="object 14"/>
          <p:cNvSpPr txBox="1"/>
          <p:nvPr/>
        </p:nvSpPr>
        <p:spPr>
          <a:xfrm>
            <a:off x="4504272" y="702914"/>
            <a:ext cx="215900" cy="178742"/>
          </a:xfrm>
          <a:prstGeom prst="rect">
            <a:avLst/>
          </a:prstGeom>
        </p:spPr>
        <p:txBody>
          <a:bodyPr vert="horz" wrap="square" lIns="0" tIns="0" rIns="0" bIns="0" rtlCol="0">
            <a:spAutoFit/>
          </a:bodyPr>
          <a:lstStyle/>
          <a:p>
            <a:pPr marL="0" marR="0">
              <a:lnSpc>
                <a:spcPts val="1107"/>
              </a:lnSpc>
              <a:spcBef>
                <a:spcPts val="0"/>
              </a:spcBef>
              <a:spcAft>
                <a:spcPts val="0"/>
              </a:spcAft>
            </a:pPr>
            <a:r>
              <a:rPr sz="1000" dirty="0">
                <a:solidFill>
                  <a:srgbClr val="221E1F"/>
                </a:solidFill>
                <a:latin typeface="NOEPFV+TimesNewRomanPSMT"/>
                <a:cs typeface="NOEPFV+TimesNewRomanPSMT"/>
              </a:rPr>
              <a:t>9</a:t>
            </a:r>
          </a:p>
        </p:txBody>
      </p:sp>
      <p:sp>
        <p:nvSpPr>
          <p:cNvPr id="15" name="object 15"/>
          <p:cNvSpPr txBox="1"/>
          <p:nvPr/>
        </p:nvSpPr>
        <p:spPr>
          <a:xfrm>
            <a:off x="4689057" y="702914"/>
            <a:ext cx="2655442" cy="178742"/>
          </a:xfrm>
          <a:prstGeom prst="rect">
            <a:avLst/>
          </a:prstGeom>
        </p:spPr>
        <p:txBody>
          <a:bodyPr vert="horz" wrap="square" lIns="0" tIns="0" rIns="0" bIns="0" rtlCol="0">
            <a:spAutoFit/>
          </a:bodyPr>
          <a:lstStyle/>
          <a:p>
            <a:pPr marL="0" marR="0">
              <a:lnSpc>
                <a:spcPts val="1107"/>
              </a:lnSpc>
              <a:spcBef>
                <a:spcPts val="0"/>
              </a:spcBef>
              <a:spcAft>
                <a:spcPts val="0"/>
              </a:spcAft>
            </a:pPr>
            <a:r>
              <a:rPr sz="1000" dirty="0">
                <a:solidFill>
                  <a:srgbClr val="221E1F"/>
                </a:solidFill>
                <a:latin typeface="NOEPFV+TimesNewRomanPSMT"/>
                <a:cs typeface="NOEPFV+TimesNewRomanPSMT"/>
              </a:rPr>
              <a:t>10</a:t>
            </a:r>
            <a:r>
              <a:rPr sz="1000" spc="473" dirty="0">
                <a:solidFill>
                  <a:srgbClr val="221E1F"/>
                </a:solidFill>
                <a:latin typeface="NOEPFV+TimesNewRomanPSMT"/>
                <a:cs typeface="NOEPFV+TimesNewRomanPSMT"/>
              </a:rPr>
              <a:t> </a:t>
            </a:r>
            <a:r>
              <a:rPr sz="1000" spc="-46" dirty="0">
                <a:solidFill>
                  <a:srgbClr val="221E1F"/>
                </a:solidFill>
                <a:latin typeface="NOEPFV+TimesNewRomanPSMT"/>
                <a:cs typeface="NOEPFV+TimesNewRomanPSMT"/>
              </a:rPr>
              <a:t>11</a:t>
            </a:r>
            <a:r>
              <a:rPr sz="1000" spc="509" dirty="0">
                <a:solidFill>
                  <a:srgbClr val="221E1F"/>
                </a:solidFill>
                <a:latin typeface="NOEPFV+TimesNewRomanPSMT"/>
                <a:cs typeface="NOEPFV+TimesNewRomanPSMT"/>
              </a:rPr>
              <a:t> </a:t>
            </a:r>
            <a:r>
              <a:rPr sz="1000" dirty="0">
                <a:solidFill>
                  <a:srgbClr val="221E1F"/>
                </a:solidFill>
                <a:latin typeface="NOEPFV+TimesNewRomanPSMT"/>
                <a:cs typeface="NOEPFV+TimesNewRomanPSMT"/>
              </a:rPr>
              <a:t>12</a:t>
            </a:r>
            <a:r>
              <a:rPr sz="1000" spc="473" dirty="0">
                <a:solidFill>
                  <a:srgbClr val="221E1F"/>
                </a:solidFill>
                <a:latin typeface="NOEPFV+TimesNewRomanPSMT"/>
                <a:cs typeface="NOEPFV+TimesNewRomanPSMT"/>
              </a:rPr>
              <a:t> </a:t>
            </a:r>
            <a:r>
              <a:rPr sz="1000" dirty="0">
                <a:solidFill>
                  <a:srgbClr val="221E1F"/>
                </a:solidFill>
                <a:latin typeface="NOEPFV+TimesNewRomanPSMT"/>
                <a:cs typeface="NOEPFV+TimesNewRomanPSMT"/>
              </a:rPr>
              <a:t>13</a:t>
            </a:r>
            <a:r>
              <a:rPr sz="1000" spc="473" dirty="0">
                <a:solidFill>
                  <a:srgbClr val="221E1F"/>
                </a:solidFill>
                <a:latin typeface="NOEPFV+TimesNewRomanPSMT"/>
                <a:cs typeface="NOEPFV+TimesNewRomanPSMT"/>
              </a:rPr>
              <a:t> </a:t>
            </a:r>
            <a:r>
              <a:rPr sz="1000" dirty="0">
                <a:solidFill>
                  <a:srgbClr val="221E1F"/>
                </a:solidFill>
                <a:latin typeface="NOEPFV+TimesNewRomanPSMT"/>
                <a:cs typeface="NOEPFV+TimesNewRomanPSMT"/>
              </a:rPr>
              <a:t>14</a:t>
            </a:r>
            <a:r>
              <a:rPr sz="1000" spc="473" dirty="0">
                <a:solidFill>
                  <a:srgbClr val="221E1F"/>
                </a:solidFill>
                <a:latin typeface="NOEPFV+TimesNewRomanPSMT"/>
                <a:cs typeface="NOEPFV+TimesNewRomanPSMT"/>
              </a:rPr>
              <a:t> </a:t>
            </a:r>
            <a:r>
              <a:rPr sz="1000" dirty="0">
                <a:solidFill>
                  <a:srgbClr val="221E1F"/>
                </a:solidFill>
                <a:latin typeface="NOEPFV+TimesNewRomanPSMT"/>
                <a:cs typeface="NOEPFV+TimesNewRomanPSMT"/>
              </a:rPr>
              <a:t>15</a:t>
            </a:r>
            <a:r>
              <a:rPr sz="1000" spc="473" dirty="0">
                <a:solidFill>
                  <a:srgbClr val="221E1F"/>
                </a:solidFill>
                <a:latin typeface="NOEPFV+TimesNewRomanPSMT"/>
                <a:cs typeface="NOEPFV+TimesNewRomanPSMT"/>
              </a:rPr>
              <a:t> </a:t>
            </a:r>
            <a:r>
              <a:rPr sz="1000" dirty="0">
                <a:solidFill>
                  <a:srgbClr val="221E1F"/>
                </a:solidFill>
                <a:latin typeface="NOEPFV+TimesNewRomanPSMT"/>
                <a:cs typeface="NOEPFV+TimesNewRomanPSMT"/>
              </a:rPr>
              <a:t>16</a:t>
            </a:r>
            <a:r>
              <a:rPr sz="1000" spc="473" dirty="0">
                <a:solidFill>
                  <a:srgbClr val="221E1F"/>
                </a:solidFill>
                <a:latin typeface="NOEPFV+TimesNewRomanPSMT"/>
                <a:cs typeface="NOEPFV+TimesNewRomanPSMT"/>
              </a:rPr>
              <a:t> </a:t>
            </a:r>
            <a:r>
              <a:rPr sz="1000" dirty="0">
                <a:solidFill>
                  <a:srgbClr val="221E1F"/>
                </a:solidFill>
                <a:latin typeface="NOEPFV+TimesNewRomanPSMT"/>
                <a:cs typeface="NOEPFV+TimesNewRomanPSMT"/>
              </a:rPr>
              <a:t>17</a:t>
            </a:r>
            <a:r>
              <a:rPr sz="1000" spc="473" dirty="0">
                <a:solidFill>
                  <a:srgbClr val="221E1F"/>
                </a:solidFill>
                <a:latin typeface="NOEPFV+TimesNewRomanPSMT"/>
                <a:cs typeface="NOEPFV+TimesNewRomanPSMT"/>
              </a:rPr>
              <a:t> </a:t>
            </a:r>
            <a:r>
              <a:rPr sz="1000" dirty="0">
                <a:solidFill>
                  <a:srgbClr val="221E1F"/>
                </a:solidFill>
                <a:latin typeface="NOEPFV+TimesNewRomanPSMT"/>
                <a:cs typeface="NOEPFV+TimesNewRomanPSMT"/>
              </a:rPr>
              <a:t>18</a:t>
            </a:r>
            <a:r>
              <a:rPr sz="1000" spc="473" dirty="0">
                <a:solidFill>
                  <a:srgbClr val="221E1F"/>
                </a:solidFill>
                <a:latin typeface="NOEPFV+TimesNewRomanPSMT"/>
                <a:cs typeface="NOEPFV+TimesNewRomanPSMT"/>
              </a:rPr>
              <a:t> </a:t>
            </a:r>
            <a:r>
              <a:rPr sz="1000" dirty="0">
                <a:solidFill>
                  <a:srgbClr val="221E1F"/>
                </a:solidFill>
                <a:latin typeface="NOEPFV+TimesNewRomanPSMT"/>
                <a:cs typeface="NOEPFV+TimesNewRomanPSMT"/>
              </a:rPr>
              <a:t>19</a:t>
            </a:r>
            <a:r>
              <a:rPr sz="1000" spc="473" dirty="0">
                <a:solidFill>
                  <a:srgbClr val="221E1F"/>
                </a:solidFill>
                <a:latin typeface="NOEPFV+TimesNewRomanPSMT"/>
                <a:cs typeface="NOEPFV+TimesNewRomanPSMT"/>
              </a:rPr>
              <a:t> </a:t>
            </a:r>
            <a:r>
              <a:rPr sz="1000" dirty="0">
                <a:solidFill>
                  <a:srgbClr val="221E1F"/>
                </a:solidFill>
                <a:latin typeface="NOEPFV+TimesNewRomanPSMT"/>
                <a:cs typeface="NOEPFV+TimesNewRomanPSMT"/>
              </a:rPr>
              <a:t>20</a:t>
            </a:r>
            <a:r>
              <a:rPr sz="1000" spc="473" dirty="0">
                <a:solidFill>
                  <a:srgbClr val="221E1F"/>
                </a:solidFill>
                <a:latin typeface="NOEPFV+TimesNewRomanPSMT"/>
                <a:cs typeface="NOEPFV+TimesNewRomanPSMT"/>
              </a:rPr>
              <a:t> </a:t>
            </a:r>
            <a:r>
              <a:rPr sz="1000" dirty="0">
                <a:solidFill>
                  <a:srgbClr val="221E1F"/>
                </a:solidFill>
                <a:latin typeface="NOEPFV+TimesNewRomanPSMT"/>
                <a:cs typeface="NOEPFV+TimesNewRomanPSMT"/>
              </a:rPr>
              <a:t>21</a:t>
            </a:r>
          </a:p>
        </p:txBody>
      </p:sp>
      <p:sp>
        <p:nvSpPr>
          <p:cNvPr id="16" name="object 16"/>
          <p:cNvSpPr txBox="1"/>
          <p:nvPr/>
        </p:nvSpPr>
        <p:spPr>
          <a:xfrm>
            <a:off x="485900" y="907469"/>
            <a:ext cx="378184" cy="178742"/>
          </a:xfrm>
          <a:prstGeom prst="rect">
            <a:avLst/>
          </a:prstGeom>
        </p:spPr>
        <p:txBody>
          <a:bodyPr vert="horz" wrap="square" lIns="0" tIns="0" rIns="0" bIns="0" rtlCol="0">
            <a:spAutoFit/>
          </a:bodyPr>
          <a:lstStyle/>
          <a:p>
            <a:pPr marL="0" marR="0">
              <a:lnSpc>
                <a:spcPts val="1107"/>
              </a:lnSpc>
              <a:spcBef>
                <a:spcPts val="0"/>
              </a:spcBef>
              <a:spcAft>
                <a:spcPts val="0"/>
              </a:spcAft>
            </a:pPr>
            <a:r>
              <a:rPr sz="1000" dirty="0">
                <a:solidFill>
                  <a:srgbClr val="221E1F"/>
                </a:solidFill>
                <a:latin typeface="NOEPFV+TimesNewRomanPSMT"/>
                <a:cs typeface="NOEPFV+TimesNewRomanPSMT"/>
              </a:rPr>
              <a:t>STT</a:t>
            </a:r>
          </a:p>
        </p:txBody>
      </p:sp>
      <p:sp>
        <p:nvSpPr>
          <p:cNvPr id="17" name="object 17"/>
          <p:cNvSpPr txBox="1"/>
          <p:nvPr/>
        </p:nvSpPr>
        <p:spPr>
          <a:xfrm>
            <a:off x="1024761" y="907469"/>
            <a:ext cx="669905" cy="178742"/>
          </a:xfrm>
          <a:prstGeom prst="rect">
            <a:avLst/>
          </a:prstGeom>
        </p:spPr>
        <p:txBody>
          <a:bodyPr vert="horz" wrap="square" lIns="0" tIns="0" rIns="0" bIns="0" rtlCol="0">
            <a:spAutoFit/>
          </a:bodyPr>
          <a:lstStyle/>
          <a:p>
            <a:pPr marL="0" marR="0">
              <a:lnSpc>
                <a:spcPts val="1107"/>
              </a:lnSpc>
              <a:spcBef>
                <a:spcPts val="0"/>
              </a:spcBef>
              <a:spcAft>
                <a:spcPts val="0"/>
              </a:spcAft>
            </a:pPr>
            <a:r>
              <a:rPr sz="1000" dirty="0">
                <a:solidFill>
                  <a:srgbClr val="221E1F"/>
                </a:solidFill>
                <a:latin typeface="NOEPFV+TimesNewRomanPSMT"/>
                <a:cs typeface="NOEPFV+TimesNewRomanPSMT"/>
              </a:rPr>
              <a:t>Danh mục</a:t>
            </a:r>
          </a:p>
        </p:txBody>
      </p:sp>
      <p:sp>
        <p:nvSpPr>
          <p:cNvPr id="18" name="object 18"/>
          <p:cNvSpPr txBox="1"/>
          <p:nvPr/>
        </p:nvSpPr>
        <p:spPr>
          <a:xfrm>
            <a:off x="806829" y="1145475"/>
            <a:ext cx="1955038" cy="674042"/>
          </a:xfrm>
          <a:prstGeom prst="rect">
            <a:avLst/>
          </a:prstGeom>
        </p:spPr>
        <p:txBody>
          <a:bodyPr vert="horz" wrap="square" lIns="0" tIns="0" rIns="0" bIns="0" rtlCol="0">
            <a:spAutoFit/>
          </a:bodyPr>
          <a:lstStyle/>
          <a:p>
            <a:pPr marL="0" marR="0">
              <a:lnSpc>
                <a:spcPts val="1107"/>
              </a:lnSpc>
              <a:spcBef>
                <a:spcPts val="0"/>
              </a:spcBef>
              <a:spcAft>
                <a:spcPts val="0"/>
              </a:spcAft>
            </a:pPr>
            <a:r>
              <a:rPr sz="1000" dirty="0">
                <a:solidFill>
                  <a:srgbClr val="221E1F"/>
                </a:solidFill>
                <a:latin typeface="NOEPFV+TimesNewRomanPSMT"/>
                <a:cs typeface="NOEPFV+TimesNewRomanPSMT"/>
              </a:rPr>
              <a:t>Làm sạch bề mặt bình ắc </a:t>
            </a:r>
            <a:r>
              <a:rPr sz="1000" spc="-31" dirty="0">
                <a:solidFill>
                  <a:srgbClr val="221E1F"/>
                </a:solidFill>
                <a:latin typeface="NOEPFV+TimesNewRomanPSMT"/>
                <a:cs typeface="NOEPFV+TimesNewRomanPSMT"/>
              </a:rPr>
              <a:t>quy,</a:t>
            </a:r>
            <a:r>
              <a:rPr sz="1000" spc="20" dirty="0">
                <a:solidFill>
                  <a:srgbClr val="221E1F"/>
                </a:solidFill>
                <a:latin typeface="NOEPFV+TimesNewRomanPSMT"/>
                <a:cs typeface="NOEPFV+TimesNewRomanPSMT"/>
              </a:rPr>
              <a:t> </a:t>
            </a:r>
            <a:r>
              <a:rPr sz="1000" dirty="0">
                <a:solidFill>
                  <a:srgbClr val="221E1F"/>
                </a:solidFill>
                <a:latin typeface="NOEPFV+TimesNewRomanPSMT"/>
                <a:cs typeface="NOEPFV+TimesNewRomanPSMT"/>
              </a:rPr>
              <a:t>thông</a:t>
            </a:r>
          </a:p>
          <a:p>
            <a:pPr marL="0" marR="0">
              <a:lnSpc>
                <a:spcPts val="1107"/>
              </a:lnSpc>
              <a:spcBef>
                <a:spcPts val="192"/>
              </a:spcBef>
              <a:spcAft>
                <a:spcPts val="0"/>
              </a:spcAft>
            </a:pPr>
            <a:r>
              <a:rPr sz="1000" dirty="0">
                <a:solidFill>
                  <a:srgbClr val="221E1F"/>
                </a:solidFill>
                <a:latin typeface="NOEPFV+TimesNewRomanPSMT"/>
                <a:cs typeface="NOEPFV+TimesNewRomanPSMT"/>
              </a:rPr>
              <a:t>lỗ</a:t>
            </a:r>
            <a:r>
              <a:rPr sz="1000" spc="297" dirty="0">
                <a:solidFill>
                  <a:srgbClr val="221E1F"/>
                </a:solidFill>
                <a:latin typeface="NOEPFV+TimesNewRomanPSMT"/>
                <a:cs typeface="NOEPFV+TimesNewRomanPSMT"/>
              </a:rPr>
              <a:t> </a:t>
            </a:r>
            <a:r>
              <a:rPr sz="1000" dirty="0">
                <a:solidFill>
                  <a:srgbClr val="221E1F"/>
                </a:solidFill>
                <a:latin typeface="NOEPFV+TimesNewRomanPSMT"/>
                <a:cs typeface="NOEPFV+TimesNewRomanPSMT"/>
              </a:rPr>
              <a:t>(nếu</a:t>
            </a:r>
            <a:r>
              <a:rPr sz="1000" spc="297" dirty="0">
                <a:solidFill>
                  <a:srgbClr val="221E1F"/>
                </a:solidFill>
                <a:latin typeface="NOEPFV+TimesNewRomanPSMT"/>
                <a:cs typeface="NOEPFV+TimesNewRomanPSMT"/>
              </a:rPr>
              <a:t> </a:t>
            </a:r>
            <a:r>
              <a:rPr sz="1000" dirty="0">
                <a:solidFill>
                  <a:srgbClr val="221E1F"/>
                </a:solidFill>
                <a:latin typeface="NOEPFV+TimesNewRomanPSMT"/>
                <a:cs typeface="NOEPFV+TimesNewRomanPSMT"/>
              </a:rPr>
              <a:t>ắc</a:t>
            </a:r>
            <a:r>
              <a:rPr sz="1000" spc="297" dirty="0">
                <a:solidFill>
                  <a:srgbClr val="221E1F"/>
                </a:solidFill>
                <a:latin typeface="NOEPFV+TimesNewRomanPSMT"/>
                <a:cs typeface="NOEPFV+TimesNewRomanPSMT"/>
              </a:rPr>
              <a:t> </a:t>
            </a:r>
            <a:r>
              <a:rPr sz="1000" dirty="0">
                <a:solidFill>
                  <a:srgbClr val="221E1F"/>
                </a:solidFill>
                <a:latin typeface="NOEPFV+TimesNewRomanPSMT"/>
                <a:cs typeface="NOEPFV+TimesNewRomanPSMT"/>
              </a:rPr>
              <a:t>quy</a:t>
            </a:r>
            <a:r>
              <a:rPr sz="1000" spc="297" dirty="0">
                <a:solidFill>
                  <a:srgbClr val="221E1F"/>
                </a:solidFill>
                <a:latin typeface="NOEPFV+TimesNewRomanPSMT"/>
                <a:cs typeface="NOEPFV+TimesNewRomanPSMT"/>
              </a:rPr>
              <a:t> </a:t>
            </a:r>
            <a:r>
              <a:rPr sz="1000" dirty="0">
                <a:solidFill>
                  <a:srgbClr val="221E1F"/>
                </a:solidFill>
                <a:latin typeface="NOEPFV+TimesNewRomanPSMT"/>
                <a:cs typeface="NOEPFV+TimesNewRomanPSMT"/>
              </a:rPr>
              <a:t>nước)</a:t>
            </a:r>
            <a:r>
              <a:rPr sz="1000" spc="297" dirty="0">
                <a:solidFill>
                  <a:srgbClr val="221E1F"/>
                </a:solidFill>
                <a:latin typeface="NOEPFV+TimesNewRomanPSMT"/>
                <a:cs typeface="NOEPFV+TimesNewRomanPSMT"/>
              </a:rPr>
              <a:t> </a:t>
            </a:r>
            <a:r>
              <a:rPr sz="1000" dirty="0">
                <a:solidFill>
                  <a:srgbClr val="221E1F"/>
                </a:solidFill>
                <a:latin typeface="NOEPFV+TimesNewRomanPSMT"/>
                <a:cs typeface="NOEPFV+TimesNewRomanPSMT"/>
              </a:rPr>
              <a:t>thông</a:t>
            </a:r>
            <a:r>
              <a:rPr sz="1000" spc="297" dirty="0">
                <a:solidFill>
                  <a:srgbClr val="221E1F"/>
                </a:solidFill>
                <a:latin typeface="NOEPFV+TimesNewRomanPSMT"/>
                <a:cs typeface="NOEPFV+TimesNewRomanPSMT"/>
              </a:rPr>
              <a:t> </a:t>
            </a:r>
            <a:r>
              <a:rPr sz="1000" dirty="0">
                <a:solidFill>
                  <a:srgbClr val="221E1F"/>
                </a:solidFill>
                <a:latin typeface="NOEPFV+TimesNewRomanPSMT"/>
                <a:cs typeface="NOEPFV+TimesNewRomanPSMT"/>
              </a:rPr>
              <a:t>hơi.</a:t>
            </a:r>
          </a:p>
          <a:p>
            <a:pPr marL="0" marR="0">
              <a:lnSpc>
                <a:spcPts val="1107"/>
              </a:lnSpc>
              <a:spcBef>
                <a:spcPts val="192"/>
              </a:spcBef>
              <a:spcAft>
                <a:spcPts val="0"/>
              </a:spcAft>
            </a:pPr>
            <a:r>
              <a:rPr sz="1000" dirty="0">
                <a:solidFill>
                  <a:srgbClr val="221E1F"/>
                </a:solidFill>
                <a:latin typeface="NOEPFV+TimesNewRomanPSMT"/>
                <a:cs typeface="NOEPFV+TimesNewRomanPSMT"/>
              </a:rPr>
              <a:t>Kiểm</a:t>
            </a:r>
            <a:r>
              <a:rPr sz="1000" spc="17" dirty="0">
                <a:solidFill>
                  <a:srgbClr val="221E1F"/>
                </a:solidFill>
                <a:latin typeface="NOEPFV+TimesNewRomanPSMT"/>
                <a:cs typeface="NOEPFV+TimesNewRomanPSMT"/>
              </a:rPr>
              <a:t> </a:t>
            </a:r>
            <a:r>
              <a:rPr sz="1000" dirty="0">
                <a:solidFill>
                  <a:srgbClr val="221E1F"/>
                </a:solidFill>
                <a:latin typeface="NOEPFV+TimesNewRomanPSMT"/>
                <a:cs typeface="NOEPFV+TimesNewRomanPSMT"/>
              </a:rPr>
              <a:t>tra</a:t>
            </a:r>
            <a:r>
              <a:rPr sz="1000" spc="17" dirty="0">
                <a:solidFill>
                  <a:srgbClr val="221E1F"/>
                </a:solidFill>
                <a:latin typeface="NOEPFV+TimesNewRomanPSMT"/>
                <a:cs typeface="NOEPFV+TimesNewRomanPSMT"/>
              </a:rPr>
              <a:t> </a:t>
            </a:r>
            <a:r>
              <a:rPr sz="1000" dirty="0">
                <a:solidFill>
                  <a:srgbClr val="221E1F"/>
                </a:solidFill>
                <a:latin typeface="NOEPFV+TimesNewRomanPSMT"/>
                <a:cs typeface="NOEPFV+TimesNewRomanPSMT"/>
              </a:rPr>
              <a:t>mức</a:t>
            </a:r>
            <a:r>
              <a:rPr sz="1000" spc="17" dirty="0">
                <a:solidFill>
                  <a:srgbClr val="221E1F"/>
                </a:solidFill>
                <a:latin typeface="NOEPFV+TimesNewRomanPSMT"/>
                <a:cs typeface="NOEPFV+TimesNewRomanPSMT"/>
              </a:rPr>
              <a:t> </a:t>
            </a:r>
            <a:r>
              <a:rPr sz="1000" dirty="0">
                <a:solidFill>
                  <a:srgbClr val="221E1F"/>
                </a:solidFill>
                <a:latin typeface="NOEPFV+TimesNewRomanPSMT"/>
                <a:cs typeface="NOEPFV+TimesNewRomanPSMT"/>
              </a:rPr>
              <a:t>&amp; nồng</a:t>
            </a:r>
            <a:r>
              <a:rPr sz="1000" spc="17" dirty="0">
                <a:solidFill>
                  <a:srgbClr val="221E1F"/>
                </a:solidFill>
                <a:latin typeface="NOEPFV+TimesNewRomanPSMT"/>
                <a:cs typeface="NOEPFV+TimesNewRomanPSMT"/>
              </a:rPr>
              <a:t> </a:t>
            </a:r>
            <a:r>
              <a:rPr sz="1000" dirty="0">
                <a:solidFill>
                  <a:srgbClr val="221E1F"/>
                </a:solidFill>
                <a:latin typeface="NOEPFV+TimesNewRomanPSMT"/>
                <a:cs typeface="NOEPFV+TimesNewRomanPSMT"/>
              </a:rPr>
              <a:t>độ</a:t>
            </a:r>
            <a:r>
              <a:rPr sz="1000" spc="17" dirty="0">
                <a:solidFill>
                  <a:srgbClr val="221E1F"/>
                </a:solidFill>
                <a:latin typeface="NOEPFV+TimesNewRomanPSMT"/>
                <a:cs typeface="NOEPFV+TimesNewRomanPSMT"/>
              </a:rPr>
              <a:t> </a:t>
            </a:r>
            <a:r>
              <a:rPr sz="1000" dirty="0">
                <a:solidFill>
                  <a:srgbClr val="221E1F"/>
                </a:solidFill>
                <a:latin typeface="NOEPFV+TimesNewRomanPSMT"/>
                <a:cs typeface="NOEPFV+TimesNewRomanPSMT"/>
              </a:rPr>
              <a:t>dung</a:t>
            </a:r>
            <a:r>
              <a:rPr sz="1000" spc="17" dirty="0">
                <a:solidFill>
                  <a:srgbClr val="221E1F"/>
                </a:solidFill>
                <a:latin typeface="NOEPFV+TimesNewRomanPSMT"/>
                <a:cs typeface="NOEPFV+TimesNewRomanPSMT"/>
              </a:rPr>
              <a:t> </a:t>
            </a:r>
            <a:r>
              <a:rPr sz="1000" dirty="0">
                <a:solidFill>
                  <a:srgbClr val="221E1F"/>
                </a:solidFill>
                <a:latin typeface="NOEPFV+TimesNewRomanPSMT"/>
                <a:cs typeface="NOEPFV+TimesNewRomanPSMT"/>
              </a:rPr>
              <a:t>dịch</a:t>
            </a:r>
          </a:p>
          <a:p>
            <a:pPr marL="0" marR="0">
              <a:lnSpc>
                <a:spcPts val="1107"/>
              </a:lnSpc>
              <a:spcBef>
                <a:spcPts val="192"/>
              </a:spcBef>
              <a:spcAft>
                <a:spcPts val="0"/>
              </a:spcAft>
            </a:pPr>
            <a:r>
              <a:rPr sz="1000" dirty="0">
                <a:solidFill>
                  <a:srgbClr val="221E1F"/>
                </a:solidFill>
                <a:latin typeface="NOEPFV+TimesNewRomanPSMT"/>
                <a:cs typeface="NOEPFV+TimesNewRomanPSMT"/>
              </a:rPr>
              <a:t>ắc </a:t>
            </a:r>
            <a:r>
              <a:rPr sz="1000" spc="-30" dirty="0">
                <a:solidFill>
                  <a:srgbClr val="221E1F"/>
                </a:solidFill>
                <a:latin typeface="NOEPFV+TimesNewRomanPSMT"/>
                <a:cs typeface="NOEPFV+TimesNewRomanPSMT"/>
              </a:rPr>
              <a:t>quy,</a:t>
            </a:r>
            <a:r>
              <a:rPr sz="1000" spc="11" dirty="0">
                <a:solidFill>
                  <a:srgbClr val="221E1F"/>
                </a:solidFill>
                <a:latin typeface="NOEPFV+TimesNewRomanPSMT"/>
                <a:cs typeface="NOEPFV+TimesNewRomanPSMT"/>
              </a:rPr>
              <a:t> </a:t>
            </a:r>
            <a:r>
              <a:rPr sz="1000" dirty="0">
                <a:solidFill>
                  <a:srgbClr val="221E1F"/>
                </a:solidFill>
                <a:latin typeface="NOEPFV+TimesNewRomanPSMT"/>
                <a:cs typeface="NOEPFV+TimesNewRomanPSMT"/>
              </a:rPr>
              <a:t>bổ sung nếu cần.</a:t>
            </a:r>
          </a:p>
        </p:txBody>
      </p:sp>
      <p:sp>
        <p:nvSpPr>
          <p:cNvPr id="19" name="object 19"/>
          <p:cNvSpPr txBox="1"/>
          <p:nvPr/>
        </p:nvSpPr>
        <p:spPr>
          <a:xfrm>
            <a:off x="563878" y="1365058"/>
            <a:ext cx="215900" cy="178742"/>
          </a:xfrm>
          <a:prstGeom prst="rect">
            <a:avLst/>
          </a:prstGeom>
        </p:spPr>
        <p:txBody>
          <a:bodyPr vert="horz" wrap="square" lIns="0" tIns="0" rIns="0" bIns="0" rtlCol="0">
            <a:spAutoFit/>
          </a:bodyPr>
          <a:lstStyle/>
          <a:p>
            <a:pPr marL="0" marR="0">
              <a:lnSpc>
                <a:spcPts val="1107"/>
              </a:lnSpc>
              <a:spcBef>
                <a:spcPts val="0"/>
              </a:spcBef>
              <a:spcAft>
                <a:spcPts val="0"/>
              </a:spcAft>
            </a:pPr>
            <a:r>
              <a:rPr sz="1000" dirty="0">
                <a:solidFill>
                  <a:srgbClr val="221E1F"/>
                </a:solidFill>
                <a:latin typeface="NOEPFV+TimesNewRomanPSMT"/>
                <a:cs typeface="NOEPFV+TimesNewRomanPSMT"/>
              </a:rPr>
              <a:t>2</a:t>
            </a:r>
          </a:p>
        </p:txBody>
      </p:sp>
      <p:sp>
        <p:nvSpPr>
          <p:cNvPr id="20" name="object 20"/>
          <p:cNvSpPr txBox="1"/>
          <p:nvPr/>
        </p:nvSpPr>
        <p:spPr>
          <a:xfrm>
            <a:off x="2973414" y="1387571"/>
            <a:ext cx="194721" cy="1362524"/>
          </a:xfrm>
          <a:prstGeom prst="rect">
            <a:avLst/>
          </a:prstGeom>
        </p:spPr>
        <p:txBody>
          <a:bodyPr vert="horz" wrap="square" lIns="0" tIns="0" rIns="0" bIns="0" rtlCol="0">
            <a:spAutoFit/>
          </a:bodyPr>
          <a:lstStyle/>
          <a:p>
            <a:pPr marL="0" marR="0">
              <a:lnSpc>
                <a:spcPts val="1107"/>
              </a:lnSpc>
              <a:spcBef>
                <a:spcPts val="0"/>
              </a:spcBef>
              <a:spcAft>
                <a:spcPts val="0"/>
              </a:spcAft>
            </a:pPr>
            <a:r>
              <a:rPr sz="1000" dirty="0">
                <a:solidFill>
                  <a:srgbClr val="221E1F"/>
                </a:solidFill>
                <a:latin typeface="NOEPFV+TimesNewRomanPSMT"/>
                <a:cs typeface="NOEPFV+TimesNewRomanPSMT"/>
              </a:rPr>
              <a:t>I</a:t>
            </a:r>
          </a:p>
          <a:p>
            <a:pPr marL="29" marR="0">
              <a:lnSpc>
                <a:spcPts val="1107"/>
              </a:lnSpc>
              <a:spcBef>
                <a:spcPts val="8213"/>
              </a:spcBef>
              <a:spcAft>
                <a:spcPts val="0"/>
              </a:spcAft>
            </a:pPr>
            <a:r>
              <a:rPr sz="1000" dirty="0">
                <a:solidFill>
                  <a:srgbClr val="221E1F"/>
                </a:solidFill>
                <a:latin typeface="NOEPFV+TimesNewRomanPSMT"/>
                <a:cs typeface="NOEPFV+TimesNewRomanPSMT"/>
              </a:rPr>
              <a:t>I</a:t>
            </a:r>
          </a:p>
        </p:txBody>
      </p:sp>
      <p:sp>
        <p:nvSpPr>
          <p:cNvPr id="21" name="object 21"/>
          <p:cNvSpPr txBox="1"/>
          <p:nvPr/>
        </p:nvSpPr>
        <p:spPr>
          <a:xfrm>
            <a:off x="3195664" y="1387571"/>
            <a:ext cx="194691" cy="178742"/>
          </a:xfrm>
          <a:prstGeom prst="rect">
            <a:avLst/>
          </a:prstGeom>
        </p:spPr>
        <p:txBody>
          <a:bodyPr vert="horz" wrap="square" lIns="0" tIns="0" rIns="0" bIns="0" rtlCol="0">
            <a:spAutoFit/>
          </a:bodyPr>
          <a:lstStyle/>
          <a:p>
            <a:pPr marL="0" marR="0">
              <a:lnSpc>
                <a:spcPts val="1107"/>
              </a:lnSpc>
              <a:spcBef>
                <a:spcPts val="0"/>
              </a:spcBef>
              <a:spcAft>
                <a:spcPts val="0"/>
              </a:spcAft>
            </a:pPr>
            <a:r>
              <a:rPr sz="1000" dirty="0">
                <a:solidFill>
                  <a:srgbClr val="221E1F"/>
                </a:solidFill>
                <a:latin typeface="NOEPFV+TimesNewRomanPSMT"/>
                <a:cs typeface="NOEPFV+TimesNewRomanPSMT"/>
              </a:rPr>
              <a:t>I</a:t>
            </a:r>
          </a:p>
        </p:txBody>
      </p:sp>
      <p:sp>
        <p:nvSpPr>
          <p:cNvPr id="22" name="object 22"/>
          <p:cNvSpPr txBox="1"/>
          <p:nvPr/>
        </p:nvSpPr>
        <p:spPr>
          <a:xfrm>
            <a:off x="3417914" y="1387571"/>
            <a:ext cx="194691" cy="178742"/>
          </a:xfrm>
          <a:prstGeom prst="rect">
            <a:avLst/>
          </a:prstGeom>
        </p:spPr>
        <p:txBody>
          <a:bodyPr vert="horz" wrap="square" lIns="0" tIns="0" rIns="0" bIns="0" rtlCol="0">
            <a:spAutoFit/>
          </a:bodyPr>
          <a:lstStyle/>
          <a:p>
            <a:pPr marL="0" marR="0">
              <a:lnSpc>
                <a:spcPts val="1107"/>
              </a:lnSpc>
              <a:spcBef>
                <a:spcPts val="0"/>
              </a:spcBef>
              <a:spcAft>
                <a:spcPts val="0"/>
              </a:spcAft>
            </a:pPr>
            <a:r>
              <a:rPr sz="1000" dirty="0">
                <a:solidFill>
                  <a:srgbClr val="221E1F"/>
                </a:solidFill>
                <a:latin typeface="NOEPFV+TimesNewRomanPSMT"/>
                <a:cs typeface="NOEPFV+TimesNewRomanPSMT"/>
              </a:rPr>
              <a:t>I</a:t>
            </a:r>
          </a:p>
        </p:txBody>
      </p:sp>
      <p:sp>
        <p:nvSpPr>
          <p:cNvPr id="23" name="object 23"/>
          <p:cNvSpPr txBox="1"/>
          <p:nvPr/>
        </p:nvSpPr>
        <p:spPr>
          <a:xfrm>
            <a:off x="3643339" y="1387571"/>
            <a:ext cx="194691" cy="178742"/>
          </a:xfrm>
          <a:prstGeom prst="rect">
            <a:avLst/>
          </a:prstGeom>
        </p:spPr>
        <p:txBody>
          <a:bodyPr vert="horz" wrap="square" lIns="0" tIns="0" rIns="0" bIns="0" rtlCol="0">
            <a:spAutoFit/>
          </a:bodyPr>
          <a:lstStyle/>
          <a:p>
            <a:pPr marL="0" marR="0">
              <a:lnSpc>
                <a:spcPts val="1107"/>
              </a:lnSpc>
              <a:spcBef>
                <a:spcPts val="0"/>
              </a:spcBef>
              <a:spcAft>
                <a:spcPts val="0"/>
              </a:spcAft>
            </a:pPr>
            <a:r>
              <a:rPr sz="1000" dirty="0">
                <a:solidFill>
                  <a:srgbClr val="221E1F"/>
                </a:solidFill>
                <a:latin typeface="NOEPFV+TimesNewRomanPSMT"/>
                <a:cs typeface="NOEPFV+TimesNewRomanPSMT"/>
              </a:rPr>
              <a:t>I</a:t>
            </a:r>
          </a:p>
        </p:txBody>
      </p:sp>
      <p:sp>
        <p:nvSpPr>
          <p:cNvPr id="24" name="object 24"/>
          <p:cNvSpPr txBox="1"/>
          <p:nvPr/>
        </p:nvSpPr>
        <p:spPr>
          <a:xfrm>
            <a:off x="3844888" y="1387571"/>
            <a:ext cx="194691" cy="178742"/>
          </a:xfrm>
          <a:prstGeom prst="rect">
            <a:avLst/>
          </a:prstGeom>
        </p:spPr>
        <p:txBody>
          <a:bodyPr vert="horz" wrap="square" lIns="0" tIns="0" rIns="0" bIns="0" rtlCol="0">
            <a:spAutoFit/>
          </a:bodyPr>
          <a:lstStyle/>
          <a:p>
            <a:pPr marL="0" marR="0">
              <a:lnSpc>
                <a:spcPts val="1107"/>
              </a:lnSpc>
              <a:spcBef>
                <a:spcPts val="0"/>
              </a:spcBef>
              <a:spcAft>
                <a:spcPts val="0"/>
              </a:spcAft>
            </a:pPr>
            <a:r>
              <a:rPr sz="1000" dirty="0">
                <a:solidFill>
                  <a:srgbClr val="221E1F"/>
                </a:solidFill>
                <a:latin typeface="NOEPFV+TimesNewRomanPSMT"/>
                <a:cs typeface="NOEPFV+TimesNewRomanPSMT"/>
              </a:rPr>
              <a:t>I</a:t>
            </a:r>
          </a:p>
        </p:txBody>
      </p:sp>
      <p:sp>
        <p:nvSpPr>
          <p:cNvPr id="25" name="object 25"/>
          <p:cNvSpPr txBox="1"/>
          <p:nvPr/>
        </p:nvSpPr>
        <p:spPr>
          <a:xfrm>
            <a:off x="4065106" y="1387571"/>
            <a:ext cx="194691" cy="178742"/>
          </a:xfrm>
          <a:prstGeom prst="rect">
            <a:avLst/>
          </a:prstGeom>
        </p:spPr>
        <p:txBody>
          <a:bodyPr vert="horz" wrap="square" lIns="0" tIns="0" rIns="0" bIns="0" rtlCol="0">
            <a:spAutoFit/>
          </a:bodyPr>
          <a:lstStyle/>
          <a:p>
            <a:pPr marL="0" marR="0">
              <a:lnSpc>
                <a:spcPts val="1107"/>
              </a:lnSpc>
              <a:spcBef>
                <a:spcPts val="0"/>
              </a:spcBef>
              <a:spcAft>
                <a:spcPts val="0"/>
              </a:spcAft>
            </a:pPr>
            <a:r>
              <a:rPr sz="1000" dirty="0">
                <a:solidFill>
                  <a:srgbClr val="221E1F"/>
                </a:solidFill>
                <a:latin typeface="NOEPFV+TimesNewRomanPSMT"/>
                <a:cs typeface="NOEPFV+TimesNewRomanPSMT"/>
              </a:rPr>
              <a:t>I</a:t>
            </a:r>
          </a:p>
        </p:txBody>
      </p:sp>
      <p:sp>
        <p:nvSpPr>
          <p:cNvPr id="26" name="object 26"/>
          <p:cNvSpPr txBox="1"/>
          <p:nvPr/>
        </p:nvSpPr>
        <p:spPr>
          <a:xfrm>
            <a:off x="4285451" y="1387571"/>
            <a:ext cx="194691" cy="178742"/>
          </a:xfrm>
          <a:prstGeom prst="rect">
            <a:avLst/>
          </a:prstGeom>
        </p:spPr>
        <p:txBody>
          <a:bodyPr vert="horz" wrap="square" lIns="0" tIns="0" rIns="0" bIns="0" rtlCol="0">
            <a:spAutoFit/>
          </a:bodyPr>
          <a:lstStyle/>
          <a:p>
            <a:pPr marL="0" marR="0">
              <a:lnSpc>
                <a:spcPts val="1107"/>
              </a:lnSpc>
              <a:spcBef>
                <a:spcPts val="0"/>
              </a:spcBef>
              <a:spcAft>
                <a:spcPts val="0"/>
              </a:spcAft>
            </a:pPr>
            <a:r>
              <a:rPr sz="1000" dirty="0">
                <a:solidFill>
                  <a:srgbClr val="221E1F"/>
                </a:solidFill>
                <a:latin typeface="NOEPFV+TimesNewRomanPSMT"/>
                <a:cs typeface="NOEPFV+TimesNewRomanPSMT"/>
              </a:rPr>
              <a:t>I</a:t>
            </a:r>
          </a:p>
        </p:txBody>
      </p:sp>
      <p:sp>
        <p:nvSpPr>
          <p:cNvPr id="27" name="object 27"/>
          <p:cNvSpPr txBox="1"/>
          <p:nvPr/>
        </p:nvSpPr>
        <p:spPr>
          <a:xfrm>
            <a:off x="4506812" y="1387571"/>
            <a:ext cx="194691" cy="178742"/>
          </a:xfrm>
          <a:prstGeom prst="rect">
            <a:avLst/>
          </a:prstGeom>
        </p:spPr>
        <p:txBody>
          <a:bodyPr vert="horz" wrap="square" lIns="0" tIns="0" rIns="0" bIns="0" rtlCol="0">
            <a:spAutoFit/>
          </a:bodyPr>
          <a:lstStyle/>
          <a:p>
            <a:pPr marL="0" marR="0">
              <a:lnSpc>
                <a:spcPts val="1107"/>
              </a:lnSpc>
              <a:spcBef>
                <a:spcPts val="0"/>
              </a:spcBef>
              <a:spcAft>
                <a:spcPts val="0"/>
              </a:spcAft>
            </a:pPr>
            <a:r>
              <a:rPr sz="1000" dirty="0">
                <a:solidFill>
                  <a:srgbClr val="221E1F"/>
                </a:solidFill>
                <a:latin typeface="NOEPFV+TimesNewRomanPSMT"/>
                <a:cs typeface="NOEPFV+TimesNewRomanPSMT"/>
              </a:rPr>
              <a:t>I</a:t>
            </a:r>
          </a:p>
        </p:txBody>
      </p:sp>
      <p:sp>
        <p:nvSpPr>
          <p:cNvPr id="28" name="object 28"/>
          <p:cNvSpPr txBox="1"/>
          <p:nvPr/>
        </p:nvSpPr>
        <p:spPr>
          <a:xfrm>
            <a:off x="4722077" y="1387571"/>
            <a:ext cx="194691" cy="178742"/>
          </a:xfrm>
          <a:prstGeom prst="rect">
            <a:avLst/>
          </a:prstGeom>
        </p:spPr>
        <p:txBody>
          <a:bodyPr vert="horz" wrap="square" lIns="0" tIns="0" rIns="0" bIns="0" rtlCol="0">
            <a:spAutoFit/>
          </a:bodyPr>
          <a:lstStyle/>
          <a:p>
            <a:pPr marL="0" marR="0">
              <a:lnSpc>
                <a:spcPts val="1107"/>
              </a:lnSpc>
              <a:spcBef>
                <a:spcPts val="0"/>
              </a:spcBef>
              <a:spcAft>
                <a:spcPts val="0"/>
              </a:spcAft>
            </a:pPr>
            <a:r>
              <a:rPr sz="1000" dirty="0">
                <a:solidFill>
                  <a:srgbClr val="221E1F"/>
                </a:solidFill>
                <a:latin typeface="NOEPFV+TimesNewRomanPSMT"/>
                <a:cs typeface="NOEPFV+TimesNewRomanPSMT"/>
              </a:rPr>
              <a:t>I</a:t>
            </a:r>
          </a:p>
        </p:txBody>
      </p:sp>
      <p:sp>
        <p:nvSpPr>
          <p:cNvPr id="29" name="object 29"/>
          <p:cNvSpPr txBox="1"/>
          <p:nvPr/>
        </p:nvSpPr>
        <p:spPr>
          <a:xfrm>
            <a:off x="4943311" y="1387571"/>
            <a:ext cx="194691" cy="178742"/>
          </a:xfrm>
          <a:prstGeom prst="rect">
            <a:avLst/>
          </a:prstGeom>
        </p:spPr>
        <p:txBody>
          <a:bodyPr vert="horz" wrap="square" lIns="0" tIns="0" rIns="0" bIns="0" rtlCol="0">
            <a:spAutoFit/>
          </a:bodyPr>
          <a:lstStyle/>
          <a:p>
            <a:pPr marL="0" marR="0">
              <a:lnSpc>
                <a:spcPts val="1107"/>
              </a:lnSpc>
              <a:spcBef>
                <a:spcPts val="0"/>
              </a:spcBef>
              <a:spcAft>
                <a:spcPts val="0"/>
              </a:spcAft>
            </a:pPr>
            <a:r>
              <a:rPr sz="1000" dirty="0">
                <a:solidFill>
                  <a:srgbClr val="221E1F"/>
                </a:solidFill>
                <a:latin typeface="NOEPFV+TimesNewRomanPSMT"/>
                <a:cs typeface="NOEPFV+TimesNewRomanPSMT"/>
              </a:rPr>
              <a:t>I</a:t>
            </a:r>
          </a:p>
        </p:txBody>
      </p:sp>
      <p:sp>
        <p:nvSpPr>
          <p:cNvPr id="30" name="object 30"/>
          <p:cNvSpPr txBox="1"/>
          <p:nvPr/>
        </p:nvSpPr>
        <p:spPr>
          <a:xfrm>
            <a:off x="5161624" y="1387571"/>
            <a:ext cx="194691" cy="178742"/>
          </a:xfrm>
          <a:prstGeom prst="rect">
            <a:avLst/>
          </a:prstGeom>
        </p:spPr>
        <p:txBody>
          <a:bodyPr vert="horz" wrap="square" lIns="0" tIns="0" rIns="0" bIns="0" rtlCol="0">
            <a:spAutoFit/>
          </a:bodyPr>
          <a:lstStyle/>
          <a:p>
            <a:pPr marL="0" marR="0">
              <a:lnSpc>
                <a:spcPts val="1107"/>
              </a:lnSpc>
              <a:spcBef>
                <a:spcPts val="0"/>
              </a:spcBef>
              <a:spcAft>
                <a:spcPts val="0"/>
              </a:spcAft>
            </a:pPr>
            <a:r>
              <a:rPr sz="1000" dirty="0">
                <a:solidFill>
                  <a:srgbClr val="221E1F"/>
                </a:solidFill>
                <a:latin typeface="NOEPFV+TimesNewRomanPSMT"/>
                <a:cs typeface="NOEPFV+TimesNewRomanPSMT"/>
              </a:rPr>
              <a:t>I</a:t>
            </a:r>
          </a:p>
        </p:txBody>
      </p:sp>
      <p:sp>
        <p:nvSpPr>
          <p:cNvPr id="31" name="object 31"/>
          <p:cNvSpPr txBox="1"/>
          <p:nvPr/>
        </p:nvSpPr>
        <p:spPr>
          <a:xfrm>
            <a:off x="5373587" y="1387571"/>
            <a:ext cx="194691" cy="178742"/>
          </a:xfrm>
          <a:prstGeom prst="rect">
            <a:avLst/>
          </a:prstGeom>
        </p:spPr>
        <p:txBody>
          <a:bodyPr vert="horz" wrap="square" lIns="0" tIns="0" rIns="0" bIns="0" rtlCol="0">
            <a:spAutoFit/>
          </a:bodyPr>
          <a:lstStyle/>
          <a:p>
            <a:pPr marL="0" marR="0">
              <a:lnSpc>
                <a:spcPts val="1107"/>
              </a:lnSpc>
              <a:spcBef>
                <a:spcPts val="0"/>
              </a:spcBef>
              <a:spcAft>
                <a:spcPts val="0"/>
              </a:spcAft>
            </a:pPr>
            <a:r>
              <a:rPr sz="1000" dirty="0">
                <a:solidFill>
                  <a:srgbClr val="221E1F"/>
                </a:solidFill>
                <a:latin typeface="NOEPFV+TimesNewRomanPSMT"/>
                <a:cs typeface="NOEPFV+TimesNewRomanPSMT"/>
              </a:rPr>
              <a:t>I</a:t>
            </a:r>
          </a:p>
        </p:txBody>
      </p:sp>
      <p:sp>
        <p:nvSpPr>
          <p:cNvPr id="32" name="object 32"/>
          <p:cNvSpPr txBox="1"/>
          <p:nvPr/>
        </p:nvSpPr>
        <p:spPr>
          <a:xfrm>
            <a:off x="5606124" y="1387571"/>
            <a:ext cx="194691" cy="178742"/>
          </a:xfrm>
          <a:prstGeom prst="rect">
            <a:avLst/>
          </a:prstGeom>
        </p:spPr>
        <p:txBody>
          <a:bodyPr vert="horz" wrap="square" lIns="0" tIns="0" rIns="0" bIns="0" rtlCol="0">
            <a:spAutoFit/>
          </a:bodyPr>
          <a:lstStyle/>
          <a:p>
            <a:pPr marL="0" marR="0">
              <a:lnSpc>
                <a:spcPts val="1107"/>
              </a:lnSpc>
              <a:spcBef>
                <a:spcPts val="0"/>
              </a:spcBef>
              <a:spcAft>
                <a:spcPts val="0"/>
              </a:spcAft>
            </a:pPr>
            <a:r>
              <a:rPr sz="1000" dirty="0">
                <a:solidFill>
                  <a:srgbClr val="221E1F"/>
                </a:solidFill>
                <a:latin typeface="NOEPFV+TimesNewRomanPSMT"/>
                <a:cs typeface="NOEPFV+TimesNewRomanPSMT"/>
              </a:rPr>
              <a:t>I</a:t>
            </a:r>
          </a:p>
        </p:txBody>
      </p:sp>
      <p:sp>
        <p:nvSpPr>
          <p:cNvPr id="33" name="object 33"/>
          <p:cNvSpPr txBox="1"/>
          <p:nvPr/>
        </p:nvSpPr>
        <p:spPr>
          <a:xfrm>
            <a:off x="5803990" y="1387571"/>
            <a:ext cx="194691" cy="178742"/>
          </a:xfrm>
          <a:prstGeom prst="rect">
            <a:avLst/>
          </a:prstGeom>
        </p:spPr>
        <p:txBody>
          <a:bodyPr vert="horz" wrap="square" lIns="0" tIns="0" rIns="0" bIns="0" rtlCol="0">
            <a:spAutoFit/>
          </a:bodyPr>
          <a:lstStyle/>
          <a:p>
            <a:pPr marL="0" marR="0">
              <a:lnSpc>
                <a:spcPts val="1107"/>
              </a:lnSpc>
              <a:spcBef>
                <a:spcPts val="0"/>
              </a:spcBef>
              <a:spcAft>
                <a:spcPts val="0"/>
              </a:spcAft>
            </a:pPr>
            <a:r>
              <a:rPr sz="1000" dirty="0">
                <a:solidFill>
                  <a:srgbClr val="221E1F"/>
                </a:solidFill>
                <a:latin typeface="NOEPFV+TimesNewRomanPSMT"/>
                <a:cs typeface="NOEPFV+TimesNewRomanPSMT"/>
              </a:rPr>
              <a:t>I</a:t>
            </a:r>
          </a:p>
        </p:txBody>
      </p:sp>
      <p:sp>
        <p:nvSpPr>
          <p:cNvPr id="34" name="object 34"/>
          <p:cNvSpPr txBox="1"/>
          <p:nvPr/>
        </p:nvSpPr>
        <p:spPr>
          <a:xfrm>
            <a:off x="6020398" y="1387571"/>
            <a:ext cx="194721" cy="1362524"/>
          </a:xfrm>
          <a:prstGeom prst="rect">
            <a:avLst/>
          </a:prstGeom>
        </p:spPr>
        <p:txBody>
          <a:bodyPr vert="horz" wrap="square" lIns="0" tIns="0" rIns="0" bIns="0" rtlCol="0">
            <a:spAutoFit/>
          </a:bodyPr>
          <a:lstStyle/>
          <a:p>
            <a:pPr marL="0" marR="0">
              <a:lnSpc>
                <a:spcPts val="1107"/>
              </a:lnSpc>
              <a:spcBef>
                <a:spcPts val="0"/>
              </a:spcBef>
              <a:spcAft>
                <a:spcPts val="0"/>
              </a:spcAft>
            </a:pPr>
            <a:r>
              <a:rPr sz="1000" dirty="0">
                <a:solidFill>
                  <a:srgbClr val="221E1F"/>
                </a:solidFill>
                <a:latin typeface="NOEPFV+TimesNewRomanPSMT"/>
                <a:cs typeface="NOEPFV+TimesNewRomanPSMT"/>
              </a:rPr>
              <a:t>I</a:t>
            </a:r>
          </a:p>
          <a:p>
            <a:pPr marL="29" marR="0">
              <a:lnSpc>
                <a:spcPts val="1107"/>
              </a:lnSpc>
              <a:spcBef>
                <a:spcPts val="8213"/>
              </a:spcBef>
              <a:spcAft>
                <a:spcPts val="0"/>
              </a:spcAft>
            </a:pPr>
            <a:r>
              <a:rPr sz="1000" dirty="0">
                <a:solidFill>
                  <a:srgbClr val="221E1F"/>
                </a:solidFill>
                <a:latin typeface="NOEPFV+TimesNewRomanPSMT"/>
                <a:cs typeface="NOEPFV+TimesNewRomanPSMT"/>
              </a:rPr>
              <a:t>I</a:t>
            </a:r>
          </a:p>
        </p:txBody>
      </p:sp>
      <p:sp>
        <p:nvSpPr>
          <p:cNvPr id="35" name="object 35"/>
          <p:cNvSpPr txBox="1"/>
          <p:nvPr/>
        </p:nvSpPr>
        <p:spPr>
          <a:xfrm>
            <a:off x="6243791" y="1387571"/>
            <a:ext cx="194721" cy="1362524"/>
          </a:xfrm>
          <a:prstGeom prst="rect">
            <a:avLst/>
          </a:prstGeom>
        </p:spPr>
        <p:txBody>
          <a:bodyPr vert="horz" wrap="square" lIns="0" tIns="0" rIns="0" bIns="0" rtlCol="0">
            <a:spAutoFit/>
          </a:bodyPr>
          <a:lstStyle/>
          <a:p>
            <a:pPr marL="0" marR="0">
              <a:lnSpc>
                <a:spcPts val="1107"/>
              </a:lnSpc>
              <a:spcBef>
                <a:spcPts val="0"/>
              </a:spcBef>
              <a:spcAft>
                <a:spcPts val="0"/>
              </a:spcAft>
            </a:pPr>
            <a:r>
              <a:rPr sz="1000" dirty="0">
                <a:solidFill>
                  <a:srgbClr val="221E1F"/>
                </a:solidFill>
                <a:latin typeface="NOEPFV+TimesNewRomanPSMT"/>
                <a:cs typeface="NOEPFV+TimesNewRomanPSMT"/>
              </a:rPr>
              <a:t>I</a:t>
            </a:r>
          </a:p>
          <a:p>
            <a:pPr marL="29" marR="0">
              <a:lnSpc>
                <a:spcPts val="1107"/>
              </a:lnSpc>
              <a:spcBef>
                <a:spcPts val="8213"/>
              </a:spcBef>
              <a:spcAft>
                <a:spcPts val="0"/>
              </a:spcAft>
            </a:pPr>
            <a:r>
              <a:rPr sz="1000" dirty="0">
                <a:solidFill>
                  <a:srgbClr val="221E1F"/>
                </a:solidFill>
                <a:latin typeface="NOEPFV+TimesNewRomanPSMT"/>
                <a:cs typeface="NOEPFV+TimesNewRomanPSMT"/>
              </a:rPr>
              <a:t>I</a:t>
            </a:r>
          </a:p>
        </p:txBody>
      </p:sp>
      <p:sp>
        <p:nvSpPr>
          <p:cNvPr id="36" name="object 36"/>
          <p:cNvSpPr txBox="1"/>
          <p:nvPr/>
        </p:nvSpPr>
        <p:spPr>
          <a:xfrm>
            <a:off x="6454103" y="1387571"/>
            <a:ext cx="194721" cy="1362524"/>
          </a:xfrm>
          <a:prstGeom prst="rect">
            <a:avLst/>
          </a:prstGeom>
        </p:spPr>
        <p:txBody>
          <a:bodyPr vert="horz" wrap="square" lIns="0" tIns="0" rIns="0" bIns="0" rtlCol="0">
            <a:spAutoFit/>
          </a:bodyPr>
          <a:lstStyle/>
          <a:p>
            <a:pPr marL="0" marR="0">
              <a:lnSpc>
                <a:spcPts val="1107"/>
              </a:lnSpc>
              <a:spcBef>
                <a:spcPts val="0"/>
              </a:spcBef>
              <a:spcAft>
                <a:spcPts val="0"/>
              </a:spcAft>
            </a:pPr>
            <a:r>
              <a:rPr sz="1000" dirty="0">
                <a:solidFill>
                  <a:srgbClr val="221E1F"/>
                </a:solidFill>
                <a:latin typeface="NOEPFV+TimesNewRomanPSMT"/>
                <a:cs typeface="NOEPFV+TimesNewRomanPSMT"/>
              </a:rPr>
              <a:t>I</a:t>
            </a:r>
          </a:p>
          <a:p>
            <a:pPr marL="29" marR="0">
              <a:lnSpc>
                <a:spcPts val="1107"/>
              </a:lnSpc>
              <a:spcBef>
                <a:spcPts val="8213"/>
              </a:spcBef>
              <a:spcAft>
                <a:spcPts val="0"/>
              </a:spcAft>
            </a:pPr>
            <a:r>
              <a:rPr sz="1000" dirty="0">
                <a:solidFill>
                  <a:srgbClr val="221E1F"/>
                </a:solidFill>
                <a:latin typeface="NOEPFV+TimesNewRomanPSMT"/>
                <a:cs typeface="NOEPFV+TimesNewRomanPSMT"/>
              </a:rPr>
              <a:t>I</a:t>
            </a:r>
          </a:p>
        </p:txBody>
      </p:sp>
      <p:sp>
        <p:nvSpPr>
          <p:cNvPr id="37" name="object 37"/>
          <p:cNvSpPr txBox="1"/>
          <p:nvPr/>
        </p:nvSpPr>
        <p:spPr>
          <a:xfrm>
            <a:off x="6671527" y="1387571"/>
            <a:ext cx="194720" cy="1362524"/>
          </a:xfrm>
          <a:prstGeom prst="rect">
            <a:avLst/>
          </a:prstGeom>
        </p:spPr>
        <p:txBody>
          <a:bodyPr vert="horz" wrap="square" lIns="0" tIns="0" rIns="0" bIns="0" rtlCol="0">
            <a:spAutoFit/>
          </a:bodyPr>
          <a:lstStyle/>
          <a:p>
            <a:pPr marL="0" marR="0">
              <a:lnSpc>
                <a:spcPts val="1107"/>
              </a:lnSpc>
              <a:spcBef>
                <a:spcPts val="0"/>
              </a:spcBef>
              <a:spcAft>
                <a:spcPts val="0"/>
              </a:spcAft>
            </a:pPr>
            <a:r>
              <a:rPr sz="1000" dirty="0">
                <a:solidFill>
                  <a:srgbClr val="221E1F"/>
                </a:solidFill>
                <a:latin typeface="NOEPFV+TimesNewRomanPSMT"/>
                <a:cs typeface="NOEPFV+TimesNewRomanPSMT"/>
              </a:rPr>
              <a:t>I</a:t>
            </a:r>
          </a:p>
          <a:p>
            <a:pPr marL="28" marR="0">
              <a:lnSpc>
                <a:spcPts val="1107"/>
              </a:lnSpc>
              <a:spcBef>
                <a:spcPts val="8213"/>
              </a:spcBef>
              <a:spcAft>
                <a:spcPts val="0"/>
              </a:spcAft>
            </a:pPr>
            <a:r>
              <a:rPr sz="1000" dirty="0">
                <a:solidFill>
                  <a:srgbClr val="221E1F"/>
                </a:solidFill>
                <a:latin typeface="NOEPFV+TimesNewRomanPSMT"/>
                <a:cs typeface="NOEPFV+TimesNewRomanPSMT"/>
              </a:rPr>
              <a:t>I</a:t>
            </a:r>
          </a:p>
        </p:txBody>
      </p:sp>
      <p:sp>
        <p:nvSpPr>
          <p:cNvPr id="38" name="object 38"/>
          <p:cNvSpPr txBox="1"/>
          <p:nvPr/>
        </p:nvSpPr>
        <p:spPr>
          <a:xfrm>
            <a:off x="6888951" y="1387571"/>
            <a:ext cx="194720" cy="1362524"/>
          </a:xfrm>
          <a:prstGeom prst="rect">
            <a:avLst/>
          </a:prstGeom>
        </p:spPr>
        <p:txBody>
          <a:bodyPr vert="horz" wrap="square" lIns="0" tIns="0" rIns="0" bIns="0" rtlCol="0">
            <a:spAutoFit/>
          </a:bodyPr>
          <a:lstStyle/>
          <a:p>
            <a:pPr marL="0" marR="0">
              <a:lnSpc>
                <a:spcPts val="1107"/>
              </a:lnSpc>
              <a:spcBef>
                <a:spcPts val="0"/>
              </a:spcBef>
              <a:spcAft>
                <a:spcPts val="0"/>
              </a:spcAft>
            </a:pPr>
            <a:r>
              <a:rPr sz="1000" dirty="0">
                <a:solidFill>
                  <a:srgbClr val="221E1F"/>
                </a:solidFill>
                <a:latin typeface="NOEPFV+TimesNewRomanPSMT"/>
                <a:cs typeface="NOEPFV+TimesNewRomanPSMT"/>
              </a:rPr>
              <a:t>I</a:t>
            </a:r>
          </a:p>
          <a:p>
            <a:pPr marL="28" marR="0">
              <a:lnSpc>
                <a:spcPts val="1107"/>
              </a:lnSpc>
              <a:spcBef>
                <a:spcPts val="8213"/>
              </a:spcBef>
              <a:spcAft>
                <a:spcPts val="0"/>
              </a:spcAft>
            </a:pPr>
            <a:r>
              <a:rPr sz="1000" dirty="0">
                <a:solidFill>
                  <a:srgbClr val="221E1F"/>
                </a:solidFill>
                <a:latin typeface="NOEPFV+TimesNewRomanPSMT"/>
                <a:cs typeface="NOEPFV+TimesNewRomanPSMT"/>
              </a:rPr>
              <a:t>I</a:t>
            </a:r>
          </a:p>
        </p:txBody>
      </p:sp>
      <p:sp>
        <p:nvSpPr>
          <p:cNvPr id="39" name="object 39"/>
          <p:cNvSpPr txBox="1"/>
          <p:nvPr/>
        </p:nvSpPr>
        <p:spPr>
          <a:xfrm>
            <a:off x="7118313" y="1387571"/>
            <a:ext cx="194720" cy="1362524"/>
          </a:xfrm>
          <a:prstGeom prst="rect">
            <a:avLst/>
          </a:prstGeom>
        </p:spPr>
        <p:txBody>
          <a:bodyPr vert="horz" wrap="square" lIns="0" tIns="0" rIns="0" bIns="0" rtlCol="0">
            <a:spAutoFit/>
          </a:bodyPr>
          <a:lstStyle/>
          <a:p>
            <a:pPr marL="0" marR="0">
              <a:lnSpc>
                <a:spcPts val="1107"/>
              </a:lnSpc>
              <a:spcBef>
                <a:spcPts val="0"/>
              </a:spcBef>
              <a:spcAft>
                <a:spcPts val="0"/>
              </a:spcAft>
            </a:pPr>
            <a:r>
              <a:rPr sz="1000" dirty="0">
                <a:solidFill>
                  <a:srgbClr val="221E1F"/>
                </a:solidFill>
                <a:latin typeface="NOEPFV+TimesNewRomanPSMT"/>
                <a:cs typeface="NOEPFV+TimesNewRomanPSMT"/>
              </a:rPr>
              <a:t>I</a:t>
            </a:r>
          </a:p>
          <a:p>
            <a:pPr marL="28" marR="0">
              <a:lnSpc>
                <a:spcPts val="1107"/>
              </a:lnSpc>
              <a:spcBef>
                <a:spcPts val="8213"/>
              </a:spcBef>
              <a:spcAft>
                <a:spcPts val="0"/>
              </a:spcAft>
            </a:pPr>
            <a:r>
              <a:rPr sz="1000" dirty="0">
                <a:solidFill>
                  <a:srgbClr val="221E1F"/>
                </a:solidFill>
                <a:latin typeface="NOEPFV+TimesNewRomanPSMT"/>
                <a:cs typeface="NOEPFV+TimesNewRomanPSMT"/>
              </a:rPr>
              <a:t>I</a:t>
            </a:r>
          </a:p>
        </p:txBody>
      </p:sp>
      <p:sp>
        <p:nvSpPr>
          <p:cNvPr id="40" name="object 40"/>
          <p:cNvSpPr txBox="1"/>
          <p:nvPr/>
        </p:nvSpPr>
        <p:spPr>
          <a:xfrm>
            <a:off x="806829" y="1856548"/>
            <a:ext cx="1955672" cy="343842"/>
          </a:xfrm>
          <a:prstGeom prst="rect">
            <a:avLst/>
          </a:prstGeom>
        </p:spPr>
        <p:txBody>
          <a:bodyPr vert="horz" wrap="square" lIns="0" tIns="0" rIns="0" bIns="0" rtlCol="0">
            <a:spAutoFit/>
          </a:bodyPr>
          <a:lstStyle/>
          <a:p>
            <a:pPr marL="0" marR="0">
              <a:lnSpc>
                <a:spcPts val="1107"/>
              </a:lnSpc>
              <a:spcBef>
                <a:spcPts val="0"/>
              </a:spcBef>
              <a:spcAft>
                <a:spcPts val="0"/>
              </a:spcAft>
            </a:pPr>
            <a:r>
              <a:rPr sz="1000" dirty="0">
                <a:solidFill>
                  <a:srgbClr val="221E1F"/>
                </a:solidFill>
                <a:latin typeface="NOEPFV+TimesNewRomanPSMT"/>
                <a:cs typeface="NOEPFV+TimesNewRomanPSMT"/>
              </a:rPr>
              <a:t>Kiểm</a:t>
            </a:r>
            <a:r>
              <a:rPr sz="1000" spc="-43" dirty="0">
                <a:solidFill>
                  <a:srgbClr val="221E1F"/>
                </a:solidFill>
                <a:latin typeface="NOEPFV+TimesNewRomanPSMT"/>
                <a:cs typeface="NOEPFV+TimesNewRomanPSMT"/>
              </a:rPr>
              <a:t> </a:t>
            </a:r>
            <a:r>
              <a:rPr sz="1000" dirty="0">
                <a:solidFill>
                  <a:srgbClr val="221E1F"/>
                </a:solidFill>
                <a:latin typeface="NOEPFV+TimesNewRomanPSMT"/>
                <a:cs typeface="NOEPFV+TimesNewRomanPSMT"/>
              </a:rPr>
              <a:t>tra</a:t>
            </a:r>
            <a:r>
              <a:rPr sz="1000" spc="-43" dirty="0">
                <a:solidFill>
                  <a:srgbClr val="221E1F"/>
                </a:solidFill>
                <a:latin typeface="NOEPFV+TimesNewRomanPSMT"/>
                <a:cs typeface="NOEPFV+TimesNewRomanPSMT"/>
              </a:rPr>
              <a:t> </a:t>
            </a:r>
            <a:r>
              <a:rPr sz="1000" dirty="0">
                <a:solidFill>
                  <a:srgbClr val="221E1F"/>
                </a:solidFill>
                <a:latin typeface="NOEPFV+TimesNewRomanPSMT"/>
                <a:cs typeface="NOEPFV+TimesNewRomanPSMT"/>
              </a:rPr>
              <a:t>bảng</a:t>
            </a:r>
            <a:r>
              <a:rPr sz="1000" spc="-43" dirty="0">
                <a:solidFill>
                  <a:srgbClr val="221E1F"/>
                </a:solidFill>
                <a:latin typeface="NOEPFV+TimesNewRomanPSMT"/>
                <a:cs typeface="NOEPFV+TimesNewRomanPSMT"/>
              </a:rPr>
              <a:t> </a:t>
            </a:r>
            <a:r>
              <a:rPr sz="1000" dirty="0">
                <a:solidFill>
                  <a:srgbClr val="221E1F"/>
                </a:solidFill>
                <a:latin typeface="NOEPFV+TimesNewRomanPSMT"/>
                <a:cs typeface="NOEPFV+TimesNewRomanPSMT"/>
              </a:rPr>
              <a:t>cầu</a:t>
            </a:r>
            <a:r>
              <a:rPr sz="1000" spc="-43" dirty="0">
                <a:solidFill>
                  <a:srgbClr val="221E1F"/>
                </a:solidFill>
                <a:latin typeface="NOEPFV+TimesNewRomanPSMT"/>
                <a:cs typeface="NOEPFV+TimesNewRomanPSMT"/>
              </a:rPr>
              <a:t> </a:t>
            </a:r>
            <a:r>
              <a:rPr sz="1000" dirty="0">
                <a:solidFill>
                  <a:srgbClr val="221E1F"/>
                </a:solidFill>
                <a:latin typeface="NOEPFV+TimesNewRomanPSMT"/>
                <a:cs typeface="NOEPFV+TimesNewRomanPSMT"/>
              </a:rPr>
              <a:t>chì,</a:t>
            </a:r>
            <a:r>
              <a:rPr sz="1000" spc="-43" dirty="0">
                <a:solidFill>
                  <a:srgbClr val="221E1F"/>
                </a:solidFill>
                <a:latin typeface="NOEPFV+TimesNewRomanPSMT"/>
                <a:cs typeface="NOEPFV+TimesNewRomanPSMT"/>
              </a:rPr>
              <a:t> </a:t>
            </a:r>
            <a:r>
              <a:rPr sz="1000" dirty="0">
                <a:solidFill>
                  <a:srgbClr val="221E1F"/>
                </a:solidFill>
                <a:latin typeface="NOEPFV+TimesNewRomanPSMT"/>
                <a:cs typeface="NOEPFV+TimesNewRomanPSMT"/>
              </a:rPr>
              <a:t>rơ</a:t>
            </a:r>
            <a:r>
              <a:rPr sz="1000" spc="-43" dirty="0">
                <a:solidFill>
                  <a:srgbClr val="221E1F"/>
                </a:solidFill>
                <a:latin typeface="NOEPFV+TimesNewRomanPSMT"/>
                <a:cs typeface="NOEPFV+TimesNewRomanPSMT"/>
              </a:rPr>
              <a:t> </a:t>
            </a:r>
            <a:r>
              <a:rPr sz="1000" dirty="0">
                <a:solidFill>
                  <a:srgbClr val="221E1F"/>
                </a:solidFill>
                <a:latin typeface="NOEPFV+TimesNewRomanPSMT"/>
                <a:cs typeface="NOEPFV+TimesNewRomanPSMT"/>
              </a:rPr>
              <a:t>le,</a:t>
            </a:r>
            <a:r>
              <a:rPr sz="1000" spc="-43" dirty="0">
                <a:solidFill>
                  <a:srgbClr val="221E1F"/>
                </a:solidFill>
                <a:latin typeface="NOEPFV+TimesNewRomanPSMT"/>
                <a:cs typeface="NOEPFV+TimesNewRomanPSMT"/>
              </a:rPr>
              <a:t> </a:t>
            </a:r>
            <a:r>
              <a:rPr sz="1000" dirty="0">
                <a:solidFill>
                  <a:srgbClr val="221E1F"/>
                </a:solidFill>
                <a:latin typeface="NOEPFV+TimesNewRomanPSMT"/>
                <a:cs typeface="NOEPFV+TimesNewRomanPSMT"/>
              </a:rPr>
              <a:t>dây</a:t>
            </a:r>
            <a:r>
              <a:rPr sz="1000" spc="-43" dirty="0">
                <a:solidFill>
                  <a:srgbClr val="221E1F"/>
                </a:solidFill>
                <a:latin typeface="NOEPFV+TimesNewRomanPSMT"/>
                <a:cs typeface="NOEPFV+TimesNewRomanPSMT"/>
              </a:rPr>
              <a:t> </a:t>
            </a:r>
            <a:r>
              <a:rPr sz="1000" dirty="0">
                <a:solidFill>
                  <a:srgbClr val="221E1F"/>
                </a:solidFill>
                <a:latin typeface="NOEPFV+TimesNewRomanPSMT"/>
                <a:cs typeface="NOEPFV+TimesNewRomanPSMT"/>
              </a:rPr>
              <a:t>dẫn</a:t>
            </a:r>
          </a:p>
          <a:p>
            <a:pPr marL="0" marR="0">
              <a:lnSpc>
                <a:spcPts val="1107"/>
              </a:lnSpc>
              <a:spcBef>
                <a:spcPts val="192"/>
              </a:spcBef>
              <a:spcAft>
                <a:spcPts val="0"/>
              </a:spcAft>
            </a:pPr>
            <a:r>
              <a:rPr sz="1000" dirty="0">
                <a:solidFill>
                  <a:srgbClr val="221E1F"/>
                </a:solidFill>
                <a:latin typeface="NOEPFV+TimesNewRomanPSMT"/>
                <a:cs typeface="NOEPFV+TimesNewRomanPSMT"/>
              </a:rPr>
              <a:t>&amp;</a:t>
            </a:r>
            <a:r>
              <a:rPr sz="1000" spc="-18" dirty="0">
                <a:solidFill>
                  <a:srgbClr val="221E1F"/>
                </a:solidFill>
                <a:latin typeface="NOEPFV+TimesNewRomanPSMT"/>
                <a:cs typeface="NOEPFV+TimesNewRomanPSMT"/>
              </a:rPr>
              <a:t> </a:t>
            </a:r>
            <a:r>
              <a:rPr sz="1000" dirty="0">
                <a:solidFill>
                  <a:srgbClr val="221E1F"/>
                </a:solidFill>
                <a:latin typeface="NOEPFV+TimesNewRomanPSMT"/>
                <a:cs typeface="NOEPFV+TimesNewRomanPSMT"/>
              </a:rPr>
              <a:t>thay thế nếu hư hỏng</a:t>
            </a:r>
          </a:p>
        </p:txBody>
      </p:sp>
      <p:sp>
        <p:nvSpPr>
          <p:cNvPr id="41" name="object 41"/>
          <p:cNvSpPr txBox="1"/>
          <p:nvPr/>
        </p:nvSpPr>
        <p:spPr>
          <a:xfrm>
            <a:off x="563878" y="1948115"/>
            <a:ext cx="215900" cy="783008"/>
          </a:xfrm>
          <a:prstGeom prst="rect">
            <a:avLst/>
          </a:prstGeom>
        </p:spPr>
        <p:txBody>
          <a:bodyPr vert="horz" wrap="square" lIns="0" tIns="0" rIns="0" bIns="0" rtlCol="0">
            <a:spAutoFit/>
          </a:bodyPr>
          <a:lstStyle/>
          <a:p>
            <a:pPr marL="0" marR="0">
              <a:lnSpc>
                <a:spcPts val="1107"/>
              </a:lnSpc>
              <a:spcBef>
                <a:spcPts val="0"/>
              </a:spcBef>
              <a:spcAft>
                <a:spcPts val="0"/>
              </a:spcAft>
            </a:pPr>
            <a:r>
              <a:rPr sz="1000" dirty="0">
                <a:solidFill>
                  <a:srgbClr val="221E1F"/>
                </a:solidFill>
                <a:latin typeface="NOEPFV+TimesNewRomanPSMT"/>
                <a:cs typeface="NOEPFV+TimesNewRomanPSMT"/>
              </a:rPr>
              <a:t>3</a:t>
            </a:r>
          </a:p>
          <a:p>
            <a:pPr marL="0" marR="0">
              <a:lnSpc>
                <a:spcPts val="1107"/>
              </a:lnSpc>
              <a:spcBef>
                <a:spcPts val="1310"/>
              </a:spcBef>
              <a:spcAft>
                <a:spcPts val="0"/>
              </a:spcAft>
            </a:pPr>
            <a:r>
              <a:rPr sz="1000" dirty="0">
                <a:solidFill>
                  <a:srgbClr val="221E1F"/>
                </a:solidFill>
                <a:latin typeface="NOEPFV+TimesNewRomanPSMT"/>
                <a:cs typeface="NOEPFV+TimesNewRomanPSMT"/>
              </a:rPr>
              <a:t>4</a:t>
            </a:r>
          </a:p>
          <a:p>
            <a:pPr marL="0" marR="0">
              <a:lnSpc>
                <a:spcPts val="1107"/>
              </a:lnSpc>
              <a:spcBef>
                <a:spcPts val="1282"/>
              </a:spcBef>
              <a:spcAft>
                <a:spcPts val="0"/>
              </a:spcAft>
            </a:pPr>
            <a:r>
              <a:rPr sz="1000" dirty="0">
                <a:solidFill>
                  <a:srgbClr val="221E1F"/>
                </a:solidFill>
                <a:latin typeface="NOEPFV+TimesNewRomanPSMT"/>
                <a:cs typeface="NOEPFV+TimesNewRomanPSMT"/>
              </a:rPr>
              <a:t>5</a:t>
            </a:r>
          </a:p>
        </p:txBody>
      </p:sp>
      <p:sp>
        <p:nvSpPr>
          <p:cNvPr id="42" name="object 42"/>
          <p:cNvSpPr txBox="1"/>
          <p:nvPr/>
        </p:nvSpPr>
        <p:spPr>
          <a:xfrm>
            <a:off x="4068316" y="1947988"/>
            <a:ext cx="2028425" cy="485828"/>
          </a:xfrm>
          <a:prstGeom prst="rect">
            <a:avLst/>
          </a:prstGeom>
        </p:spPr>
        <p:txBody>
          <a:bodyPr vert="horz" wrap="square" lIns="0" tIns="0" rIns="0" bIns="0" rtlCol="0">
            <a:spAutoFit/>
          </a:bodyPr>
          <a:lstStyle/>
          <a:p>
            <a:pPr marL="0" marR="0">
              <a:lnSpc>
                <a:spcPts val="1107"/>
              </a:lnSpc>
              <a:spcBef>
                <a:spcPts val="0"/>
              </a:spcBef>
              <a:spcAft>
                <a:spcPts val="0"/>
              </a:spcAft>
            </a:pPr>
            <a:r>
              <a:rPr sz="1000" dirty="0">
                <a:solidFill>
                  <a:srgbClr val="221E1F"/>
                </a:solidFill>
                <a:latin typeface="NOEPFV+TimesNewRomanPSMT"/>
                <a:cs typeface="NOEPFV+TimesNewRomanPSMT"/>
              </a:rPr>
              <a:t>Kiểm tra hàng </a:t>
            </a:r>
            <a:r>
              <a:rPr sz="1000" spc="-25" dirty="0">
                <a:solidFill>
                  <a:srgbClr val="221E1F"/>
                </a:solidFill>
                <a:latin typeface="NOEPFV+TimesNewRomanPSMT"/>
                <a:cs typeface="NOEPFV+TimesNewRomanPSMT"/>
              </a:rPr>
              <a:t>ngày,</a:t>
            </a:r>
            <a:r>
              <a:rPr sz="1000" dirty="0">
                <a:solidFill>
                  <a:srgbClr val="221E1F"/>
                </a:solidFill>
                <a:latin typeface="NOEPFV+TimesNewRomanPSMT"/>
                <a:cs typeface="NOEPFV+TimesNewRomanPSMT"/>
              </a:rPr>
              <a:t> hư hỏng thay thế</a:t>
            </a:r>
          </a:p>
          <a:p>
            <a:pPr marL="0" marR="0">
              <a:lnSpc>
                <a:spcPts val="1107"/>
              </a:lnSpc>
              <a:spcBef>
                <a:spcPts val="1310"/>
              </a:spcBef>
              <a:spcAft>
                <a:spcPts val="0"/>
              </a:spcAft>
            </a:pPr>
            <a:r>
              <a:rPr sz="1000" dirty="0">
                <a:solidFill>
                  <a:srgbClr val="221E1F"/>
                </a:solidFill>
                <a:latin typeface="NOEPFV+TimesNewRomanPSMT"/>
                <a:cs typeface="NOEPFV+TimesNewRomanPSMT"/>
              </a:rPr>
              <a:t>Kiểm tra hàng </a:t>
            </a:r>
            <a:r>
              <a:rPr sz="1000" spc="-25" dirty="0">
                <a:solidFill>
                  <a:srgbClr val="221E1F"/>
                </a:solidFill>
                <a:latin typeface="NOEPFV+TimesNewRomanPSMT"/>
                <a:cs typeface="NOEPFV+TimesNewRomanPSMT"/>
              </a:rPr>
              <a:t>ngày,</a:t>
            </a:r>
            <a:r>
              <a:rPr sz="1000" dirty="0">
                <a:solidFill>
                  <a:srgbClr val="221E1F"/>
                </a:solidFill>
                <a:latin typeface="NOEPFV+TimesNewRomanPSMT"/>
                <a:cs typeface="NOEPFV+TimesNewRomanPSMT"/>
              </a:rPr>
              <a:t> hư hỏng thay thế</a:t>
            </a:r>
          </a:p>
        </p:txBody>
      </p:sp>
      <p:sp>
        <p:nvSpPr>
          <p:cNvPr id="43" name="object 43"/>
          <p:cNvSpPr txBox="1"/>
          <p:nvPr/>
        </p:nvSpPr>
        <p:spPr>
          <a:xfrm>
            <a:off x="806829" y="2255074"/>
            <a:ext cx="1865249" cy="178742"/>
          </a:xfrm>
          <a:prstGeom prst="rect">
            <a:avLst/>
          </a:prstGeom>
        </p:spPr>
        <p:txBody>
          <a:bodyPr vert="horz" wrap="square" lIns="0" tIns="0" rIns="0" bIns="0" rtlCol="0">
            <a:spAutoFit/>
          </a:bodyPr>
          <a:lstStyle/>
          <a:p>
            <a:pPr marL="0" marR="0">
              <a:lnSpc>
                <a:spcPts val="1107"/>
              </a:lnSpc>
              <a:spcBef>
                <a:spcPts val="0"/>
              </a:spcBef>
              <a:spcAft>
                <a:spcPts val="0"/>
              </a:spcAft>
            </a:pPr>
            <a:r>
              <a:rPr sz="1000" dirty="0">
                <a:solidFill>
                  <a:srgbClr val="221E1F"/>
                </a:solidFill>
                <a:latin typeface="NOEPFV+TimesNewRomanPSMT"/>
                <a:cs typeface="NOEPFV+TimesNewRomanPSMT"/>
              </a:rPr>
              <a:t>Kiểm tra công tắc bảng điều khiển</a:t>
            </a:r>
          </a:p>
        </p:txBody>
      </p:sp>
      <p:sp>
        <p:nvSpPr>
          <p:cNvPr id="44" name="object 44"/>
          <p:cNvSpPr txBox="1"/>
          <p:nvPr/>
        </p:nvSpPr>
        <p:spPr>
          <a:xfrm>
            <a:off x="806829" y="2482023"/>
            <a:ext cx="1954657" cy="343842"/>
          </a:xfrm>
          <a:prstGeom prst="rect">
            <a:avLst/>
          </a:prstGeom>
        </p:spPr>
        <p:txBody>
          <a:bodyPr vert="horz" wrap="square" lIns="0" tIns="0" rIns="0" bIns="0" rtlCol="0">
            <a:spAutoFit/>
          </a:bodyPr>
          <a:lstStyle/>
          <a:p>
            <a:pPr marL="0" marR="0">
              <a:lnSpc>
                <a:spcPts val="1107"/>
              </a:lnSpc>
              <a:spcBef>
                <a:spcPts val="0"/>
              </a:spcBef>
              <a:spcAft>
                <a:spcPts val="0"/>
              </a:spcAft>
            </a:pPr>
            <a:r>
              <a:rPr sz="1000" dirty="0">
                <a:solidFill>
                  <a:srgbClr val="221E1F"/>
                </a:solidFill>
                <a:latin typeface="NOEPFV+TimesNewRomanPSMT"/>
                <a:cs typeface="NOEPFV+TimesNewRomanPSMT"/>
              </a:rPr>
              <a:t>Điều</a:t>
            </a:r>
            <a:r>
              <a:rPr sz="1000" spc="289" dirty="0">
                <a:solidFill>
                  <a:srgbClr val="221E1F"/>
                </a:solidFill>
                <a:latin typeface="NOEPFV+TimesNewRomanPSMT"/>
                <a:cs typeface="NOEPFV+TimesNewRomanPSMT"/>
              </a:rPr>
              <a:t> </a:t>
            </a:r>
            <a:r>
              <a:rPr sz="1000" dirty="0">
                <a:solidFill>
                  <a:srgbClr val="221E1F"/>
                </a:solidFill>
                <a:latin typeface="NOEPFV+TimesNewRomanPSMT"/>
                <a:cs typeface="NOEPFV+TimesNewRomanPSMT"/>
              </a:rPr>
              <a:t>chỉnh</a:t>
            </a:r>
            <a:r>
              <a:rPr sz="1000" spc="289" dirty="0">
                <a:solidFill>
                  <a:srgbClr val="221E1F"/>
                </a:solidFill>
                <a:latin typeface="NOEPFV+TimesNewRomanPSMT"/>
                <a:cs typeface="NOEPFV+TimesNewRomanPSMT"/>
              </a:rPr>
              <a:t> </a:t>
            </a:r>
            <a:r>
              <a:rPr sz="1000" dirty="0">
                <a:solidFill>
                  <a:srgbClr val="221E1F"/>
                </a:solidFill>
                <a:latin typeface="NOEPFV+TimesNewRomanPSMT"/>
                <a:cs typeface="NOEPFV+TimesNewRomanPSMT"/>
              </a:rPr>
              <a:t>bộ</a:t>
            </a:r>
            <a:r>
              <a:rPr sz="1000" spc="289" dirty="0">
                <a:solidFill>
                  <a:srgbClr val="221E1F"/>
                </a:solidFill>
                <a:latin typeface="NOEPFV+TimesNewRomanPSMT"/>
                <a:cs typeface="NOEPFV+TimesNewRomanPSMT"/>
              </a:rPr>
              <a:t> </a:t>
            </a:r>
            <a:r>
              <a:rPr sz="1000" dirty="0">
                <a:solidFill>
                  <a:srgbClr val="221E1F"/>
                </a:solidFill>
                <a:latin typeface="NOEPFV+TimesNewRomanPSMT"/>
                <a:cs typeface="NOEPFV+TimesNewRomanPSMT"/>
              </a:rPr>
              <a:t>căng</a:t>
            </a:r>
            <a:r>
              <a:rPr sz="1000" spc="289" dirty="0">
                <a:solidFill>
                  <a:srgbClr val="221E1F"/>
                </a:solidFill>
                <a:latin typeface="NOEPFV+TimesNewRomanPSMT"/>
                <a:cs typeface="NOEPFV+TimesNewRomanPSMT"/>
              </a:rPr>
              <a:t> </a:t>
            </a:r>
            <a:r>
              <a:rPr sz="1000" dirty="0">
                <a:solidFill>
                  <a:srgbClr val="221E1F"/>
                </a:solidFill>
                <a:latin typeface="NOEPFV+TimesNewRomanPSMT"/>
                <a:cs typeface="NOEPFV+TimesNewRomanPSMT"/>
              </a:rPr>
              <a:t>dây</a:t>
            </a:r>
            <a:r>
              <a:rPr sz="1000" spc="289" dirty="0">
                <a:solidFill>
                  <a:srgbClr val="221E1F"/>
                </a:solidFill>
                <a:latin typeface="NOEPFV+TimesNewRomanPSMT"/>
                <a:cs typeface="NOEPFV+TimesNewRomanPSMT"/>
              </a:rPr>
              <a:t> </a:t>
            </a:r>
            <a:r>
              <a:rPr sz="1000" dirty="0">
                <a:solidFill>
                  <a:srgbClr val="221E1F"/>
                </a:solidFill>
                <a:latin typeface="NOEPFV+TimesNewRomanPSMT"/>
                <a:cs typeface="NOEPFV+TimesNewRomanPSMT"/>
              </a:rPr>
              <a:t>đai</a:t>
            </a:r>
            <a:r>
              <a:rPr sz="1000" spc="289" dirty="0">
                <a:solidFill>
                  <a:srgbClr val="221E1F"/>
                </a:solidFill>
                <a:latin typeface="NOEPFV+TimesNewRomanPSMT"/>
                <a:cs typeface="NOEPFV+TimesNewRomanPSMT"/>
              </a:rPr>
              <a:t> </a:t>
            </a:r>
            <a:r>
              <a:rPr sz="1000" dirty="0">
                <a:solidFill>
                  <a:srgbClr val="221E1F"/>
                </a:solidFill>
                <a:latin typeface="NOEPFV+TimesNewRomanPSMT"/>
                <a:cs typeface="NOEPFV+TimesNewRomanPSMT"/>
              </a:rPr>
              <a:t>dẫn</a:t>
            </a:r>
          </a:p>
          <a:p>
            <a:pPr marL="0" marR="0">
              <a:lnSpc>
                <a:spcPts val="1107"/>
              </a:lnSpc>
              <a:spcBef>
                <a:spcPts val="192"/>
              </a:spcBef>
              <a:spcAft>
                <a:spcPts val="0"/>
              </a:spcAft>
            </a:pPr>
            <a:r>
              <a:rPr sz="1000" dirty="0">
                <a:solidFill>
                  <a:srgbClr val="221E1F"/>
                </a:solidFill>
                <a:latin typeface="NOEPFV+TimesNewRomanPSMT"/>
                <a:cs typeface="NOEPFV+TimesNewRomanPSMT"/>
              </a:rPr>
              <a:t>động máy phát.</a:t>
            </a:r>
          </a:p>
        </p:txBody>
      </p:sp>
      <p:sp>
        <p:nvSpPr>
          <p:cNvPr id="45" name="object 45"/>
          <p:cNvSpPr txBox="1"/>
          <p:nvPr/>
        </p:nvSpPr>
        <p:spPr>
          <a:xfrm>
            <a:off x="3195693" y="2571353"/>
            <a:ext cx="194691" cy="178742"/>
          </a:xfrm>
          <a:prstGeom prst="rect">
            <a:avLst/>
          </a:prstGeom>
        </p:spPr>
        <p:txBody>
          <a:bodyPr vert="horz" wrap="square" lIns="0" tIns="0" rIns="0" bIns="0" rtlCol="0">
            <a:spAutoFit/>
          </a:bodyPr>
          <a:lstStyle/>
          <a:p>
            <a:pPr marL="0" marR="0">
              <a:lnSpc>
                <a:spcPts val="1107"/>
              </a:lnSpc>
              <a:spcBef>
                <a:spcPts val="0"/>
              </a:spcBef>
              <a:spcAft>
                <a:spcPts val="0"/>
              </a:spcAft>
            </a:pPr>
            <a:r>
              <a:rPr sz="1000" dirty="0">
                <a:solidFill>
                  <a:srgbClr val="221E1F"/>
                </a:solidFill>
                <a:latin typeface="NOEPFV+TimesNewRomanPSMT"/>
                <a:cs typeface="NOEPFV+TimesNewRomanPSMT"/>
              </a:rPr>
              <a:t>I</a:t>
            </a:r>
          </a:p>
        </p:txBody>
      </p:sp>
      <p:sp>
        <p:nvSpPr>
          <p:cNvPr id="46" name="object 46"/>
          <p:cNvSpPr txBox="1"/>
          <p:nvPr/>
        </p:nvSpPr>
        <p:spPr>
          <a:xfrm>
            <a:off x="3417943" y="2571353"/>
            <a:ext cx="194691" cy="178742"/>
          </a:xfrm>
          <a:prstGeom prst="rect">
            <a:avLst/>
          </a:prstGeom>
        </p:spPr>
        <p:txBody>
          <a:bodyPr vert="horz" wrap="square" lIns="0" tIns="0" rIns="0" bIns="0" rtlCol="0">
            <a:spAutoFit/>
          </a:bodyPr>
          <a:lstStyle/>
          <a:p>
            <a:pPr marL="0" marR="0">
              <a:lnSpc>
                <a:spcPts val="1107"/>
              </a:lnSpc>
              <a:spcBef>
                <a:spcPts val="0"/>
              </a:spcBef>
              <a:spcAft>
                <a:spcPts val="0"/>
              </a:spcAft>
            </a:pPr>
            <a:r>
              <a:rPr sz="1000" dirty="0">
                <a:solidFill>
                  <a:srgbClr val="221E1F"/>
                </a:solidFill>
                <a:latin typeface="NOEPFV+TimesNewRomanPSMT"/>
                <a:cs typeface="NOEPFV+TimesNewRomanPSMT"/>
              </a:rPr>
              <a:t>I</a:t>
            </a:r>
          </a:p>
        </p:txBody>
      </p:sp>
      <p:sp>
        <p:nvSpPr>
          <p:cNvPr id="47" name="object 47"/>
          <p:cNvSpPr txBox="1"/>
          <p:nvPr/>
        </p:nvSpPr>
        <p:spPr>
          <a:xfrm>
            <a:off x="3643368" y="2571353"/>
            <a:ext cx="194691" cy="178742"/>
          </a:xfrm>
          <a:prstGeom prst="rect">
            <a:avLst/>
          </a:prstGeom>
        </p:spPr>
        <p:txBody>
          <a:bodyPr vert="horz" wrap="square" lIns="0" tIns="0" rIns="0" bIns="0" rtlCol="0">
            <a:spAutoFit/>
          </a:bodyPr>
          <a:lstStyle/>
          <a:p>
            <a:pPr marL="0" marR="0">
              <a:lnSpc>
                <a:spcPts val="1107"/>
              </a:lnSpc>
              <a:spcBef>
                <a:spcPts val="0"/>
              </a:spcBef>
              <a:spcAft>
                <a:spcPts val="0"/>
              </a:spcAft>
            </a:pPr>
            <a:r>
              <a:rPr sz="1000" dirty="0">
                <a:solidFill>
                  <a:srgbClr val="221E1F"/>
                </a:solidFill>
                <a:latin typeface="NOEPFV+TimesNewRomanPSMT"/>
                <a:cs typeface="NOEPFV+TimesNewRomanPSMT"/>
              </a:rPr>
              <a:t>I</a:t>
            </a:r>
          </a:p>
        </p:txBody>
      </p:sp>
      <p:sp>
        <p:nvSpPr>
          <p:cNvPr id="48" name="object 48"/>
          <p:cNvSpPr txBox="1"/>
          <p:nvPr/>
        </p:nvSpPr>
        <p:spPr>
          <a:xfrm>
            <a:off x="3844917" y="2571353"/>
            <a:ext cx="194691" cy="178742"/>
          </a:xfrm>
          <a:prstGeom prst="rect">
            <a:avLst/>
          </a:prstGeom>
        </p:spPr>
        <p:txBody>
          <a:bodyPr vert="horz" wrap="square" lIns="0" tIns="0" rIns="0" bIns="0" rtlCol="0">
            <a:spAutoFit/>
          </a:bodyPr>
          <a:lstStyle/>
          <a:p>
            <a:pPr marL="0" marR="0">
              <a:lnSpc>
                <a:spcPts val="1107"/>
              </a:lnSpc>
              <a:spcBef>
                <a:spcPts val="0"/>
              </a:spcBef>
              <a:spcAft>
                <a:spcPts val="0"/>
              </a:spcAft>
            </a:pPr>
            <a:r>
              <a:rPr sz="1000" dirty="0">
                <a:solidFill>
                  <a:srgbClr val="221E1F"/>
                </a:solidFill>
                <a:latin typeface="NOEPFV+TimesNewRomanPSMT"/>
                <a:cs typeface="NOEPFV+TimesNewRomanPSMT"/>
              </a:rPr>
              <a:t>I</a:t>
            </a:r>
          </a:p>
        </p:txBody>
      </p:sp>
      <p:sp>
        <p:nvSpPr>
          <p:cNvPr id="49" name="object 49"/>
          <p:cNvSpPr txBox="1"/>
          <p:nvPr/>
        </p:nvSpPr>
        <p:spPr>
          <a:xfrm>
            <a:off x="4065135" y="2571353"/>
            <a:ext cx="194691" cy="178742"/>
          </a:xfrm>
          <a:prstGeom prst="rect">
            <a:avLst/>
          </a:prstGeom>
        </p:spPr>
        <p:txBody>
          <a:bodyPr vert="horz" wrap="square" lIns="0" tIns="0" rIns="0" bIns="0" rtlCol="0">
            <a:spAutoFit/>
          </a:bodyPr>
          <a:lstStyle/>
          <a:p>
            <a:pPr marL="0" marR="0">
              <a:lnSpc>
                <a:spcPts val="1107"/>
              </a:lnSpc>
              <a:spcBef>
                <a:spcPts val="0"/>
              </a:spcBef>
              <a:spcAft>
                <a:spcPts val="0"/>
              </a:spcAft>
            </a:pPr>
            <a:r>
              <a:rPr sz="1000" dirty="0">
                <a:solidFill>
                  <a:srgbClr val="221E1F"/>
                </a:solidFill>
                <a:latin typeface="NOEPFV+TimesNewRomanPSMT"/>
                <a:cs typeface="NOEPFV+TimesNewRomanPSMT"/>
              </a:rPr>
              <a:t>I</a:t>
            </a:r>
          </a:p>
        </p:txBody>
      </p:sp>
      <p:sp>
        <p:nvSpPr>
          <p:cNvPr id="50" name="object 50"/>
          <p:cNvSpPr txBox="1"/>
          <p:nvPr/>
        </p:nvSpPr>
        <p:spPr>
          <a:xfrm>
            <a:off x="4285480" y="2571353"/>
            <a:ext cx="194691" cy="178742"/>
          </a:xfrm>
          <a:prstGeom prst="rect">
            <a:avLst/>
          </a:prstGeom>
        </p:spPr>
        <p:txBody>
          <a:bodyPr vert="horz" wrap="square" lIns="0" tIns="0" rIns="0" bIns="0" rtlCol="0">
            <a:spAutoFit/>
          </a:bodyPr>
          <a:lstStyle/>
          <a:p>
            <a:pPr marL="0" marR="0">
              <a:lnSpc>
                <a:spcPts val="1107"/>
              </a:lnSpc>
              <a:spcBef>
                <a:spcPts val="0"/>
              </a:spcBef>
              <a:spcAft>
                <a:spcPts val="0"/>
              </a:spcAft>
            </a:pPr>
            <a:r>
              <a:rPr sz="1000" dirty="0">
                <a:solidFill>
                  <a:srgbClr val="221E1F"/>
                </a:solidFill>
                <a:latin typeface="NOEPFV+TimesNewRomanPSMT"/>
                <a:cs typeface="NOEPFV+TimesNewRomanPSMT"/>
              </a:rPr>
              <a:t>I</a:t>
            </a:r>
          </a:p>
        </p:txBody>
      </p:sp>
      <p:sp>
        <p:nvSpPr>
          <p:cNvPr id="51" name="object 51"/>
          <p:cNvSpPr txBox="1"/>
          <p:nvPr/>
        </p:nvSpPr>
        <p:spPr>
          <a:xfrm>
            <a:off x="4506841" y="2571353"/>
            <a:ext cx="194691" cy="178742"/>
          </a:xfrm>
          <a:prstGeom prst="rect">
            <a:avLst/>
          </a:prstGeom>
        </p:spPr>
        <p:txBody>
          <a:bodyPr vert="horz" wrap="square" lIns="0" tIns="0" rIns="0" bIns="0" rtlCol="0">
            <a:spAutoFit/>
          </a:bodyPr>
          <a:lstStyle/>
          <a:p>
            <a:pPr marL="0" marR="0">
              <a:lnSpc>
                <a:spcPts val="1107"/>
              </a:lnSpc>
              <a:spcBef>
                <a:spcPts val="0"/>
              </a:spcBef>
              <a:spcAft>
                <a:spcPts val="0"/>
              </a:spcAft>
            </a:pPr>
            <a:r>
              <a:rPr sz="1000" dirty="0">
                <a:solidFill>
                  <a:srgbClr val="221E1F"/>
                </a:solidFill>
                <a:latin typeface="NOEPFV+TimesNewRomanPSMT"/>
                <a:cs typeface="NOEPFV+TimesNewRomanPSMT"/>
              </a:rPr>
              <a:t>I</a:t>
            </a:r>
          </a:p>
        </p:txBody>
      </p:sp>
      <p:sp>
        <p:nvSpPr>
          <p:cNvPr id="52" name="object 52"/>
          <p:cNvSpPr txBox="1"/>
          <p:nvPr/>
        </p:nvSpPr>
        <p:spPr>
          <a:xfrm>
            <a:off x="4722106" y="2571353"/>
            <a:ext cx="194691" cy="178742"/>
          </a:xfrm>
          <a:prstGeom prst="rect">
            <a:avLst/>
          </a:prstGeom>
        </p:spPr>
        <p:txBody>
          <a:bodyPr vert="horz" wrap="square" lIns="0" tIns="0" rIns="0" bIns="0" rtlCol="0">
            <a:spAutoFit/>
          </a:bodyPr>
          <a:lstStyle/>
          <a:p>
            <a:pPr marL="0" marR="0">
              <a:lnSpc>
                <a:spcPts val="1107"/>
              </a:lnSpc>
              <a:spcBef>
                <a:spcPts val="0"/>
              </a:spcBef>
              <a:spcAft>
                <a:spcPts val="0"/>
              </a:spcAft>
            </a:pPr>
            <a:r>
              <a:rPr sz="1000" dirty="0">
                <a:solidFill>
                  <a:srgbClr val="221E1F"/>
                </a:solidFill>
                <a:latin typeface="NOEPFV+TimesNewRomanPSMT"/>
                <a:cs typeface="NOEPFV+TimesNewRomanPSMT"/>
              </a:rPr>
              <a:t>I</a:t>
            </a:r>
          </a:p>
        </p:txBody>
      </p:sp>
      <p:sp>
        <p:nvSpPr>
          <p:cNvPr id="53" name="object 53"/>
          <p:cNvSpPr txBox="1"/>
          <p:nvPr/>
        </p:nvSpPr>
        <p:spPr>
          <a:xfrm>
            <a:off x="4943340" y="2571353"/>
            <a:ext cx="194691" cy="178742"/>
          </a:xfrm>
          <a:prstGeom prst="rect">
            <a:avLst/>
          </a:prstGeom>
        </p:spPr>
        <p:txBody>
          <a:bodyPr vert="horz" wrap="square" lIns="0" tIns="0" rIns="0" bIns="0" rtlCol="0">
            <a:spAutoFit/>
          </a:bodyPr>
          <a:lstStyle/>
          <a:p>
            <a:pPr marL="0" marR="0">
              <a:lnSpc>
                <a:spcPts val="1107"/>
              </a:lnSpc>
              <a:spcBef>
                <a:spcPts val="0"/>
              </a:spcBef>
              <a:spcAft>
                <a:spcPts val="0"/>
              </a:spcAft>
            </a:pPr>
            <a:r>
              <a:rPr sz="1000" dirty="0">
                <a:solidFill>
                  <a:srgbClr val="221E1F"/>
                </a:solidFill>
                <a:latin typeface="NOEPFV+TimesNewRomanPSMT"/>
                <a:cs typeface="NOEPFV+TimesNewRomanPSMT"/>
              </a:rPr>
              <a:t>I</a:t>
            </a:r>
          </a:p>
        </p:txBody>
      </p:sp>
      <p:sp>
        <p:nvSpPr>
          <p:cNvPr id="54" name="object 54"/>
          <p:cNvSpPr txBox="1"/>
          <p:nvPr/>
        </p:nvSpPr>
        <p:spPr>
          <a:xfrm>
            <a:off x="5161653" y="2571353"/>
            <a:ext cx="194691" cy="178742"/>
          </a:xfrm>
          <a:prstGeom prst="rect">
            <a:avLst/>
          </a:prstGeom>
        </p:spPr>
        <p:txBody>
          <a:bodyPr vert="horz" wrap="square" lIns="0" tIns="0" rIns="0" bIns="0" rtlCol="0">
            <a:spAutoFit/>
          </a:bodyPr>
          <a:lstStyle/>
          <a:p>
            <a:pPr marL="0" marR="0">
              <a:lnSpc>
                <a:spcPts val="1107"/>
              </a:lnSpc>
              <a:spcBef>
                <a:spcPts val="0"/>
              </a:spcBef>
              <a:spcAft>
                <a:spcPts val="0"/>
              </a:spcAft>
            </a:pPr>
            <a:r>
              <a:rPr sz="1000" dirty="0">
                <a:solidFill>
                  <a:srgbClr val="221E1F"/>
                </a:solidFill>
                <a:latin typeface="NOEPFV+TimesNewRomanPSMT"/>
                <a:cs typeface="NOEPFV+TimesNewRomanPSMT"/>
              </a:rPr>
              <a:t>I</a:t>
            </a:r>
          </a:p>
        </p:txBody>
      </p:sp>
      <p:sp>
        <p:nvSpPr>
          <p:cNvPr id="55" name="object 55"/>
          <p:cNvSpPr txBox="1"/>
          <p:nvPr/>
        </p:nvSpPr>
        <p:spPr>
          <a:xfrm>
            <a:off x="5373616" y="2571353"/>
            <a:ext cx="194691" cy="178742"/>
          </a:xfrm>
          <a:prstGeom prst="rect">
            <a:avLst/>
          </a:prstGeom>
        </p:spPr>
        <p:txBody>
          <a:bodyPr vert="horz" wrap="square" lIns="0" tIns="0" rIns="0" bIns="0" rtlCol="0">
            <a:spAutoFit/>
          </a:bodyPr>
          <a:lstStyle/>
          <a:p>
            <a:pPr marL="0" marR="0">
              <a:lnSpc>
                <a:spcPts val="1107"/>
              </a:lnSpc>
              <a:spcBef>
                <a:spcPts val="0"/>
              </a:spcBef>
              <a:spcAft>
                <a:spcPts val="0"/>
              </a:spcAft>
            </a:pPr>
            <a:r>
              <a:rPr sz="1000" dirty="0">
                <a:solidFill>
                  <a:srgbClr val="221E1F"/>
                </a:solidFill>
                <a:latin typeface="NOEPFV+TimesNewRomanPSMT"/>
                <a:cs typeface="NOEPFV+TimesNewRomanPSMT"/>
              </a:rPr>
              <a:t>I</a:t>
            </a:r>
          </a:p>
        </p:txBody>
      </p:sp>
      <p:sp>
        <p:nvSpPr>
          <p:cNvPr id="56" name="object 56"/>
          <p:cNvSpPr txBox="1"/>
          <p:nvPr/>
        </p:nvSpPr>
        <p:spPr>
          <a:xfrm>
            <a:off x="5606153" y="2571353"/>
            <a:ext cx="194691" cy="178742"/>
          </a:xfrm>
          <a:prstGeom prst="rect">
            <a:avLst/>
          </a:prstGeom>
        </p:spPr>
        <p:txBody>
          <a:bodyPr vert="horz" wrap="square" lIns="0" tIns="0" rIns="0" bIns="0" rtlCol="0">
            <a:spAutoFit/>
          </a:bodyPr>
          <a:lstStyle/>
          <a:p>
            <a:pPr marL="0" marR="0">
              <a:lnSpc>
                <a:spcPts val="1107"/>
              </a:lnSpc>
              <a:spcBef>
                <a:spcPts val="0"/>
              </a:spcBef>
              <a:spcAft>
                <a:spcPts val="0"/>
              </a:spcAft>
            </a:pPr>
            <a:r>
              <a:rPr sz="1000" dirty="0">
                <a:solidFill>
                  <a:srgbClr val="221E1F"/>
                </a:solidFill>
                <a:latin typeface="NOEPFV+TimesNewRomanPSMT"/>
                <a:cs typeface="NOEPFV+TimesNewRomanPSMT"/>
              </a:rPr>
              <a:t>I</a:t>
            </a:r>
          </a:p>
        </p:txBody>
      </p:sp>
      <p:sp>
        <p:nvSpPr>
          <p:cNvPr id="57" name="object 57"/>
          <p:cNvSpPr txBox="1"/>
          <p:nvPr/>
        </p:nvSpPr>
        <p:spPr>
          <a:xfrm>
            <a:off x="5804019" y="2571353"/>
            <a:ext cx="194691" cy="178742"/>
          </a:xfrm>
          <a:prstGeom prst="rect">
            <a:avLst/>
          </a:prstGeom>
        </p:spPr>
        <p:txBody>
          <a:bodyPr vert="horz" wrap="square" lIns="0" tIns="0" rIns="0" bIns="0" rtlCol="0">
            <a:spAutoFit/>
          </a:bodyPr>
          <a:lstStyle/>
          <a:p>
            <a:pPr marL="0" marR="0">
              <a:lnSpc>
                <a:spcPts val="1107"/>
              </a:lnSpc>
              <a:spcBef>
                <a:spcPts val="0"/>
              </a:spcBef>
              <a:spcAft>
                <a:spcPts val="0"/>
              </a:spcAft>
            </a:pPr>
            <a:r>
              <a:rPr sz="1000" dirty="0">
                <a:solidFill>
                  <a:srgbClr val="221E1F"/>
                </a:solidFill>
                <a:latin typeface="NOEPFV+TimesNewRomanPSMT"/>
                <a:cs typeface="NOEPFV+TimesNewRomanPSMT"/>
              </a:rPr>
              <a:t>I</a:t>
            </a:r>
          </a:p>
        </p:txBody>
      </p:sp>
      <p:sp>
        <p:nvSpPr>
          <p:cNvPr id="58" name="object 58"/>
          <p:cNvSpPr txBox="1"/>
          <p:nvPr/>
        </p:nvSpPr>
        <p:spPr>
          <a:xfrm>
            <a:off x="3198874" y="2855776"/>
            <a:ext cx="1796307" cy="178742"/>
          </a:xfrm>
          <a:prstGeom prst="rect">
            <a:avLst/>
          </a:prstGeom>
        </p:spPr>
        <p:txBody>
          <a:bodyPr vert="horz" wrap="square" lIns="0" tIns="0" rIns="0" bIns="0" rtlCol="0">
            <a:spAutoFit/>
          </a:bodyPr>
          <a:lstStyle/>
          <a:p>
            <a:pPr marL="0" marR="0">
              <a:lnSpc>
                <a:spcPts val="1107"/>
              </a:lnSpc>
              <a:spcBef>
                <a:spcPts val="0"/>
              </a:spcBef>
              <a:spcAft>
                <a:spcPts val="0"/>
              </a:spcAft>
            </a:pPr>
            <a:r>
              <a:rPr sz="1000" dirty="0">
                <a:solidFill>
                  <a:srgbClr val="221E1F"/>
                </a:solidFill>
                <a:latin typeface="ISWSIG+TimesNewRomanPS-BoldMT"/>
                <a:cs typeface="ISWSIG+TimesNewRomanPS-BoldMT"/>
              </a:rPr>
              <a:t>HỆ</a:t>
            </a:r>
            <a:r>
              <a:rPr sz="1000" spc="-27" dirty="0">
                <a:solidFill>
                  <a:srgbClr val="221E1F"/>
                </a:solidFill>
                <a:latin typeface="ISWSIG+TimesNewRomanPS-BoldMT"/>
                <a:cs typeface="ISWSIG+TimesNewRomanPS-BoldMT"/>
              </a:rPr>
              <a:t> </a:t>
            </a:r>
            <a:r>
              <a:rPr sz="1000" dirty="0">
                <a:solidFill>
                  <a:srgbClr val="221E1F"/>
                </a:solidFill>
                <a:latin typeface="ISWSIG+TimesNewRomanPS-BoldMT"/>
                <a:cs typeface="ISWSIG+TimesNewRomanPS-BoldMT"/>
              </a:rPr>
              <a:t>THỐNG ĐIỆN KHÍ</a:t>
            </a:r>
            <a:r>
              <a:rPr sz="1000" spc="-27" dirty="0">
                <a:solidFill>
                  <a:srgbClr val="221E1F"/>
                </a:solidFill>
                <a:latin typeface="ISWSIG+TimesNewRomanPS-BoldMT"/>
                <a:cs typeface="ISWSIG+TimesNewRomanPS-BoldMT"/>
              </a:rPr>
              <a:t> </a:t>
            </a:r>
            <a:r>
              <a:rPr sz="1000" dirty="0">
                <a:solidFill>
                  <a:srgbClr val="221E1F"/>
                </a:solidFill>
                <a:latin typeface="ISWSIG+TimesNewRomanPS-BoldMT"/>
                <a:cs typeface="ISWSIG+TimesNewRomanPS-BoldMT"/>
              </a:rPr>
              <a:t>THẢI</a:t>
            </a:r>
          </a:p>
        </p:txBody>
      </p:sp>
      <p:sp>
        <p:nvSpPr>
          <p:cNvPr id="59" name="object 59"/>
          <p:cNvSpPr txBox="1"/>
          <p:nvPr/>
        </p:nvSpPr>
        <p:spPr>
          <a:xfrm>
            <a:off x="806448" y="3047173"/>
            <a:ext cx="1962911" cy="508942"/>
          </a:xfrm>
          <a:prstGeom prst="rect">
            <a:avLst/>
          </a:prstGeom>
        </p:spPr>
        <p:txBody>
          <a:bodyPr vert="horz" wrap="square" lIns="0" tIns="0" rIns="0" bIns="0" rtlCol="0">
            <a:spAutoFit/>
          </a:bodyPr>
          <a:lstStyle/>
          <a:p>
            <a:pPr marL="0" marR="0">
              <a:lnSpc>
                <a:spcPts val="1107"/>
              </a:lnSpc>
              <a:spcBef>
                <a:spcPts val="0"/>
              </a:spcBef>
              <a:spcAft>
                <a:spcPts val="0"/>
              </a:spcAft>
            </a:pPr>
            <a:r>
              <a:rPr sz="1000" dirty="0">
                <a:solidFill>
                  <a:srgbClr val="221E1F"/>
                </a:solidFill>
                <a:latin typeface="NOEPFV+TimesNewRomanPSMT"/>
                <a:cs typeface="NOEPFV+TimesNewRomanPSMT"/>
              </a:rPr>
              <a:t>Kiểm</a:t>
            </a:r>
            <a:r>
              <a:rPr sz="1000" spc="133" dirty="0">
                <a:solidFill>
                  <a:srgbClr val="221E1F"/>
                </a:solidFill>
                <a:latin typeface="NOEPFV+TimesNewRomanPSMT"/>
                <a:cs typeface="NOEPFV+TimesNewRomanPSMT"/>
              </a:rPr>
              <a:t> </a:t>
            </a:r>
            <a:r>
              <a:rPr sz="1000" dirty="0">
                <a:solidFill>
                  <a:srgbClr val="221E1F"/>
                </a:solidFill>
                <a:latin typeface="NOEPFV+TimesNewRomanPSMT"/>
                <a:cs typeface="NOEPFV+TimesNewRomanPSMT"/>
              </a:rPr>
              <a:t>tra</a:t>
            </a:r>
            <a:r>
              <a:rPr sz="1000" spc="133" dirty="0">
                <a:solidFill>
                  <a:srgbClr val="221E1F"/>
                </a:solidFill>
                <a:latin typeface="NOEPFV+TimesNewRomanPSMT"/>
                <a:cs typeface="NOEPFV+TimesNewRomanPSMT"/>
              </a:rPr>
              <a:t> </a:t>
            </a:r>
            <a:r>
              <a:rPr sz="1000" dirty="0">
                <a:solidFill>
                  <a:srgbClr val="221E1F"/>
                </a:solidFill>
                <a:latin typeface="NOEPFV+TimesNewRomanPSMT"/>
                <a:cs typeface="NOEPFV+TimesNewRomanPSMT"/>
              </a:rPr>
              <a:t>mức</a:t>
            </a:r>
            <a:r>
              <a:rPr sz="1000" spc="133" dirty="0">
                <a:solidFill>
                  <a:srgbClr val="221E1F"/>
                </a:solidFill>
                <a:latin typeface="NOEPFV+TimesNewRomanPSMT"/>
                <a:cs typeface="NOEPFV+TimesNewRomanPSMT"/>
              </a:rPr>
              <a:t> </a:t>
            </a:r>
            <a:r>
              <a:rPr sz="1000" dirty="0">
                <a:solidFill>
                  <a:srgbClr val="221E1F"/>
                </a:solidFill>
                <a:latin typeface="NOEPFV+TimesNewRomanPSMT"/>
                <a:cs typeface="NOEPFV+TimesNewRomanPSMT"/>
              </a:rPr>
              <a:t>urê</a:t>
            </a:r>
            <a:r>
              <a:rPr sz="1000" spc="133" dirty="0">
                <a:solidFill>
                  <a:srgbClr val="221E1F"/>
                </a:solidFill>
                <a:latin typeface="NOEPFV+TimesNewRomanPSMT"/>
                <a:cs typeface="NOEPFV+TimesNewRomanPSMT"/>
              </a:rPr>
              <a:t> </a:t>
            </a:r>
            <a:r>
              <a:rPr sz="1000" dirty="0">
                <a:solidFill>
                  <a:srgbClr val="221E1F"/>
                </a:solidFill>
                <a:latin typeface="NOEPFV+TimesNewRomanPSMT"/>
                <a:cs typeface="NOEPFV+TimesNewRomanPSMT"/>
              </a:rPr>
              <a:t>trong</a:t>
            </a:r>
            <a:r>
              <a:rPr sz="1000" spc="133" dirty="0">
                <a:solidFill>
                  <a:srgbClr val="221E1F"/>
                </a:solidFill>
                <a:latin typeface="NOEPFV+TimesNewRomanPSMT"/>
                <a:cs typeface="NOEPFV+TimesNewRomanPSMT"/>
              </a:rPr>
              <a:t> </a:t>
            </a:r>
            <a:r>
              <a:rPr sz="1000" dirty="0">
                <a:solidFill>
                  <a:srgbClr val="221E1F"/>
                </a:solidFill>
                <a:latin typeface="NOEPFV+TimesNewRomanPSMT"/>
                <a:cs typeface="NOEPFV+TimesNewRomanPSMT"/>
              </a:rPr>
              <a:t>bình,</a:t>
            </a:r>
            <a:r>
              <a:rPr sz="1000" spc="134" dirty="0">
                <a:solidFill>
                  <a:srgbClr val="221E1F"/>
                </a:solidFill>
                <a:latin typeface="NOEPFV+TimesNewRomanPSMT"/>
                <a:cs typeface="NOEPFV+TimesNewRomanPSMT"/>
              </a:rPr>
              <a:t> </a:t>
            </a:r>
            <a:r>
              <a:rPr sz="1000" dirty="0">
                <a:solidFill>
                  <a:srgbClr val="221E1F"/>
                </a:solidFill>
                <a:latin typeface="NOEPFV+TimesNewRomanPSMT"/>
                <a:cs typeface="NOEPFV+TimesNewRomanPSMT"/>
              </a:rPr>
              <a:t>đảm</a:t>
            </a:r>
          </a:p>
          <a:p>
            <a:pPr marL="0" marR="0">
              <a:lnSpc>
                <a:spcPts val="1107"/>
              </a:lnSpc>
              <a:spcBef>
                <a:spcPts val="192"/>
              </a:spcBef>
              <a:spcAft>
                <a:spcPts val="0"/>
              </a:spcAft>
            </a:pPr>
            <a:r>
              <a:rPr sz="1000" dirty="0">
                <a:solidFill>
                  <a:srgbClr val="221E1F"/>
                </a:solidFill>
                <a:latin typeface="NOEPFV+TimesNewRomanPSMT"/>
                <a:cs typeface="NOEPFV+TimesNewRomanPSMT"/>
              </a:rPr>
              <a:t>bảo</a:t>
            </a:r>
            <a:r>
              <a:rPr sz="1000" spc="172" dirty="0">
                <a:solidFill>
                  <a:srgbClr val="221E1F"/>
                </a:solidFill>
                <a:latin typeface="NOEPFV+TimesNewRomanPSMT"/>
                <a:cs typeface="NOEPFV+TimesNewRomanPSMT"/>
              </a:rPr>
              <a:t> </a:t>
            </a:r>
            <a:r>
              <a:rPr sz="1000" dirty="0">
                <a:solidFill>
                  <a:srgbClr val="221E1F"/>
                </a:solidFill>
                <a:latin typeface="NOEPFV+TimesNewRomanPSMT"/>
                <a:cs typeface="NOEPFV+TimesNewRomanPSMT"/>
              </a:rPr>
              <a:t>chất</a:t>
            </a:r>
            <a:r>
              <a:rPr sz="1000" spc="172" dirty="0">
                <a:solidFill>
                  <a:srgbClr val="221E1F"/>
                </a:solidFill>
                <a:latin typeface="NOEPFV+TimesNewRomanPSMT"/>
                <a:cs typeface="NOEPFV+TimesNewRomanPSMT"/>
              </a:rPr>
              <a:t> </a:t>
            </a:r>
            <a:r>
              <a:rPr sz="1000" dirty="0">
                <a:solidFill>
                  <a:srgbClr val="221E1F"/>
                </a:solidFill>
                <a:latin typeface="NOEPFV+TimesNewRomanPSMT"/>
                <a:cs typeface="NOEPFV+TimesNewRomanPSMT"/>
              </a:rPr>
              <a:t>lượng</a:t>
            </a:r>
            <a:r>
              <a:rPr sz="1000" spc="172" dirty="0">
                <a:solidFill>
                  <a:srgbClr val="221E1F"/>
                </a:solidFill>
                <a:latin typeface="NOEPFV+TimesNewRomanPSMT"/>
                <a:cs typeface="NOEPFV+TimesNewRomanPSMT"/>
              </a:rPr>
              <a:t> </a:t>
            </a:r>
            <a:r>
              <a:rPr sz="1000" dirty="0">
                <a:solidFill>
                  <a:srgbClr val="221E1F"/>
                </a:solidFill>
                <a:latin typeface="NOEPFV+TimesNewRomanPSMT"/>
                <a:cs typeface="NOEPFV+TimesNewRomanPSMT"/>
              </a:rPr>
              <a:t>urê</a:t>
            </a:r>
            <a:r>
              <a:rPr sz="1000" spc="172" dirty="0">
                <a:solidFill>
                  <a:srgbClr val="221E1F"/>
                </a:solidFill>
                <a:latin typeface="NOEPFV+TimesNewRomanPSMT"/>
                <a:cs typeface="NOEPFV+TimesNewRomanPSMT"/>
              </a:rPr>
              <a:t> </a:t>
            </a:r>
            <a:r>
              <a:rPr sz="1000" dirty="0">
                <a:solidFill>
                  <a:srgbClr val="221E1F"/>
                </a:solidFill>
                <a:latin typeface="NOEPFV+TimesNewRomanPSMT"/>
                <a:cs typeface="NOEPFV+TimesNewRomanPSMT"/>
              </a:rPr>
              <a:t>theo</a:t>
            </a:r>
            <a:r>
              <a:rPr sz="1000" spc="172" dirty="0">
                <a:solidFill>
                  <a:srgbClr val="221E1F"/>
                </a:solidFill>
                <a:latin typeface="NOEPFV+TimesNewRomanPSMT"/>
                <a:cs typeface="NOEPFV+TimesNewRomanPSMT"/>
              </a:rPr>
              <a:t> </a:t>
            </a:r>
            <a:r>
              <a:rPr sz="1000" dirty="0">
                <a:solidFill>
                  <a:srgbClr val="221E1F"/>
                </a:solidFill>
                <a:latin typeface="NOEPFV+TimesNewRomanPSMT"/>
                <a:cs typeface="NOEPFV+TimesNewRomanPSMT"/>
              </a:rPr>
              <a:t>đúng</a:t>
            </a:r>
            <a:r>
              <a:rPr sz="1000" spc="172" dirty="0">
                <a:solidFill>
                  <a:srgbClr val="221E1F"/>
                </a:solidFill>
                <a:latin typeface="NOEPFV+TimesNewRomanPSMT"/>
                <a:cs typeface="NOEPFV+TimesNewRomanPSMT"/>
              </a:rPr>
              <a:t> </a:t>
            </a:r>
            <a:r>
              <a:rPr sz="1000" dirty="0">
                <a:solidFill>
                  <a:srgbClr val="221E1F"/>
                </a:solidFill>
                <a:latin typeface="NOEPFV+TimesNewRomanPSMT"/>
                <a:cs typeface="NOEPFV+TimesNewRomanPSMT"/>
              </a:rPr>
              <a:t>tiêu</a:t>
            </a:r>
          </a:p>
          <a:p>
            <a:pPr marL="0" marR="0">
              <a:lnSpc>
                <a:spcPts val="1107"/>
              </a:lnSpc>
              <a:spcBef>
                <a:spcPts val="192"/>
              </a:spcBef>
              <a:spcAft>
                <a:spcPts val="0"/>
              </a:spcAft>
            </a:pPr>
            <a:r>
              <a:rPr sz="1000" dirty="0">
                <a:solidFill>
                  <a:srgbClr val="221E1F"/>
                </a:solidFill>
                <a:latin typeface="NOEPFV+TimesNewRomanPSMT"/>
                <a:cs typeface="NOEPFV+TimesNewRomanPSMT"/>
              </a:rPr>
              <a:t>chuẩn.</a:t>
            </a:r>
          </a:p>
        </p:txBody>
      </p:sp>
      <p:sp>
        <p:nvSpPr>
          <p:cNvPr id="60" name="object 60"/>
          <p:cNvSpPr txBox="1"/>
          <p:nvPr/>
        </p:nvSpPr>
        <p:spPr>
          <a:xfrm>
            <a:off x="563878" y="3349433"/>
            <a:ext cx="215900" cy="178742"/>
          </a:xfrm>
          <a:prstGeom prst="rect">
            <a:avLst/>
          </a:prstGeom>
        </p:spPr>
        <p:txBody>
          <a:bodyPr vert="horz" wrap="square" lIns="0" tIns="0" rIns="0" bIns="0" rtlCol="0">
            <a:spAutoFit/>
          </a:bodyPr>
          <a:lstStyle/>
          <a:p>
            <a:pPr marL="0" marR="0">
              <a:lnSpc>
                <a:spcPts val="1107"/>
              </a:lnSpc>
              <a:spcBef>
                <a:spcPts val="0"/>
              </a:spcBef>
              <a:spcAft>
                <a:spcPts val="0"/>
              </a:spcAft>
            </a:pPr>
            <a:r>
              <a:rPr sz="1000" dirty="0">
                <a:solidFill>
                  <a:srgbClr val="221E1F"/>
                </a:solidFill>
                <a:latin typeface="NOEPFV+TimesNewRomanPSMT"/>
                <a:cs typeface="NOEPFV+TimesNewRomanPSMT"/>
              </a:rPr>
              <a:t>1</a:t>
            </a:r>
          </a:p>
        </p:txBody>
      </p:sp>
      <p:sp>
        <p:nvSpPr>
          <p:cNvPr id="61" name="object 61"/>
          <p:cNvSpPr txBox="1"/>
          <p:nvPr/>
        </p:nvSpPr>
        <p:spPr>
          <a:xfrm>
            <a:off x="4068316" y="3349306"/>
            <a:ext cx="2142744" cy="178742"/>
          </a:xfrm>
          <a:prstGeom prst="rect">
            <a:avLst/>
          </a:prstGeom>
        </p:spPr>
        <p:txBody>
          <a:bodyPr vert="horz" wrap="square" lIns="0" tIns="0" rIns="0" bIns="0" rtlCol="0">
            <a:spAutoFit/>
          </a:bodyPr>
          <a:lstStyle/>
          <a:p>
            <a:pPr marL="0" marR="0">
              <a:lnSpc>
                <a:spcPts val="1107"/>
              </a:lnSpc>
              <a:spcBef>
                <a:spcPts val="0"/>
              </a:spcBef>
              <a:spcAft>
                <a:spcPts val="0"/>
              </a:spcAft>
            </a:pPr>
            <a:r>
              <a:rPr sz="1000" dirty="0">
                <a:solidFill>
                  <a:srgbClr val="221E1F"/>
                </a:solidFill>
                <a:latin typeface="NOEPFV+TimesNewRomanPSMT"/>
                <a:cs typeface="NOEPFV+TimesNewRomanPSMT"/>
              </a:rPr>
              <a:t>Kiểm tra hàng </a:t>
            </a:r>
            <a:r>
              <a:rPr sz="1000" spc="-25" dirty="0">
                <a:solidFill>
                  <a:srgbClr val="221E1F"/>
                </a:solidFill>
                <a:latin typeface="NOEPFV+TimesNewRomanPSMT"/>
                <a:cs typeface="NOEPFV+TimesNewRomanPSMT"/>
              </a:rPr>
              <a:t>ngày,</a:t>
            </a:r>
            <a:r>
              <a:rPr sz="1000" dirty="0">
                <a:solidFill>
                  <a:srgbClr val="221E1F"/>
                </a:solidFill>
                <a:latin typeface="NOEPFV+TimesNewRomanPSMT"/>
                <a:cs typeface="NOEPFV+TimesNewRomanPSMT"/>
              </a:rPr>
              <a:t> thiếu nước bổ sung</a:t>
            </a:r>
          </a:p>
        </p:txBody>
      </p:sp>
      <p:sp>
        <p:nvSpPr>
          <p:cNvPr id="62" name="object 62"/>
          <p:cNvSpPr txBox="1"/>
          <p:nvPr/>
        </p:nvSpPr>
        <p:spPr>
          <a:xfrm>
            <a:off x="806448" y="3542472"/>
            <a:ext cx="1963292" cy="343842"/>
          </a:xfrm>
          <a:prstGeom prst="rect">
            <a:avLst/>
          </a:prstGeom>
        </p:spPr>
        <p:txBody>
          <a:bodyPr vert="horz" wrap="square" lIns="0" tIns="0" rIns="0" bIns="0" rtlCol="0">
            <a:spAutoFit/>
          </a:bodyPr>
          <a:lstStyle/>
          <a:p>
            <a:pPr marL="0" marR="0">
              <a:lnSpc>
                <a:spcPts val="1107"/>
              </a:lnSpc>
              <a:spcBef>
                <a:spcPts val="0"/>
              </a:spcBef>
              <a:spcAft>
                <a:spcPts val="0"/>
              </a:spcAft>
            </a:pPr>
            <a:r>
              <a:rPr sz="1000" dirty="0">
                <a:solidFill>
                  <a:srgbClr val="221E1F"/>
                </a:solidFill>
                <a:latin typeface="NOEPFV+TimesNewRomanPSMT"/>
                <a:cs typeface="NOEPFV+TimesNewRomanPSMT"/>
              </a:rPr>
              <a:t>Kiểm</a:t>
            </a:r>
            <a:r>
              <a:rPr sz="1000" spc="-10" dirty="0">
                <a:solidFill>
                  <a:srgbClr val="221E1F"/>
                </a:solidFill>
                <a:latin typeface="NOEPFV+TimesNewRomanPSMT"/>
                <a:cs typeface="NOEPFV+TimesNewRomanPSMT"/>
              </a:rPr>
              <a:t> </a:t>
            </a:r>
            <a:r>
              <a:rPr sz="1000" dirty="0">
                <a:solidFill>
                  <a:srgbClr val="221E1F"/>
                </a:solidFill>
                <a:latin typeface="NOEPFV+TimesNewRomanPSMT"/>
                <a:cs typeface="NOEPFV+TimesNewRomanPSMT"/>
              </a:rPr>
              <a:t>tra</a:t>
            </a:r>
            <a:r>
              <a:rPr sz="1000" spc="-10" dirty="0">
                <a:solidFill>
                  <a:srgbClr val="221E1F"/>
                </a:solidFill>
                <a:latin typeface="NOEPFV+TimesNewRomanPSMT"/>
                <a:cs typeface="NOEPFV+TimesNewRomanPSMT"/>
              </a:rPr>
              <a:t> </a:t>
            </a:r>
            <a:r>
              <a:rPr sz="1000" dirty="0">
                <a:solidFill>
                  <a:srgbClr val="221E1F"/>
                </a:solidFill>
                <a:latin typeface="NOEPFV+TimesNewRomanPSMT"/>
                <a:cs typeface="NOEPFV+TimesNewRomanPSMT"/>
              </a:rPr>
              <a:t>sự</a:t>
            </a:r>
            <a:r>
              <a:rPr sz="1000" spc="-10" dirty="0">
                <a:solidFill>
                  <a:srgbClr val="221E1F"/>
                </a:solidFill>
                <a:latin typeface="NOEPFV+TimesNewRomanPSMT"/>
                <a:cs typeface="NOEPFV+TimesNewRomanPSMT"/>
              </a:rPr>
              <a:t> </a:t>
            </a:r>
            <a:r>
              <a:rPr sz="1000" dirty="0">
                <a:solidFill>
                  <a:srgbClr val="221E1F"/>
                </a:solidFill>
                <a:latin typeface="NOEPFV+TimesNewRomanPSMT"/>
                <a:cs typeface="NOEPFV+TimesNewRomanPSMT"/>
              </a:rPr>
              <a:t>rò</a:t>
            </a:r>
            <a:r>
              <a:rPr sz="1000" spc="-10" dirty="0">
                <a:solidFill>
                  <a:srgbClr val="221E1F"/>
                </a:solidFill>
                <a:latin typeface="NOEPFV+TimesNewRomanPSMT"/>
                <a:cs typeface="NOEPFV+TimesNewRomanPSMT"/>
              </a:rPr>
              <a:t> </a:t>
            </a:r>
            <a:r>
              <a:rPr sz="1000" dirty="0">
                <a:solidFill>
                  <a:srgbClr val="221E1F"/>
                </a:solidFill>
                <a:latin typeface="NOEPFV+TimesNewRomanPSMT"/>
                <a:cs typeface="NOEPFV+TimesNewRomanPSMT"/>
              </a:rPr>
              <a:t>rỉ</a:t>
            </a:r>
            <a:r>
              <a:rPr sz="1000" spc="-10" dirty="0">
                <a:solidFill>
                  <a:srgbClr val="221E1F"/>
                </a:solidFill>
                <a:latin typeface="NOEPFV+TimesNewRomanPSMT"/>
                <a:cs typeface="NOEPFV+TimesNewRomanPSMT"/>
              </a:rPr>
              <a:t> </a:t>
            </a:r>
            <a:r>
              <a:rPr sz="1000" dirty="0">
                <a:solidFill>
                  <a:srgbClr val="221E1F"/>
                </a:solidFill>
                <a:latin typeface="NOEPFV+TimesNewRomanPSMT"/>
                <a:cs typeface="NOEPFV+TimesNewRomanPSMT"/>
              </a:rPr>
              <a:t>urê</a:t>
            </a:r>
            <a:r>
              <a:rPr sz="1000" spc="-10" dirty="0">
                <a:solidFill>
                  <a:srgbClr val="221E1F"/>
                </a:solidFill>
                <a:latin typeface="NOEPFV+TimesNewRomanPSMT"/>
                <a:cs typeface="NOEPFV+TimesNewRomanPSMT"/>
              </a:rPr>
              <a:t> </a:t>
            </a:r>
            <a:r>
              <a:rPr sz="1000" dirty="0">
                <a:solidFill>
                  <a:srgbClr val="221E1F"/>
                </a:solidFill>
                <a:latin typeface="NOEPFV+TimesNewRomanPSMT"/>
                <a:cs typeface="NOEPFV+TimesNewRomanPSMT"/>
              </a:rPr>
              <a:t>các</a:t>
            </a:r>
            <a:r>
              <a:rPr sz="1000" spc="-10" dirty="0">
                <a:solidFill>
                  <a:srgbClr val="221E1F"/>
                </a:solidFill>
                <a:latin typeface="NOEPFV+TimesNewRomanPSMT"/>
                <a:cs typeface="NOEPFV+TimesNewRomanPSMT"/>
              </a:rPr>
              <a:t> </a:t>
            </a:r>
            <a:r>
              <a:rPr sz="1000" dirty="0">
                <a:solidFill>
                  <a:srgbClr val="221E1F"/>
                </a:solidFill>
                <a:latin typeface="NOEPFV+TimesNewRomanPSMT"/>
                <a:cs typeface="NOEPFV+TimesNewRomanPSMT"/>
              </a:rPr>
              <a:t>đường</a:t>
            </a:r>
            <a:r>
              <a:rPr sz="1000" spc="-10" dirty="0">
                <a:solidFill>
                  <a:srgbClr val="221E1F"/>
                </a:solidFill>
                <a:latin typeface="NOEPFV+TimesNewRomanPSMT"/>
                <a:cs typeface="NOEPFV+TimesNewRomanPSMT"/>
              </a:rPr>
              <a:t> </a:t>
            </a:r>
            <a:r>
              <a:rPr sz="1000" dirty="0">
                <a:solidFill>
                  <a:srgbClr val="221E1F"/>
                </a:solidFill>
                <a:latin typeface="NOEPFV+TimesNewRomanPSMT"/>
                <a:cs typeface="NOEPFV+TimesNewRomanPSMT"/>
              </a:rPr>
              <a:t>ống,</a:t>
            </a:r>
          </a:p>
          <a:p>
            <a:pPr marL="0" marR="0">
              <a:lnSpc>
                <a:spcPts val="1107"/>
              </a:lnSpc>
              <a:spcBef>
                <a:spcPts val="192"/>
              </a:spcBef>
              <a:spcAft>
                <a:spcPts val="0"/>
              </a:spcAft>
            </a:pPr>
            <a:r>
              <a:rPr sz="1000" dirty="0">
                <a:solidFill>
                  <a:srgbClr val="221E1F"/>
                </a:solidFill>
                <a:latin typeface="NOEPFV+TimesNewRomanPSMT"/>
                <a:cs typeface="NOEPFV+TimesNewRomanPSMT"/>
              </a:rPr>
              <a:t>bình chứa.</a:t>
            </a:r>
          </a:p>
        </p:txBody>
      </p:sp>
      <p:sp>
        <p:nvSpPr>
          <p:cNvPr id="63" name="object 63"/>
          <p:cNvSpPr txBox="1"/>
          <p:nvPr/>
        </p:nvSpPr>
        <p:spPr>
          <a:xfrm>
            <a:off x="563878" y="3951285"/>
            <a:ext cx="215900" cy="513641"/>
          </a:xfrm>
          <a:prstGeom prst="rect">
            <a:avLst/>
          </a:prstGeom>
        </p:spPr>
        <p:txBody>
          <a:bodyPr vert="horz" wrap="square" lIns="0" tIns="0" rIns="0" bIns="0" rtlCol="0">
            <a:spAutoFit/>
          </a:bodyPr>
          <a:lstStyle/>
          <a:p>
            <a:pPr marL="0" marR="0">
              <a:lnSpc>
                <a:spcPts val="1107"/>
              </a:lnSpc>
              <a:spcBef>
                <a:spcPts val="0"/>
              </a:spcBef>
              <a:spcAft>
                <a:spcPts val="0"/>
              </a:spcAft>
            </a:pPr>
            <a:r>
              <a:rPr sz="1000" dirty="0">
                <a:solidFill>
                  <a:srgbClr val="221E1F"/>
                </a:solidFill>
                <a:latin typeface="NOEPFV+TimesNewRomanPSMT"/>
                <a:cs typeface="NOEPFV+TimesNewRomanPSMT"/>
              </a:rPr>
              <a:t>2</a:t>
            </a:r>
          </a:p>
          <a:p>
            <a:pPr marL="0" marR="0">
              <a:lnSpc>
                <a:spcPts val="1107"/>
              </a:lnSpc>
              <a:spcBef>
                <a:spcPts val="1529"/>
              </a:spcBef>
              <a:spcAft>
                <a:spcPts val="0"/>
              </a:spcAft>
            </a:pPr>
            <a:r>
              <a:rPr sz="1000" dirty="0">
                <a:solidFill>
                  <a:srgbClr val="221E1F"/>
                </a:solidFill>
                <a:latin typeface="NOEPFV+TimesNewRomanPSMT"/>
                <a:cs typeface="NOEPFV+TimesNewRomanPSMT"/>
              </a:rPr>
              <a:t>3</a:t>
            </a:r>
          </a:p>
        </p:txBody>
      </p:sp>
      <p:sp>
        <p:nvSpPr>
          <p:cNvPr id="64" name="object 64"/>
          <p:cNvSpPr txBox="1"/>
          <p:nvPr/>
        </p:nvSpPr>
        <p:spPr>
          <a:xfrm>
            <a:off x="810258" y="3943158"/>
            <a:ext cx="1286490" cy="178742"/>
          </a:xfrm>
          <a:prstGeom prst="rect">
            <a:avLst/>
          </a:prstGeom>
        </p:spPr>
        <p:txBody>
          <a:bodyPr vert="horz" wrap="square" lIns="0" tIns="0" rIns="0" bIns="0" rtlCol="0">
            <a:spAutoFit/>
          </a:bodyPr>
          <a:lstStyle/>
          <a:p>
            <a:pPr marL="0" marR="0">
              <a:lnSpc>
                <a:spcPts val="1107"/>
              </a:lnSpc>
              <a:spcBef>
                <a:spcPts val="0"/>
              </a:spcBef>
              <a:spcAft>
                <a:spcPts val="0"/>
              </a:spcAft>
            </a:pPr>
            <a:r>
              <a:rPr sz="1000" dirty="0">
                <a:solidFill>
                  <a:srgbClr val="221E1F"/>
                </a:solidFill>
                <a:latin typeface="NOEPFV+TimesNewRomanPSMT"/>
                <a:cs typeface="NOEPFV+TimesNewRomanPSMT"/>
              </a:rPr>
              <a:t>Kiểm tra kim phun urê</a:t>
            </a:r>
          </a:p>
        </p:txBody>
      </p:sp>
      <p:sp>
        <p:nvSpPr>
          <p:cNvPr id="65" name="object 65"/>
          <p:cNvSpPr txBox="1"/>
          <p:nvPr/>
        </p:nvSpPr>
        <p:spPr>
          <a:xfrm>
            <a:off x="3195699" y="3961953"/>
            <a:ext cx="194692" cy="469572"/>
          </a:xfrm>
          <a:prstGeom prst="rect">
            <a:avLst/>
          </a:prstGeom>
        </p:spPr>
        <p:txBody>
          <a:bodyPr vert="horz" wrap="square" lIns="0" tIns="0" rIns="0" bIns="0" rtlCol="0">
            <a:spAutoFit/>
          </a:bodyPr>
          <a:lstStyle/>
          <a:p>
            <a:pPr marL="0" marR="0">
              <a:lnSpc>
                <a:spcPts val="1107"/>
              </a:lnSpc>
              <a:spcBef>
                <a:spcPts val="0"/>
              </a:spcBef>
              <a:spcAft>
                <a:spcPts val="0"/>
              </a:spcAft>
            </a:pPr>
            <a:r>
              <a:rPr sz="1000" dirty="0">
                <a:solidFill>
                  <a:srgbClr val="221E1F"/>
                </a:solidFill>
                <a:latin typeface="NOEPFV+TimesNewRomanPSMT"/>
                <a:cs typeface="NOEPFV+TimesNewRomanPSMT"/>
              </a:rPr>
              <a:t>I</a:t>
            </a:r>
          </a:p>
          <a:p>
            <a:pPr marL="0" marR="0">
              <a:lnSpc>
                <a:spcPts val="1107"/>
              </a:lnSpc>
              <a:spcBef>
                <a:spcPts val="1182"/>
              </a:spcBef>
              <a:spcAft>
                <a:spcPts val="0"/>
              </a:spcAft>
            </a:pPr>
            <a:r>
              <a:rPr sz="1000" dirty="0">
                <a:solidFill>
                  <a:srgbClr val="221E1F"/>
                </a:solidFill>
                <a:latin typeface="NOEPFV+TimesNewRomanPSMT"/>
                <a:cs typeface="NOEPFV+TimesNewRomanPSMT"/>
              </a:rPr>
              <a:t>I</a:t>
            </a:r>
          </a:p>
        </p:txBody>
      </p:sp>
      <p:sp>
        <p:nvSpPr>
          <p:cNvPr id="66" name="object 66"/>
          <p:cNvSpPr txBox="1"/>
          <p:nvPr/>
        </p:nvSpPr>
        <p:spPr>
          <a:xfrm>
            <a:off x="3643374" y="3961953"/>
            <a:ext cx="194691" cy="469572"/>
          </a:xfrm>
          <a:prstGeom prst="rect">
            <a:avLst/>
          </a:prstGeom>
        </p:spPr>
        <p:txBody>
          <a:bodyPr vert="horz" wrap="square" lIns="0" tIns="0" rIns="0" bIns="0" rtlCol="0">
            <a:spAutoFit/>
          </a:bodyPr>
          <a:lstStyle/>
          <a:p>
            <a:pPr marL="0" marR="0">
              <a:lnSpc>
                <a:spcPts val="1107"/>
              </a:lnSpc>
              <a:spcBef>
                <a:spcPts val="0"/>
              </a:spcBef>
              <a:spcAft>
                <a:spcPts val="0"/>
              </a:spcAft>
            </a:pPr>
            <a:r>
              <a:rPr sz="1000" dirty="0">
                <a:solidFill>
                  <a:srgbClr val="221E1F"/>
                </a:solidFill>
                <a:latin typeface="NOEPFV+TimesNewRomanPSMT"/>
                <a:cs typeface="NOEPFV+TimesNewRomanPSMT"/>
              </a:rPr>
              <a:t>I</a:t>
            </a:r>
          </a:p>
          <a:p>
            <a:pPr marL="0" marR="0">
              <a:lnSpc>
                <a:spcPts val="1107"/>
              </a:lnSpc>
              <a:spcBef>
                <a:spcPts val="1182"/>
              </a:spcBef>
              <a:spcAft>
                <a:spcPts val="0"/>
              </a:spcAft>
            </a:pPr>
            <a:r>
              <a:rPr sz="1000" dirty="0">
                <a:solidFill>
                  <a:srgbClr val="221E1F"/>
                </a:solidFill>
                <a:latin typeface="NOEPFV+TimesNewRomanPSMT"/>
                <a:cs typeface="NOEPFV+TimesNewRomanPSMT"/>
              </a:rPr>
              <a:t>I</a:t>
            </a:r>
          </a:p>
        </p:txBody>
      </p:sp>
      <p:sp>
        <p:nvSpPr>
          <p:cNvPr id="67" name="object 67"/>
          <p:cNvSpPr txBox="1"/>
          <p:nvPr/>
        </p:nvSpPr>
        <p:spPr>
          <a:xfrm>
            <a:off x="4065141" y="3961953"/>
            <a:ext cx="194691" cy="469572"/>
          </a:xfrm>
          <a:prstGeom prst="rect">
            <a:avLst/>
          </a:prstGeom>
        </p:spPr>
        <p:txBody>
          <a:bodyPr vert="horz" wrap="square" lIns="0" tIns="0" rIns="0" bIns="0" rtlCol="0">
            <a:spAutoFit/>
          </a:bodyPr>
          <a:lstStyle/>
          <a:p>
            <a:pPr marL="0" marR="0">
              <a:lnSpc>
                <a:spcPts val="1107"/>
              </a:lnSpc>
              <a:spcBef>
                <a:spcPts val="0"/>
              </a:spcBef>
              <a:spcAft>
                <a:spcPts val="0"/>
              </a:spcAft>
            </a:pPr>
            <a:r>
              <a:rPr sz="1000" dirty="0">
                <a:solidFill>
                  <a:srgbClr val="221E1F"/>
                </a:solidFill>
                <a:latin typeface="NOEPFV+TimesNewRomanPSMT"/>
                <a:cs typeface="NOEPFV+TimesNewRomanPSMT"/>
              </a:rPr>
              <a:t>I</a:t>
            </a:r>
          </a:p>
          <a:p>
            <a:pPr marL="0" marR="0">
              <a:lnSpc>
                <a:spcPts val="1107"/>
              </a:lnSpc>
              <a:spcBef>
                <a:spcPts val="1182"/>
              </a:spcBef>
              <a:spcAft>
                <a:spcPts val="0"/>
              </a:spcAft>
            </a:pPr>
            <a:r>
              <a:rPr sz="1000" dirty="0">
                <a:solidFill>
                  <a:srgbClr val="221E1F"/>
                </a:solidFill>
                <a:latin typeface="NOEPFV+TimesNewRomanPSMT"/>
                <a:cs typeface="NOEPFV+TimesNewRomanPSMT"/>
              </a:rPr>
              <a:t>I</a:t>
            </a:r>
          </a:p>
        </p:txBody>
      </p:sp>
      <p:sp>
        <p:nvSpPr>
          <p:cNvPr id="68" name="object 68"/>
          <p:cNvSpPr txBox="1"/>
          <p:nvPr/>
        </p:nvSpPr>
        <p:spPr>
          <a:xfrm>
            <a:off x="4506847" y="3961953"/>
            <a:ext cx="194691" cy="469572"/>
          </a:xfrm>
          <a:prstGeom prst="rect">
            <a:avLst/>
          </a:prstGeom>
        </p:spPr>
        <p:txBody>
          <a:bodyPr vert="horz" wrap="square" lIns="0" tIns="0" rIns="0" bIns="0" rtlCol="0">
            <a:spAutoFit/>
          </a:bodyPr>
          <a:lstStyle/>
          <a:p>
            <a:pPr marL="0" marR="0">
              <a:lnSpc>
                <a:spcPts val="1107"/>
              </a:lnSpc>
              <a:spcBef>
                <a:spcPts val="0"/>
              </a:spcBef>
              <a:spcAft>
                <a:spcPts val="0"/>
              </a:spcAft>
            </a:pPr>
            <a:r>
              <a:rPr sz="1000" dirty="0">
                <a:solidFill>
                  <a:srgbClr val="221E1F"/>
                </a:solidFill>
                <a:latin typeface="NOEPFV+TimesNewRomanPSMT"/>
                <a:cs typeface="NOEPFV+TimesNewRomanPSMT"/>
              </a:rPr>
              <a:t>I</a:t>
            </a:r>
          </a:p>
          <a:p>
            <a:pPr marL="0" marR="0">
              <a:lnSpc>
                <a:spcPts val="1107"/>
              </a:lnSpc>
              <a:spcBef>
                <a:spcPts val="1182"/>
              </a:spcBef>
              <a:spcAft>
                <a:spcPts val="0"/>
              </a:spcAft>
            </a:pPr>
            <a:r>
              <a:rPr sz="1000" dirty="0">
                <a:solidFill>
                  <a:srgbClr val="221E1F"/>
                </a:solidFill>
                <a:latin typeface="NOEPFV+TimesNewRomanPSMT"/>
                <a:cs typeface="NOEPFV+TimesNewRomanPSMT"/>
              </a:rPr>
              <a:t>I</a:t>
            </a:r>
          </a:p>
        </p:txBody>
      </p:sp>
      <p:sp>
        <p:nvSpPr>
          <p:cNvPr id="69" name="object 69"/>
          <p:cNvSpPr txBox="1"/>
          <p:nvPr/>
        </p:nvSpPr>
        <p:spPr>
          <a:xfrm>
            <a:off x="4943473" y="3961953"/>
            <a:ext cx="194691" cy="469572"/>
          </a:xfrm>
          <a:prstGeom prst="rect">
            <a:avLst/>
          </a:prstGeom>
        </p:spPr>
        <p:txBody>
          <a:bodyPr vert="horz" wrap="square" lIns="0" tIns="0" rIns="0" bIns="0" rtlCol="0">
            <a:spAutoFit/>
          </a:bodyPr>
          <a:lstStyle/>
          <a:p>
            <a:pPr marL="0" marR="0">
              <a:lnSpc>
                <a:spcPts val="1107"/>
              </a:lnSpc>
              <a:spcBef>
                <a:spcPts val="0"/>
              </a:spcBef>
              <a:spcAft>
                <a:spcPts val="0"/>
              </a:spcAft>
            </a:pPr>
            <a:r>
              <a:rPr sz="1000" dirty="0">
                <a:solidFill>
                  <a:srgbClr val="221E1F"/>
                </a:solidFill>
                <a:latin typeface="NOEPFV+TimesNewRomanPSMT"/>
                <a:cs typeface="NOEPFV+TimesNewRomanPSMT"/>
              </a:rPr>
              <a:t>I</a:t>
            </a:r>
          </a:p>
          <a:p>
            <a:pPr marL="0" marR="0">
              <a:lnSpc>
                <a:spcPts val="1107"/>
              </a:lnSpc>
              <a:spcBef>
                <a:spcPts val="1182"/>
              </a:spcBef>
              <a:spcAft>
                <a:spcPts val="0"/>
              </a:spcAft>
            </a:pPr>
            <a:r>
              <a:rPr sz="1000" dirty="0">
                <a:solidFill>
                  <a:srgbClr val="221E1F"/>
                </a:solidFill>
                <a:latin typeface="NOEPFV+TimesNewRomanPSMT"/>
                <a:cs typeface="NOEPFV+TimesNewRomanPSMT"/>
              </a:rPr>
              <a:t>I</a:t>
            </a:r>
          </a:p>
        </p:txBody>
      </p:sp>
      <p:sp>
        <p:nvSpPr>
          <p:cNvPr id="70" name="object 70"/>
          <p:cNvSpPr txBox="1"/>
          <p:nvPr/>
        </p:nvSpPr>
        <p:spPr>
          <a:xfrm>
            <a:off x="5373749" y="3961953"/>
            <a:ext cx="194691" cy="469572"/>
          </a:xfrm>
          <a:prstGeom prst="rect">
            <a:avLst/>
          </a:prstGeom>
        </p:spPr>
        <p:txBody>
          <a:bodyPr vert="horz" wrap="square" lIns="0" tIns="0" rIns="0" bIns="0" rtlCol="0">
            <a:spAutoFit/>
          </a:bodyPr>
          <a:lstStyle/>
          <a:p>
            <a:pPr marL="0" marR="0">
              <a:lnSpc>
                <a:spcPts val="1107"/>
              </a:lnSpc>
              <a:spcBef>
                <a:spcPts val="0"/>
              </a:spcBef>
              <a:spcAft>
                <a:spcPts val="0"/>
              </a:spcAft>
            </a:pPr>
            <a:r>
              <a:rPr sz="1000" dirty="0">
                <a:solidFill>
                  <a:srgbClr val="221E1F"/>
                </a:solidFill>
                <a:latin typeface="NOEPFV+TimesNewRomanPSMT"/>
                <a:cs typeface="NOEPFV+TimesNewRomanPSMT"/>
              </a:rPr>
              <a:t>I</a:t>
            </a:r>
          </a:p>
          <a:p>
            <a:pPr marL="0" marR="0">
              <a:lnSpc>
                <a:spcPts val="1107"/>
              </a:lnSpc>
              <a:spcBef>
                <a:spcPts val="1182"/>
              </a:spcBef>
              <a:spcAft>
                <a:spcPts val="0"/>
              </a:spcAft>
            </a:pPr>
            <a:r>
              <a:rPr sz="1000" dirty="0">
                <a:solidFill>
                  <a:srgbClr val="221E1F"/>
                </a:solidFill>
                <a:latin typeface="NOEPFV+TimesNewRomanPSMT"/>
                <a:cs typeface="NOEPFV+TimesNewRomanPSMT"/>
              </a:rPr>
              <a:t>I</a:t>
            </a:r>
          </a:p>
        </p:txBody>
      </p:sp>
      <p:sp>
        <p:nvSpPr>
          <p:cNvPr id="71" name="object 71"/>
          <p:cNvSpPr txBox="1"/>
          <p:nvPr/>
        </p:nvSpPr>
        <p:spPr>
          <a:xfrm>
            <a:off x="5804152" y="3961953"/>
            <a:ext cx="194691" cy="469572"/>
          </a:xfrm>
          <a:prstGeom prst="rect">
            <a:avLst/>
          </a:prstGeom>
        </p:spPr>
        <p:txBody>
          <a:bodyPr vert="horz" wrap="square" lIns="0" tIns="0" rIns="0" bIns="0" rtlCol="0">
            <a:spAutoFit/>
          </a:bodyPr>
          <a:lstStyle/>
          <a:p>
            <a:pPr marL="0" marR="0">
              <a:lnSpc>
                <a:spcPts val="1107"/>
              </a:lnSpc>
              <a:spcBef>
                <a:spcPts val="0"/>
              </a:spcBef>
              <a:spcAft>
                <a:spcPts val="0"/>
              </a:spcAft>
            </a:pPr>
            <a:r>
              <a:rPr sz="1000" dirty="0">
                <a:solidFill>
                  <a:srgbClr val="221E1F"/>
                </a:solidFill>
                <a:latin typeface="NOEPFV+TimesNewRomanPSMT"/>
                <a:cs typeface="NOEPFV+TimesNewRomanPSMT"/>
              </a:rPr>
              <a:t>I</a:t>
            </a:r>
          </a:p>
          <a:p>
            <a:pPr marL="0" marR="0">
              <a:lnSpc>
                <a:spcPts val="1107"/>
              </a:lnSpc>
              <a:spcBef>
                <a:spcPts val="1182"/>
              </a:spcBef>
              <a:spcAft>
                <a:spcPts val="0"/>
              </a:spcAft>
            </a:pPr>
            <a:r>
              <a:rPr sz="1000" dirty="0">
                <a:solidFill>
                  <a:srgbClr val="221E1F"/>
                </a:solidFill>
                <a:latin typeface="NOEPFV+TimesNewRomanPSMT"/>
                <a:cs typeface="NOEPFV+TimesNewRomanPSMT"/>
              </a:rPr>
              <a:t>I</a:t>
            </a:r>
          </a:p>
        </p:txBody>
      </p:sp>
      <p:sp>
        <p:nvSpPr>
          <p:cNvPr id="72" name="object 72"/>
          <p:cNvSpPr txBox="1"/>
          <p:nvPr/>
        </p:nvSpPr>
        <p:spPr>
          <a:xfrm>
            <a:off x="6243953" y="3961953"/>
            <a:ext cx="194691" cy="469572"/>
          </a:xfrm>
          <a:prstGeom prst="rect">
            <a:avLst/>
          </a:prstGeom>
        </p:spPr>
        <p:txBody>
          <a:bodyPr vert="horz" wrap="square" lIns="0" tIns="0" rIns="0" bIns="0" rtlCol="0">
            <a:spAutoFit/>
          </a:bodyPr>
          <a:lstStyle/>
          <a:p>
            <a:pPr marL="0" marR="0">
              <a:lnSpc>
                <a:spcPts val="1107"/>
              </a:lnSpc>
              <a:spcBef>
                <a:spcPts val="0"/>
              </a:spcBef>
              <a:spcAft>
                <a:spcPts val="0"/>
              </a:spcAft>
            </a:pPr>
            <a:r>
              <a:rPr sz="1000" dirty="0">
                <a:solidFill>
                  <a:srgbClr val="221E1F"/>
                </a:solidFill>
                <a:latin typeface="NOEPFV+TimesNewRomanPSMT"/>
                <a:cs typeface="NOEPFV+TimesNewRomanPSMT"/>
              </a:rPr>
              <a:t>I</a:t>
            </a:r>
          </a:p>
          <a:p>
            <a:pPr marL="0" marR="0">
              <a:lnSpc>
                <a:spcPts val="1107"/>
              </a:lnSpc>
              <a:spcBef>
                <a:spcPts val="1182"/>
              </a:spcBef>
              <a:spcAft>
                <a:spcPts val="0"/>
              </a:spcAft>
            </a:pPr>
            <a:r>
              <a:rPr sz="1000" dirty="0">
                <a:solidFill>
                  <a:srgbClr val="221E1F"/>
                </a:solidFill>
                <a:latin typeface="NOEPFV+TimesNewRomanPSMT"/>
                <a:cs typeface="NOEPFV+TimesNewRomanPSMT"/>
              </a:rPr>
              <a:t>I</a:t>
            </a:r>
          </a:p>
        </p:txBody>
      </p:sp>
      <p:sp>
        <p:nvSpPr>
          <p:cNvPr id="73" name="object 73"/>
          <p:cNvSpPr txBox="1"/>
          <p:nvPr/>
        </p:nvSpPr>
        <p:spPr>
          <a:xfrm>
            <a:off x="6671689" y="3961953"/>
            <a:ext cx="194691" cy="469572"/>
          </a:xfrm>
          <a:prstGeom prst="rect">
            <a:avLst/>
          </a:prstGeom>
        </p:spPr>
        <p:txBody>
          <a:bodyPr vert="horz" wrap="square" lIns="0" tIns="0" rIns="0" bIns="0" rtlCol="0">
            <a:spAutoFit/>
          </a:bodyPr>
          <a:lstStyle/>
          <a:p>
            <a:pPr marL="0" marR="0">
              <a:lnSpc>
                <a:spcPts val="1107"/>
              </a:lnSpc>
              <a:spcBef>
                <a:spcPts val="0"/>
              </a:spcBef>
              <a:spcAft>
                <a:spcPts val="0"/>
              </a:spcAft>
            </a:pPr>
            <a:r>
              <a:rPr sz="1000" dirty="0">
                <a:solidFill>
                  <a:srgbClr val="221E1F"/>
                </a:solidFill>
                <a:latin typeface="NOEPFV+TimesNewRomanPSMT"/>
                <a:cs typeface="NOEPFV+TimesNewRomanPSMT"/>
              </a:rPr>
              <a:t>I</a:t>
            </a:r>
          </a:p>
          <a:p>
            <a:pPr marL="0" marR="0">
              <a:lnSpc>
                <a:spcPts val="1107"/>
              </a:lnSpc>
              <a:spcBef>
                <a:spcPts val="1182"/>
              </a:spcBef>
              <a:spcAft>
                <a:spcPts val="0"/>
              </a:spcAft>
            </a:pPr>
            <a:r>
              <a:rPr sz="1000" dirty="0">
                <a:solidFill>
                  <a:srgbClr val="221E1F"/>
                </a:solidFill>
                <a:latin typeface="NOEPFV+TimesNewRomanPSMT"/>
                <a:cs typeface="NOEPFV+TimesNewRomanPSMT"/>
              </a:rPr>
              <a:t>I</a:t>
            </a:r>
          </a:p>
        </p:txBody>
      </p:sp>
      <p:sp>
        <p:nvSpPr>
          <p:cNvPr id="74" name="object 74"/>
          <p:cNvSpPr txBox="1"/>
          <p:nvPr/>
        </p:nvSpPr>
        <p:spPr>
          <a:xfrm>
            <a:off x="7118348" y="3961953"/>
            <a:ext cx="194691" cy="469572"/>
          </a:xfrm>
          <a:prstGeom prst="rect">
            <a:avLst/>
          </a:prstGeom>
        </p:spPr>
        <p:txBody>
          <a:bodyPr vert="horz" wrap="square" lIns="0" tIns="0" rIns="0" bIns="0" rtlCol="0">
            <a:spAutoFit/>
          </a:bodyPr>
          <a:lstStyle/>
          <a:p>
            <a:pPr marL="0" marR="0">
              <a:lnSpc>
                <a:spcPts val="1107"/>
              </a:lnSpc>
              <a:spcBef>
                <a:spcPts val="0"/>
              </a:spcBef>
              <a:spcAft>
                <a:spcPts val="0"/>
              </a:spcAft>
            </a:pPr>
            <a:r>
              <a:rPr sz="1000" dirty="0">
                <a:solidFill>
                  <a:srgbClr val="221E1F"/>
                </a:solidFill>
                <a:latin typeface="NOEPFV+TimesNewRomanPSMT"/>
                <a:cs typeface="NOEPFV+TimesNewRomanPSMT"/>
              </a:rPr>
              <a:t>I</a:t>
            </a:r>
          </a:p>
          <a:p>
            <a:pPr marL="0" marR="0">
              <a:lnSpc>
                <a:spcPts val="1107"/>
              </a:lnSpc>
              <a:spcBef>
                <a:spcPts val="1182"/>
              </a:spcBef>
              <a:spcAft>
                <a:spcPts val="0"/>
              </a:spcAft>
            </a:pPr>
            <a:r>
              <a:rPr sz="1000" dirty="0">
                <a:solidFill>
                  <a:srgbClr val="221E1F"/>
                </a:solidFill>
                <a:latin typeface="NOEPFV+TimesNewRomanPSMT"/>
                <a:cs typeface="NOEPFV+TimesNewRomanPSMT"/>
              </a:rPr>
              <a:t>I</a:t>
            </a:r>
          </a:p>
        </p:txBody>
      </p:sp>
      <p:sp>
        <p:nvSpPr>
          <p:cNvPr id="75" name="object 75"/>
          <p:cNvSpPr txBox="1"/>
          <p:nvPr/>
        </p:nvSpPr>
        <p:spPr>
          <a:xfrm>
            <a:off x="806829" y="4179885"/>
            <a:ext cx="1956159" cy="343842"/>
          </a:xfrm>
          <a:prstGeom prst="rect">
            <a:avLst/>
          </a:prstGeom>
        </p:spPr>
        <p:txBody>
          <a:bodyPr vert="horz" wrap="square" lIns="0" tIns="0" rIns="0" bIns="0" rtlCol="0">
            <a:spAutoFit/>
          </a:bodyPr>
          <a:lstStyle/>
          <a:p>
            <a:pPr marL="0" marR="0">
              <a:lnSpc>
                <a:spcPts val="1107"/>
              </a:lnSpc>
              <a:spcBef>
                <a:spcPts val="0"/>
              </a:spcBef>
              <a:spcAft>
                <a:spcPts val="0"/>
              </a:spcAft>
            </a:pPr>
            <a:r>
              <a:rPr sz="1000" dirty="0">
                <a:solidFill>
                  <a:srgbClr val="221E1F"/>
                </a:solidFill>
                <a:latin typeface="NOEPFV+TimesNewRomanPSMT"/>
                <a:cs typeface="NOEPFV+TimesNewRomanPSMT"/>
              </a:rPr>
              <a:t>Kiểm</a:t>
            </a:r>
            <a:r>
              <a:rPr sz="1000" spc="-31" dirty="0">
                <a:solidFill>
                  <a:srgbClr val="221E1F"/>
                </a:solidFill>
                <a:latin typeface="NOEPFV+TimesNewRomanPSMT"/>
                <a:cs typeface="NOEPFV+TimesNewRomanPSMT"/>
              </a:rPr>
              <a:t> </a:t>
            </a:r>
            <a:r>
              <a:rPr sz="1000" dirty="0">
                <a:solidFill>
                  <a:srgbClr val="221E1F"/>
                </a:solidFill>
                <a:latin typeface="NOEPFV+TimesNewRomanPSMT"/>
                <a:cs typeface="NOEPFV+TimesNewRomanPSMT"/>
              </a:rPr>
              <a:t>tra</a:t>
            </a:r>
            <a:r>
              <a:rPr sz="1000" spc="-31" dirty="0">
                <a:solidFill>
                  <a:srgbClr val="221E1F"/>
                </a:solidFill>
                <a:latin typeface="NOEPFV+TimesNewRomanPSMT"/>
                <a:cs typeface="NOEPFV+TimesNewRomanPSMT"/>
              </a:rPr>
              <a:t> </a:t>
            </a:r>
            <a:r>
              <a:rPr sz="1000" dirty="0">
                <a:solidFill>
                  <a:srgbClr val="221E1F"/>
                </a:solidFill>
                <a:latin typeface="NOEPFV+TimesNewRomanPSMT"/>
                <a:cs typeface="NOEPFV+TimesNewRomanPSMT"/>
              </a:rPr>
              <a:t>các</a:t>
            </a:r>
            <a:r>
              <a:rPr sz="1000" spc="-31" dirty="0">
                <a:solidFill>
                  <a:srgbClr val="221E1F"/>
                </a:solidFill>
                <a:latin typeface="NOEPFV+TimesNewRomanPSMT"/>
                <a:cs typeface="NOEPFV+TimesNewRomanPSMT"/>
              </a:rPr>
              <a:t> </a:t>
            </a:r>
            <a:r>
              <a:rPr sz="1000" dirty="0">
                <a:solidFill>
                  <a:srgbClr val="221E1F"/>
                </a:solidFill>
                <a:latin typeface="NOEPFV+TimesNewRomanPSMT"/>
                <a:cs typeface="NOEPFV+TimesNewRomanPSMT"/>
              </a:rPr>
              <a:t>cảm</a:t>
            </a:r>
            <a:r>
              <a:rPr sz="1000" spc="-31" dirty="0">
                <a:solidFill>
                  <a:srgbClr val="221E1F"/>
                </a:solidFill>
                <a:latin typeface="NOEPFV+TimesNewRomanPSMT"/>
                <a:cs typeface="NOEPFV+TimesNewRomanPSMT"/>
              </a:rPr>
              <a:t> </a:t>
            </a:r>
            <a:r>
              <a:rPr sz="1000" dirty="0">
                <a:solidFill>
                  <a:srgbClr val="221E1F"/>
                </a:solidFill>
                <a:latin typeface="NOEPFV+TimesNewRomanPSMT"/>
                <a:cs typeface="NOEPFV+TimesNewRomanPSMT"/>
              </a:rPr>
              <a:t>biến</a:t>
            </a:r>
            <a:r>
              <a:rPr sz="1000" spc="-31" dirty="0">
                <a:solidFill>
                  <a:srgbClr val="221E1F"/>
                </a:solidFill>
                <a:latin typeface="NOEPFV+TimesNewRomanPSMT"/>
                <a:cs typeface="NOEPFV+TimesNewRomanPSMT"/>
              </a:rPr>
              <a:t> </a:t>
            </a:r>
            <a:r>
              <a:rPr sz="1000" dirty="0">
                <a:solidFill>
                  <a:srgbClr val="221E1F"/>
                </a:solidFill>
                <a:latin typeface="NOEPFV+TimesNewRomanPSMT"/>
                <a:cs typeface="NOEPFV+TimesNewRomanPSMT"/>
              </a:rPr>
              <a:t>nhiệt</a:t>
            </a:r>
            <a:r>
              <a:rPr sz="1000" spc="-31" dirty="0">
                <a:solidFill>
                  <a:srgbClr val="221E1F"/>
                </a:solidFill>
                <a:latin typeface="NOEPFV+TimesNewRomanPSMT"/>
                <a:cs typeface="NOEPFV+TimesNewRomanPSMT"/>
              </a:rPr>
              <a:t> </a:t>
            </a:r>
            <a:r>
              <a:rPr sz="1000" dirty="0">
                <a:solidFill>
                  <a:srgbClr val="221E1F"/>
                </a:solidFill>
                <a:latin typeface="NOEPFV+TimesNewRomanPSMT"/>
                <a:cs typeface="NOEPFV+TimesNewRomanPSMT"/>
              </a:rPr>
              <a:t>độ,</a:t>
            </a:r>
            <a:r>
              <a:rPr sz="1000" spc="-31" dirty="0">
                <a:solidFill>
                  <a:srgbClr val="221E1F"/>
                </a:solidFill>
                <a:latin typeface="NOEPFV+TimesNewRomanPSMT"/>
                <a:cs typeface="NOEPFV+TimesNewRomanPSMT"/>
              </a:rPr>
              <a:t> </a:t>
            </a:r>
            <a:r>
              <a:rPr sz="1000" dirty="0">
                <a:solidFill>
                  <a:srgbClr val="221E1F"/>
                </a:solidFill>
                <a:latin typeface="NOEPFV+TimesNewRomanPSMT"/>
                <a:cs typeface="NOEPFV+TimesNewRomanPSMT"/>
              </a:rPr>
              <a:t>cảm</a:t>
            </a:r>
          </a:p>
          <a:p>
            <a:pPr marL="0" marR="0">
              <a:lnSpc>
                <a:spcPts val="1107"/>
              </a:lnSpc>
              <a:spcBef>
                <a:spcPts val="192"/>
              </a:spcBef>
              <a:spcAft>
                <a:spcPts val="0"/>
              </a:spcAft>
            </a:pPr>
            <a:r>
              <a:rPr sz="1000" dirty="0">
                <a:solidFill>
                  <a:srgbClr val="221E1F"/>
                </a:solidFill>
                <a:latin typeface="NOEPFV+TimesNewRomanPSMT"/>
                <a:cs typeface="NOEPFV+TimesNewRomanPSMT"/>
              </a:rPr>
              <a:t>biến NOx</a:t>
            </a:r>
          </a:p>
        </p:txBody>
      </p:sp>
      <p:sp>
        <p:nvSpPr>
          <p:cNvPr id="76" name="object 76"/>
          <p:cNvSpPr txBox="1"/>
          <p:nvPr/>
        </p:nvSpPr>
        <p:spPr>
          <a:xfrm>
            <a:off x="377639" y="4700548"/>
            <a:ext cx="201903" cy="146147"/>
          </a:xfrm>
          <a:prstGeom prst="rect">
            <a:avLst/>
          </a:prstGeom>
        </p:spPr>
        <p:txBody>
          <a:bodyPr vert="horz" wrap="square" lIns="0" tIns="0" rIns="0" bIns="0" rtlCol="0">
            <a:spAutoFit/>
          </a:bodyPr>
          <a:lstStyle/>
          <a:p>
            <a:pPr marL="0" marR="0">
              <a:lnSpc>
                <a:spcPts val="850"/>
              </a:lnSpc>
              <a:spcBef>
                <a:spcPts val="0"/>
              </a:spcBef>
              <a:spcAft>
                <a:spcPts val="0"/>
              </a:spcAft>
            </a:pPr>
            <a:r>
              <a:rPr sz="600" spc="12" dirty="0">
                <a:solidFill>
                  <a:srgbClr val="FFFFFF"/>
                </a:solidFill>
                <a:latin typeface="WTHKIR+UTM-Avo"/>
                <a:cs typeface="WTHKIR+UTM-Avo"/>
              </a:rPr>
              <a:t>08</a:t>
            </a:r>
          </a:p>
        </p:txBody>
      </p:sp>
      <p:sp>
        <p:nvSpPr>
          <p:cNvPr id="77" name="object 77"/>
          <p:cNvSpPr txBox="1"/>
          <p:nvPr/>
        </p:nvSpPr>
        <p:spPr>
          <a:xfrm>
            <a:off x="522485" y="4813594"/>
            <a:ext cx="2824958" cy="227090"/>
          </a:xfrm>
          <a:prstGeom prst="rect">
            <a:avLst/>
          </a:prstGeom>
        </p:spPr>
        <p:txBody>
          <a:bodyPr vert="horz" wrap="square" lIns="0" tIns="0" rIns="0" bIns="0" rtlCol="0">
            <a:spAutoFit/>
          </a:bodyPr>
          <a:lstStyle/>
          <a:p>
            <a:pPr marL="0" marR="0">
              <a:lnSpc>
                <a:spcPts val="1488"/>
              </a:lnSpc>
              <a:spcBef>
                <a:spcPts val="0"/>
              </a:spcBef>
              <a:spcAft>
                <a:spcPts val="0"/>
              </a:spcAft>
            </a:pPr>
            <a:r>
              <a:rPr sz="1000" spc="12" dirty="0">
                <a:solidFill>
                  <a:srgbClr val="005AAA"/>
                </a:solidFill>
                <a:latin typeface="JWOCJC+UTMAvoBold"/>
                <a:cs typeface="JWOCJC+UTMAvoBold"/>
              </a:rPr>
              <a:t>CÔNG</a:t>
            </a:r>
            <a:r>
              <a:rPr sz="1000" spc="64" dirty="0">
                <a:solidFill>
                  <a:srgbClr val="005AAA"/>
                </a:solidFill>
                <a:latin typeface="JWOCJC+UTMAvoBold"/>
                <a:cs typeface="JWOCJC+UTMAvoBold"/>
              </a:rPr>
              <a:t> </a:t>
            </a:r>
            <a:r>
              <a:rPr sz="1000" dirty="0">
                <a:solidFill>
                  <a:srgbClr val="005AAA"/>
                </a:solidFill>
                <a:latin typeface="JWOCJC+UTMAvoBold"/>
                <a:cs typeface="JWOCJC+UTMAvoBold"/>
              </a:rPr>
              <a:t>TY</a:t>
            </a:r>
            <a:r>
              <a:rPr sz="1000" spc="65" dirty="0">
                <a:solidFill>
                  <a:srgbClr val="005AAA"/>
                </a:solidFill>
                <a:latin typeface="JWOCJC+UTMAvoBold"/>
                <a:cs typeface="JWOCJC+UTMAvoBold"/>
              </a:rPr>
              <a:t> </a:t>
            </a:r>
            <a:r>
              <a:rPr sz="1000" spc="12" dirty="0">
                <a:solidFill>
                  <a:srgbClr val="005AAA"/>
                </a:solidFill>
                <a:latin typeface="JWOCJC+UTMAvoBold"/>
                <a:cs typeface="JWOCJC+UTMAvoBold"/>
              </a:rPr>
              <a:t>CỔ</a:t>
            </a:r>
            <a:r>
              <a:rPr sz="1000" spc="63" dirty="0">
                <a:solidFill>
                  <a:srgbClr val="005AAA"/>
                </a:solidFill>
                <a:latin typeface="JWOCJC+UTMAvoBold"/>
                <a:cs typeface="JWOCJC+UTMAvoBold"/>
              </a:rPr>
              <a:t> </a:t>
            </a:r>
            <a:r>
              <a:rPr sz="1000" spc="10" dirty="0">
                <a:solidFill>
                  <a:srgbClr val="005AAA"/>
                </a:solidFill>
                <a:latin typeface="JWOCJC+UTMAvoBold"/>
                <a:cs typeface="JWOCJC+UTMAvoBold"/>
              </a:rPr>
              <a:t>PHẦN</a:t>
            </a:r>
            <a:r>
              <a:rPr sz="1000" spc="64" dirty="0">
                <a:solidFill>
                  <a:srgbClr val="005AAA"/>
                </a:solidFill>
                <a:latin typeface="JWOCJC+UTMAvoBold"/>
                <a:cs typeface="JWOCJC+UTMAvoBold"/>
              </a:rPr>
              <a:t> </a:t>
            </a:r>
            <a:r>
              <a:rPr sz="1000" dirty="0">
                <a:solidFill>
                  <a:srgbClr val="005AAA"/>
                </a:solidFill>
                <a:latin typeface="JWOCJC+UTMAvoBold"/>
                <a:cs typeface="JWOCJC+UTMAvoBold"/>
              </a:rPr>
              <a:t>SHACMAN</a:t>
            </a:r>
            <a:r>
              <a:rPr sz="1000" spc="66" dirty="0">
                <a:solidFill>
                  <a:srgbClr val="005AAA"/>
                </a:solidFill>
                <a:latin typeface="JWOCJC+UTMAvoBold"/>
                <a:cs typeface="JWOCJC+UTMAvoBold"/>
              </a:rPr>
              <a:t> </a:t>
            </a:r>
            <a:r>
              <a:rPr sz="1000" dirty="0">
                <a:solidFill>
                  <a:srgbClr val="005AAA"/>
                </a:solidFill>
                <a:latin typeface="JWOCJC+UTMAvoBold"/>
                <a:cs typeface="JWOCJC+UTMAvoBold"/>
              </a:rPr>
              <a:t>VIỆT</a:t>
            </a:r>
            <a:r>
              <a:rPr sz="1000" spc="63" dirty="0">
                <a:solidFill>
                  <a:srgbClr val="005AAA"/>
                </a:solidFill>
                <a:latin typeface="JWOCJC+UTMAvoBold"/>
                <a:cs typeface="JWOCJC+UTMAvoBold"/>
              </a:rPr>
              <a:t> </a:t>
            </a:r>
            <a:r>
              <a:rPr sz="1000" spc="11" dirty="0">
                <a:solidFill>
                  <a:srgbClr val="005AAA"/>
                </a:solidFill>
                <a:latin typeface="JWOCJC+UTMAvoBold"/>
                <a:cs typeface="JWOCJC+UTMAvoBold"/>
              </a:rPr>
              <a:t>NAM</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1"/>
          <p:cNvSpPr/>
          <p:nvPr/>
        </p:nvSpPr>
        <p:spPr>
          <a:xfrm>
            <a:off x="0" y="0"/>
            <a:ext cx="7556500" cy="5219700"/>
          </a:xfrm>
          <a:prstGeom prst="rect">
            <a:avLst/>
          </a:prstGeom>
          <a:blipFill>
            <a:blip r:embed="rId2" cstate="print"/>
            <a:stretch>
              <a:fillRect/>
            </a:stretch>
          </a:blipFill>
        </p:spPr>
        <p:txBody>
          <a:bodyPr wrap="square" lIns="0" tIns="0" rIns="0" bIns="0" rtlCol="0">
            <a:spAutoFit/>
          </a:bodyPr>
          <a:lstStyle/>
          <a:p>
            <a:endParaRPr/>
          </a:p>
        </p:txBody>
      </p:sp>
      <p:sp>
        <p:nvSpPr>
          <p:cNvPr id="3" name="object 3"/>
          <p:cNvSpPr txBox="1"/>
          <p:nvPr/>
        </p:nvSpPr>
        <p:spPr>
          <a:xfrm>
            <a:off x="415081" y="144170"/>
            <a:ext cx="3477986" cy="162352"/>
          </a:xfrm>
          <a:prstGeom prst="rect">
            <a:avLst/>
          </a:prstGeom>
        </p:spPr>
        <p:txBody>
          <a:bodyPr vert="horz" wrap="square" lIns="0" tIns="0" rIns="0" bIns="0" rtlCol="0">
            <a:spAutoFit/>
          </a:bodyPr>
          <a:lstStyle/>
          <a:p>
            <a:pPr marL="0" marR="0">
              <a:lnSpc>
                <a:spcPts val="1380"/>
              </a:lnSpc>
              <a:spcBef>
                <a:spcPts val="0"/>
              </a:spcBef>
              <a:spcAft>
                <a:spcPts val="0"/>
              </a:spcAft>
            </a:pPr>
            <a:r>
              <a:rPr sz="1000" spc="15" dirty="0">
                <a:solidFill>
                  <a:srgbClr val="005AAA"/>
                </a:solidFill>
                <a:latin typeface="JWOCJC+UTMAvoBold" panose="020B0604020202020204"/>
                <a:cs typeface="EBFWQV+UTMBanqueBold"/>
              </a:rPr>
              <a:t>SỔ</a:t>
            </a:r>
            <a:r>
              <a:rPr sz="1000" spc="35" dirty="0">
                <a:solidFill>
                  <a:srgbClr val="005AAA"/>
                </a:solidFill>
                <a:latin typeface="JWOCJC+UTMAvoBold" panose="020B0604020202020204"/>
                <a:cs typeface="EBFWQV+UTMBanqueBold"/>
              </a:rPr>
              <a:t> </a:t>
            </a:r>
            <a:r>
              <a:rPr sz="1000" spc="15" dirty="0">
                <a:solidFill>
                  <a:srgbClr val="005AAA"/>
                </a:solidFill>
                <a:latin typeface="JWOCJC+UTMAvoBold" panose="020B0604020202020204"/>
                <a:cs typeface="EBFWQV+UTMBanqueBold"/>
              </a:rPr>
              <a:t>BẢO</a:t>
            </a:r>
            <a:r>
              <a:rPr sz="1000" spc="35" dirty="0">
                <a:solidFill>
                  <a:srgbClr val="005AAA"/>
                </a:solidFill>
                <a:latin typeface="JWOCJC+UTMAvoBold" panose="020B0604020202020204"/>
                <a:cs typeface="EBFWQV+UTMBanqueBold"/>
              </a:rPr>
              <a:t> </a:t>
            </a:r>
            <a:r>
              <a:rPr sz="1000" spc="15" dirty="0">
                <a:solidFill>
                  <a:srgbClr val="005AAA"/>
                </a:solidFill>
                <a:latin typeface="JWOCJC+UTMAvoBold" panose="020B0604020202020204"/>
                <a:cs typeface="EBFWQV+UTMBanqueBold"/>
              </a:rPr>
              <a:t>HÀNH</a:t>
            </a:r>
            <a:r>
              <a:rPr sz="1000" spc="34" dirty="0">
                <a:solidFill>
                  <a:srgbClr val="005AAA"/>
                </a:solidFill>
                <a:latin typeface="JWOCJC+UTMAvoBold" panose="020B0604020202020204"/>
                <a:cs typeface="EBFWQV+UTMBanqueBold"/>
              </a:rPr>
              <a:t> </a:t>
            </a:r>
            <a:r>
              <a:rPr sz="1000" spc="14" dirty="0">
                <a:solidFill>
                  <a:srgbClr val="005AAA"/>
                </a:solidFill>
                <a:latin typeface="JWOCJC+UTMAvoBold" panose="020B0604020202020204"/>
                <a:cs typeface="EBFWQV+UTMBanqueBold"/>
              </a:rPr>
              <a:t>VÀ</a:t>
            </a:r>
            <a:r>
              <a:rPr sz="1000" spc="35" dirty="0">
                <a:solidFill>
                  <a:srgbClr val="005AAA"/>
                </a:solidFill>
                <a:latin typeface="JWOCJC+UTMAvoBold" panose="020B0604020202020204"/>
                <a:cs typeface="EBFWQV+UTMBanqueBold"/>
              </a:rPr>
              <a:t> </a:t>
            </a:r>
            <a:r>
              <a:rPr sz="1000" spc="15" dirty="0">
                <a:solidFill>
                  <a:srgbClr val="005AAA"/>
                </a:solidFill>
                <a:latin typeface="JWOCJC+UTMAvoBold" panose="020B0604020202020204"/>
                <a:cs typeface="EBFWQV+UTMBanqueBold"/>
              </a:rPr>
              <a:t>BẢO</a:t>
            </a:r>
            <a:r>
              <a:rPr sz="1000" spc="35" dirty="0">
                <a:solidFill>
                  <a:srgbClr val="005AAA"/>
                </a:solidFill>
                <a:latin typeface="JWOCJC+UTMAvoBold" panose="020B0604020202020204"/>
                <a:cs typeface="EBFWQV+UTMBanqueBold"/>
              </a:rPr>
              <a:t> </a:t>
            </a:r>
            <a:r>
              <a:rPr sz="1000" spc="15" dirty="0">
                <a:solidFill>
                  <a:srgbClr val="005AAA"/>
                </a:solidFill>
                <a:latin typeface="JWOCJC+UTMAvoBold" panose="020B0604020202020204"/>
                <a:cs typeface="EBFWQV+UTMBanqueBold"/>
              </a:rPr>
              <a:t>DƯỠNG</a:t>
            </a:r>
            <a:r>
              <a:rPr sz="1000" spc="34" dirty="0">
                <a:solidFill>
                  <a:srgbClr val="005AAA"/>
                </a:solidFill>
                <a:latin typeface="JWOCJC+UTMAvoBold" panose="020B0604020202020204"/>
                <a:cs typeface="EBFWQV+UTMBanqueBold"/>
              </a:rPr>
              <a:t> </a:t>
            </a:r>
            <a:r>
              <a:rPr sz="1000" spc="15" dirty="0">
                <a:solidFill>
                  <a:srgbClr val="005AAA"/>
                </a:solidFill>
                <a:latin typeface="JWOCJC+UTMAvoBold" panose="020B0604020202020204"/>
                <a:cs typeface="EBFWQV+UTMBanqueBold"/>
              </a:rPr>
              <a:t>SHACMAN</a:t>
            </a:r>
          </a:p>
        </p:txBody>
      </p:sp>
      <p:sp>
        <p:nvSpPr>
          <p:cNvPr id="4" name="object 4"/>
          <p:cNvSpPr txBox="1"/>
          <p:nvPr/>
        </p:nvSpPr>
        <p:spPr>
          <a:xfrm>
            <a:off x="461730" y="507814"/>
            <a:ext cx="1222883" cy="320601"/>
          </a:xfrm>
          <a:prstGeom prst="rect">
            <a:avLst/>
          </a:prstGeom>
        </p:spPr>
        <p:txBody>
          <a:bodyPr vert="horz" wrap="square" lIns="0" tIns="0" rIns="0" bIns="0" rtlCol="0">
            <a:spAutoFit/>
          </a:bodyPr>
          <a:lstStyle/>
          <a:p>
            <a:pPr marL="0" marR="0">
              <a:lnSpc>
                <a:spcPts val="1107"/>
              </a:lnSpc>
              <a:spcBef>
                <a:spcPts val="0"/>
              </a:spcBef>
              <a:spcAft>
                <a:spcPts val="0"/>
              </a:spcAft>
            </a:pPr>
            <a:r>
              <a:rPr sz="1000" dirty="0">
                <a:solidFill>
                  <a:srgbClr val="221E1F"/>
                </a:solidFill>
                <a:latin typeface="Times New Roman" panose="02020603050405020304" pitchFamily="18" charset="0"/>
                <a:cs typeface="Times New Roman" panose="02020603050405020304" pitchFamily="18" charset="0"/>
              </a:rPr>
              <a:t>Khoảng (Km) x</a:t>
            </a:r>
            <a:r>
              <a:rPr sz="1000" spc="-18" dirty="0">
                <a:solidFill>
                  <a:srgbClr val="221E1F"/>
                </a:solidFill>
                <a:latin typeface="Times New Roman" panose="02020603050405020304" pitchFamily="18" charset="0"/>
                <a:cs typeface="Times New Roman" panose="02020603050405020304" pitchFamily="18" charset="0"/>
              </a:rPr>
              <a:t> </a:t>
            </a:r>
            <a:r>
              <a:rPr sz="1000" dirty="0">
                <a:solidFill>
                  <a:srgbClr val="221E1F"/>
                </a:solidFill>
                <a:latin typeface="Times New Roman" panose="02020603050405020304" pitchFamily="18" charset="0"/>
                <a:cs typeface="Times New Roman" panose="02020603050405020304" pitchFamily="18" charset="0"/>
              </a:rPr>
              <a:t>1000</a:t>
            </a:r>
          </a:p>
          <a:p>
            <a:pPr marL="0" marR="0">
              <a:lnSpc>
                <a:spcPts val="1107"/>
              </a:lnSpc>
              <a:spcBef>
                <a:spcPts val="292"/>
              </a:spcBef>
              <a:spcAft>
                <a:spcPts val="0"/>
              </a:spcAft>
            </a:pPr>
            <a:r>
              <a:rPr sz="1000" dirty="0">
                <a:solidFill>
                  <a:srgbClr val="221E1F"/>
                </a:solidFill>
                <a:latin typeface="Times New Roman" panose="02020603050405020304" pitchFamily="18" charset="0"/>
                <a:cs typeface="Times New Roman" panose="02020603050405020304" pitchFamily="18" charset="0"/>
              </a:rPr>
              <a:t>Thời gian (Tháng)</a:t>
            </a:r>
          </a:p>
        </p:txBody>
      </p:sp>
      <p:sp>
        <p:nvSpPr>
          <p:cNvPr id="5" name="object 5"/>
          <p:cNvSpPr txBox="1"/>
          <p:nvPr/>
        </p:nvSpPr>
        <p:spPr>
          <a:xfrm>
            <a:off x="2732236" y="507814"/>
            <a:ext cx="215900" cy="367591"/>
          </a:xfrm>
          <a:prstGeom prst="rect">
            <a:avLst/>
          </a:prstGeom>
        </p:spPr>
        <p:txBody>
          <a:bodyPr vert="horz" wrap="square" lIns="0" tIns="0" rIns="0" bIns="0" rtlCol="0">
            <a:spAutoFit/>
          </a:bodyPr>
          <a:lstStyle/>
          <a:p>
            <a:pPr marL="0" marR="0">
              <a:lnSpc>
                <a:spcPts val="1107"/>
              </a:lnSpc>
              <a:spcBef>
                <a:spcPts val="0"/>
              </a:spcBef>
              <a:spcAft>
                <a:spcPts val="0"/>
              </a:spcAft>
            </a:pPr>
            <a:r>
              <a:rPr sz="1000" dirty="0">
                <a:solidFill>
                  <a:srgbClr val="221E1F"/>
                </a:solidFill>
                <a:latin typeface="NOEPFV+TimesNewRomanPSMT"/>
                <a:cs typeface="NOEPFV+TimesNewRomanPSMT"/>
              </a:rPr>
              <a:t>1</a:t>
            </a:r>
          </a:p>
          <a:p>
            <a:pPr marL="0" marR="0">
              <a:lnSpc>
                <a:spcPts val="1107"/>
              </a:lnSpc>
              <a:spcBef>
                <a:spcPts val="379"/>
              </a:spcBef>
              <a:spcAft>
                <a:spcPts val="0"/>
              </a:spcAft>
            </a:pPr>
            <a:r>
              <a:rPr sz="1000" dirty="0">
                <a:solidFill>
                  <a:srgbClr val="221E1F"/>
                </a:solidFill>
                <a:latin typeface="NOEPFV+TimesNewRomanPSMT"/>
                <a:cs typeface="NOEPFV+TimesNewRomanPSMT"/>
              </a:rPr>
              <a:t>1</a:t>
            </a:r>
          </a:p>
        </p:txBody>
      </p:sp>
      <p:sp>
        <p:nvSpPr>
          <p:cNvPr id="6" name="object 6"/>
          <p:cNvSpPr txBox="1"/>
          <p:nvPr/>
        </p:nvSpPr>
        <p:spPr>
          <a:xfrm>
            <a:off x="2947628" y="507814"/>
            <a:ext cx="215900" cy="367591"/>
          </a:xfrm>
          <a:prstGeom prst="rect">
            <a:avLst/>
          </a:prstGeom>
        </p:spPr>
        <p:txBody>
          <a:bodyPr vert="horz" wrap="square" lIns="0" tIns="0" rIns="0" bIns="0" rtlCol="0">
            <a:spAutoFit/>
          </a:bodyPr>
          <a:lstStyle/>
          <a:p>
            <a:pPr marL="0" marR="0">
              <a:lnSpc>
                <a:spcPts val="1107"/>
              </a:lnSpc>
              <a:spcBef>
                <a:spcPts val="0"/>
              </a:spcBef>
              <a:spcAft>
                <a:spcPts val="0"/>
              </a:spcAft>
            </a:pPr>
            <a:r>
              <a:rPr sz="1000" dirty="0">
                <a:solidFill>
                  <a:srgbClr val="221E1F"/>
                </a:solidFill>
                <a:latin typeface="NOEPFV+TimesNewRomanPSMT"/>
                <a:cs typeface="NOEPFV+TimesNewRomanPSMT"/>
              </a:rPr>
              <a:t>5</a:t>
            </a:r>
          </a:p>
          <a:p>
            <a:pPr marL="0" marR="0">
              <a:lnSpc>
                <a:spcPts val="1107"/>
              </a:lnSpc>
              <a:spcBef>
                <a:spcPts val="379"/>
              </a:spcBef>
              <a:spcAft>
                <a:spcPts val="0"/>
              </a:spcAft>
            </a:pPr>
            <a:r>
              <a:rPr sz="1000" dirty="0">
                <a:solidFill>
                  <a:srgbClr val="221E1F"/>
                </a:solidFill>
                <a:latin typeface="NOEPFV+TimesNewRomanPSMT"/>
                <a:cs typeface="NOEPFV+TimesNewRomanPSMT"/>
              </a:rPr>
              <a:t>2</a:t>
            </a:r>
          </a:p>
        </p:txBody>
      </p:sp>
      <p:sp>
        <p:nvSpPr>
          <p:cNvPr id="7" name="object 7"/>
          <p:cNvSpPr txBox="1"/>
          <p:nvPr/>
        </p:nvSpPr>
        <p:spPr>
          <a:xfrm>
            <a:off x="3132413" y="507814"/>
            <a:ext cx="4217162" cy="367591"/>
          </a:xfrm>
          <a:prstGeom prst="rect">
            <a:avLst/>
          </a:prstGeom>
        </p:spPr>
        <p:txBody>
          <a:bodyPr vert="horz" wrap="square" lIns="0" tIns="0" rIns="0" bIns="0" rtlCol="0">
            <a:spAutoFit/>
          </a:bodyPr>
          <a:lstStyle/>
          <a:p>
            <a:pPr marL="0" marR="0">
              <a:lnSpc>
                <a:spcPts val="1107"/>
              </a:lnSpc>
              <a:spcBef>
                <a:spcPts val="0"/>
              </a:spcBef>
              <a:spcAft>
                <a:spcPts val="0"/>
              </a:spcAft>
            </a:pPr>
            <a:r>
              <a:rPr sz="1000" dirty="0">
                <a:solidFill>
                  <a:srgbClr val="221E1F"/>
                </a:solidFill>
                <a:latin typeface="NOEPFV+TimesNewRomanPSMT"/>
                <a:cs typeface="NOEPFV+TimesNewRomanPSMT"/>
              </a:rPr>
              <a:t>10</a:t>
            </a:r>
            <a:r>
              <a:rPr sz="1000" spc="473" dirty="0">
                <a:solidFill>
                  <a:srgbClr val="221E1F"/>
                </a:solidFill>
                <a:latin typeface="NOEPFV+TimesNewRomanPSMT"/>
                <a:cs typeface="NOEPFV+TimesNewRomanPSMT"/>
              </a:rPr>
              <a:t> </a:t>
            </a:r>
            <a:r>
              <a:rPr sz="1000" dirty="0">
                <a:solidFill>
                  <a:srgbClr val="221E1F"/>
                </a:solidFill>
                <a:latin typeface="NOEPFV+TimesNewRomanPSMT"/>
                <a:cs typeface="NOEPFV+TimesNewRomanPSMT"/>
              </a:rPr>
              <a:t>15</a:t>
            </a:r>
            <a:r>
              <a:rPr sz="1000" spc="473" dirty="0">
                <a:solidFill>
                  <a:srgbClr val="221E1F"/>
                </a:solidFill>
                <a:latin typeface="NOEPFV+TimesNewRomanPSMT"/>
                <a:cs typeface="NOEPFV+TimesNewRomanPSMT"/>
              </a:rPr>
              <a:t> </a:t>
            </a:r>
            <a:r>
              <a:rPr sz="1000" dirty="0">
                <a:solidFill>
                  <a:srgbClr val="221E1F"/>
                </a:solidFill>
                <a:latin typeface="NOEPFV+TimesNewRomanPSMT"/>
                <a:cs typeface="NOEPFV+TimesNewRomanPSMT"/>
              </a:rPr>
              <a:t>20</a:t>
            </a:r>
            <a:r>
              <a:rPr sz="1000" spc="473" dirty="0">
                <a:solidFill>
                  <a:srgbClr val="221E1F"/>
                </a:solidFill>
                <a:latin typeface="NOEPFV+TimesNewRomanPSMT"/>
                <a:cs typeface="NOEPFV+TimesNewRomanPSMT"/>
              </a:rPr>
              <a:t> </a:t>
            </a:r>
            <a:r>
              <a:rPr sz="1000" dirty="0">
                <a:solidFill>
                  <a:srgbClr val="221E1F"/>
                </a:solidFill>
                <a:latin typeface="NOEPFV+TimesNewRomanPSMT"/>
                <a:cs typeface="NOEPFV+TimesNewRomanPSMT"/>
              </a:rPr>
              <a:t>25</a:t>
            </a:r>
            <a:r>
              <a:rPr sz="1000" spc="473" dirty="0">
                <a:solidFill>
                  <a:srgbClr val="221E1F"/>
                </a:solidFill>
                <a:latin typeface="NOEPFV+TimesNewRomanPSMT"/>
                <a:cs typeface="NOEPFV+TimesNewRomanPSMT"/>
              </a:rPr>
              <a:t> </a:t>
            </a:r>
            <a:r>
              <a:rPr sz="1000" dirty="0">
                <a:solidFill>
                  <a:srgbClr val="221E1F"/>
                </a:solidFill>
                <a:latin typeface="NOEPFV+TimesNewRomanPSMT"/>
                <a:cs typeface="NOEPFV+TimesNewRomanPSMT"/>
              </a:rPr>
              <a:t>30</a:t>
            </a:r>
            <a:r>
              <a:rPr sz="1000" spc="473" dirty="0">
                <a:solidFill>
                  <a:srgbClr val="221E1F"/>
                </a:solidFill>
                <a:latin typeface="NOEPFV+TimesNewRomanPSMT"/>
                <a:cs typeface="NOEPFV+TimesNewRomanPSMT"/>
              </a:rPr>
              <a:t> </a:t>
            </a:r>
            <a:r>
              <a:rPr sz="1000" dirty="0">
                <a:solidFill>
                  <a:srgbClr val="221E1F"/>
                </a:solidFill>
                <a:latin typeface="NOEPFV+TimesNewRomanPSMT"/>
                <a:cs typeface="NOEPFV+TimesNewRomanPSMT"/>
              </a:rPr>
              <a:t>35</a:t>
            </a:r>
            <a:r>
              <a:rPr sz="1000" spc="473" dirty="0">
                <a:solidFill>
                  <a:srgbClr val="221E1F"/>
                </a:solidFill>
                <a:latin typeface="NOEPFV+TimesNewRomanPSMT"/>
                <a:cs typeface="NOEPFV+TimesNewRomanPSMT"/>
              </a:rPr>
              <a:t> </a:t>
            </a:r>
            <a:r>
              <a:rPr sz="1000" dirty="0">
                <a:solidFill>
                  <a:srgbClr val="221E1F"/>
                </a:solidFill>
                <a:latin typeface="NOEPFV+TimesNewRomanPSMT"/>
                <a:cs typeface="NOEPFV+TimesNewRomanPSMT"/>
              </a:rPr>
              <a:t>40</a:t>
            </a:r>
            <a:r>
              <a:rPr sz="1000" spc="501" dirty="0">
                <a:solidFill>
                  <a:srgbClr val="221E1F"/>
                </a:solidFill>
                <a:latin typeface="NOEPFV+TimesNewRomanPSMT"/>
                <a:cs typeface="NOEPFV+TimesNewRomanPSMT"/>
              </a:rPr>
              <a:t> </a:t>
            </a:r>
            <a:r>
              <a:rPr sz="1000" dirty="0">
                <a:solidFill>
                  <a:srgbClr val="221E1F"/>
                </a:solidFill>
                <a:latin typeface="NOEPFV+TimesNewRomanPSMT"/>
                <a:cs typeface="NOEPFV+TimesNewRomanPSMT"/>
              </a:rPr>
              <a:t>45</a:t>
            </a:r>
            <a:r>
              <a:rPr sz="1000" spc="473" dirty="0">
                <a:solidFill>
                  <a:srgbClr val="221E1F"/>
                </a:solidFill>
                <a:latin typeface="NOEPFV+TimesNewRomanPSMT"/>
                <a:cs typeface="NOEPFV+TimesNewRomanPSMT"/>
              </a:rPr>
              <a:t> </a:t>
            </a:r>
            <a:r>
              <a:rPr sz="1000" dirty="0">
                <a:solidFill>
                  <a:srgbClr val="221E1F"/>
                </a:solidFill>
                <a:latin typeface="NOEPFV+TimesNewRomanPSMT"/>
                <a:cs typeface="NOEPFV+TimesNewRomanPSMT"/>
              </a:rPr>
              <a:t>50</a:t>
            </a:r>
            <a:r>
              <a:rPr sz="1000" spc="432" dirty="0">
                <a:solidFill>
                  <a:srgbClr val="221E1F"/>
                </a:solidFill>
                <a:latin typeface="NOEPFV+TimesNewRomanPSMT"/>
                <a:cs typeface="NOEPFV+TimesNewRomanPSMT"/>
              </a:rPr>
              <a:t> </a:t>
            </a:r>
            <a:r>
              <a:rPr sz="1000" dirty="0">
                <a:solidFill>
                  <a:srgbClr val="221E1F"/>
                </a:solidFill>
                <a:latin typeface="NOEPFV+TimesNewRomanPSMT"/>
                <a:cs typeface="NOEPFV+TimesNewRomanPSMT"/>
              </a:rPr>
              <a:t>55</a:t>
            </a:r>
            <a:r>
              <a:rPr sz="1000" spc="473" dirty="0">
                <a:solidFill>
                  <a:srgbClr val="221E1F"/>
                </a:solidFill>
                <a:latin typeface="NOEPFV+TimesNewRomanPSMT"/>
                <a:cs typeface="NOEPFV+TimesNewRomanPSMT"/>
              </a:rPr>
              <a:t> </a:t>
            </a:r>
            <a:r>
              <a:rPr sz="1000" dirty="0">
                <a:solidFill>
                  <a:srgbClr val="221E1F"/>
                </a:solidFill>
                <a:latin typeface="NOEPFV+TimesNewRomanPSMT"/>
                <a:cs typeface="NOEPFV+TimesNewRomanPSMT"/>
              </a:rPr>
              <a:t>60</a:t>
            </a:r>
            <a:r>
              <a:rPr sz="1000" spc="473" dirty="0">
                <a:solidFill>
                  <a:srgbClr val="221E1F"/>
                </a:solidFill>
                <a:latin typeface="NOEPFV+TimesNewRomanPSMT"/>
                <a:cs typeface="NOEPFV+TimesNewRomanPSMT"/>
              </a:rPr>
              <a:t> </a:t>
            </a:r>
            <a:r>
              <a:rPr sz="1000" dirty="0">
                <a:solidFill>
                  <a:srgbClr val="221E1F"/>
                </a:solidFill>
                <a:latin typeface="NOEPFV+TimesNewRomanPSMT"/>
                <a:cs typeface="NOEPFV+TimesNewRomanPSMT"/>
              </a:rPr>
              <a:t>65</a:t>
            </a:r>
            <a:r>
              <a:rPr sz="1000" spc="473" dirty="0">
                <a:solidFill>
                  <a:srgbClr val="221E1F"/>
                </a:solidFill>
                <a:latin typeface="NOEPFV+TimesNewRomanPSMT"/>
                <a:cs typeface="NOEPFV+TimesNewRomanPSMT"/>
              </a:rPr>
              <a:t> </a:t>
            </a:r>
            <a:r>
              <a:rPr sz="1000" dirty="0">
                <a:solidFill>
                  <a:srgbClr val="221E1F"/>
                </a:solidFill>
                <a:latin typeface="NOEPFV+TimesNewRomanPSMT"/>
                <a:cs typeface="NOEPFV+TimesNewRomanPSMT"/>
              </a:rPr>
              <a:t>70</a:t>
            </a:r>
            <a:r>
              <a:rPr sz="1000" spc="371" dirty="0">
                <a:solidFill>
                  <a:srgbClr val="221E1F"/>
                </a:solidFill>
                <a:latin typeface="NOEPFV+TimesNewRomanPSMT"/>
                <a:cs typeface="NOEPFV+TimesNewRomanPSMT"/>
              </a:rPr>
              <a:t> </a:t>
            </a:r>
            <a:r>
              <a:rPr sz="1000" dirty="0">
                <a:solidFill>
                  <a:srgbClr val="221E1F"/>
                </a:solidFill>
                <a:latin typeface="NOEPFV+TimesNewRomanPSMT"/>
                <a:cs typeface="NOEPFV+TimesNewRomanPSMT"/>
              </a:rPr>
              <a:t>75</a:t>
            </a:r>
            <a:r>
              <a:rPr sz="1000" spc="713" dirty="0">
                <a:solidFill>
                  <a:srgbClr val="221E1F"/>
                </a:solidFill>
                <a:latin typeface="NOEPFV+TimesNewRomanPSMT"/>
                <a:cs typeface="NOEPFV+TimesNewRomanPSMT"/>
              </a:rPr>
              <a:t> </a:t>
            </a:r>
            <a:r>
              <a:rPr sz="1000" dirty="0">
                <a:solidFill>
                  <a:srgbClr val="221E1F"/>
                </a:solidFill>
                <a:latin typeface="NOEPFV+TimesNewRomanPSMT"/>
                <a:cs typeface="NOEPFV+TimesNewRomanPSMT"/>
              </a:rPr>
              <a:t>80</a:t>
            </a:r>
            <a:r>
              <a:rPr sz="1000" spc="421" dirty="0">
                <a:solidFill>
                  <a:srgbClr val="221E1F"/>
                </a:solidFill>
                <a:latin typeface="NOEPFV+TimesNewRomanPSMT"/>
                <a:cs typeface="NOEPFV+TimesNewRomanPSMT"/>
              </a:rPr>
              <a:t> </a:t>
            </a:r>
            <a:r>
              <a:rPr sz="1000" dirty="0">
                <a:solidFill>
                  <a:srgbClr val="221E1F"/>
                </a:solidFill>
                <a:latin typeface="NOEPFV+TimesNewRomanPSMT"/>
                <a:cs typeface="NOEPFV+TimesNewRomanPSMT"/>
              </a:rPr>
              <a:t>85</a:t>
            </a:r>
            <a:r>
              <a:rPr sz="1000" spc="473" dirty="0">
                <a:solidFill>
                  <a:srgbClr val="221E1F"/>
                </a:solidFill>
                <a:latin typeface="NOEPFV+TimesNewRomanPSMT"/>
                <a:cs typeface="NOEPFV+TimesNewRomanPSMT"/>
              </a:rPr>
              <a:t> </a:t>
            </a:r>
            <a:r>
              <a:rPr sz="1000" dirty="0">
                <a:solidFill>
                  <a:srgbClr val="221E1F"/>
                </a:solidFill>
                <a:latin typeface="NOEPFV+TimesNewRomanPSMT"/>
                <a:cs typeface="NOEPFV+TimesNewRomanPSMT"/>
              </a:rPr>
              <a:t>90</a:t>
            </a:r>
            <a:r>
              <a:rPr sz="1000" spc="473" dirty="0">
                <a:solidFill>
                  <a:srgbClr val="221E1F"/>
                </a:solidFill>
                <a:latin typeface="NOEPFV+TimesNewRomanPSMT"/>
                <a:cs typeface="NOEPFV+TimesNewRomanPSMT"/>
              </a:rPr>
              <a:t> </a:t>
            </a:r>
            <a:r>
              <a:rPr sz="1000" dirty="0">
                <a:solidFill>
                  <a:srgbClr val="221E1F"/>
                </a:solidFill>
                <a:latin typeface="NOEPFV+TimesNewRomanPSMT"/>
                <a:cs typeface="NOEPFV+TimesNewRomanPSMT"/>
              </a:rPr>
              <a:t>95</a:t>
            </a:r>
            <a:r>
              <a:rPr sz="1000" spc="231" dirty="0">
                <a:solidFill>
                  <a:srgbClr val="221E1F"/>
                </a:solidFill>
                <a:latin typeface="NOEPFV+TimesNewRomanPSMT"/>
                <a:cs typeface="NOEPFV+TimesNewRomanPSMT"/>
              </a:rPr>
              <a:t> </a:t>
            </a:r>
            <a:r>
              <a:rPr sz="1000" dirty="0">
                <a:solidFill>
                  <a:srgbClr val="221E1F"/>
                </a:solidFill>
                <a:latin typeface="NOEPFV+TimesNewRomanPSMT"/>
                <a:cs typeface="NOEPFV+TimesNewRomanPSMT"/>
              </a:rPr>
              <a:t>100</a:t>
            </a:r>
          </a:p>
          <a:p>
            <a:pPr marL="1533017" marR="0">
              <a:lnSpc>
                <a:spcPts val="1107"/>
              </a:lnSpc>
              <a:spcBef>
                <a:spcPts val="379"/>
              </a:spcBef>
              <a:spcAft>
                <a:spcPts val="0"/>
              </a:spcAft>
            </a:pPr>
            <a:r>
              <a:rPr sz="1000" dirty="0">
                <a:solidFill>
                  <a:srgbClr val="221E1F"/>
                </a:solidFill>
                <a:latin typeface="NOEPFV+TimesNewRomanPSMT"/>
                <a:cs typeface="NOEPFV+TimesNewRomanPSMT"/>
              </a:rPr>
              <a:t>10</a:t>
            </a:r>
            <a:r>
              <a:rPr sz="1000" spc="473" dirty="0">
                <a:solidFill>
                  <a:srgbClr val="221E1F"/>
                </a:solidFill>
                <a:latin typeface="NOEPFV+TimesNewRomanPSMT"/>
                <a:cs typeface="NOEPFV+TimesNewRomanPSMT"/>
              </a:rPr>
              <a:t> </a:t>
            </a:r>
            <a:r>
              <a:rPr sz="1000" spc="-46" dirty="0">
                <a:solidFill>
                  <a:srgbClr val="221E1F"/>
                </a:solidFill>
                <a:latin typeface="NOEPFV+TimesNewRomanPSMT"/>
                <a:cs typeface="NOEPFV+TimesNewRomanPSMT"/>
              </a:rPr>
              <a:t>11</a:t>
            </a:r>
            <a:r>
              <a:rPr sz="1000" spc="509" dirty="0">
                <a:solidFill>
                  <a:srgbClr val="221E1F"/>
                </a:solidFill>
                <a:latin typeface="NOEPFV+TimesNewRomanPSMT"/>
                <a:cs typeface="NOEPFV+TimesNewRomanPSMT"/>
              </a:rPr>
              <a:t> </a:t>
            </a:r>
            <a:r>
              <a:rPr sz="1000" dirty="0">
                <a:solidFill>
                  <a:srgbClr val="221E1F"/>
                </a:solidFill>
                <a:latin typeface="NOEPFV+TimesNewRomanPSMT"/>
                <a:cs typeface="NOEPFV+TimesNewRomanPSMT"/>
              </a:rPr>
              <a:t>12</a:t>
            </a:r>
            <a:r>
              <a:rPr sz="1000" spc="473" dirty="0">
                <a:solidFill>
                  <a:srgbClr val="221E1F"/>
                </a:solidFill>
                <a:latin typeface="NOEPFV+TimesNewRomanPSMT"/>
                <a:cs typeface="NOEPFV+TimesNewRomanPSMT"/>
              </a:rPr>
              <a:t> </a:t>
            </a:r>
            <a:r>
              <a:rPr sz="1000" dirty="0">
                <a:solidFill>
                  <a:srgbClr val="221E1F"/>
                </a:solidFill>
                <a:latin typeface="NOEPFV+TimesNewRomanPSMT"/>
                <a:cs typeface="NOEPFV+TimesNewRomanPSMT"/>
              </a:rPr>
              <a:t>13</a:t>
            </a:r>
            <a:r>
              <a:rPr sz="1000" spc="473" dirty="0">
                <a:solidFill>
                  <a:srgbClr val="221E1F"/>
                </a:solidFill>
                <a:latin typeface="NOEPFV+TimesNewRomanPSMT"/>
                <a:cs typeface="NOEPFV+TimesNewRomanPSMT"/>
              </a:rPr>
              <a:t> </a:t>
            </a:r>
            <a:r>
              <a:rPr sz="1000" dirty="0">
                <a:solidFill>
                  <a:srgbClr val="221E1F"/>
                </a:solidFill>
                <a:latin typeface="NOEPFV+TimesNewRomanPSMT"/>
                <a:cs typeface="NOEPFV+TimesNewRomanPSMT"/>
              </a:rPr>
              <a:t>14</a:t>
            </a:r>
            <a:r>
              <a:rPr sz="1000" spc="473" dirty="0">
                <a:solidFill>
                  <a:srgbClr val="221E1F"/>
                </a:solidFill>
                <a:latin typeface="NOEPFV+TimesNewRomanPSMT"/>
                <a:cs typeface="NOEPFV+TimesNewRomanPSMT"/>
              </a:rPr>
              <a:t> </a:t>
            </a:r>
            <a:r>
              <a:rPr sz="1000" dirty="0">
                <a:solidFill>
                  <a:srgbClr val="221E1F"/>
                </a:solidFill>
                <a:latin typeface="NOEPFV+TimesNewRomanPSMT"/>
                <a:cs typeface="NOEPFV+TimesNewRomanPSMT"/>
              </a:rPr>
              <a:t>15</a:t>
            </a:r>
            <a:r>
              <a:rPr sz="1000" spc="473" dirty="0">
                <a:solidFill>
                  <a:srgbClr val="221E1F"/>
                </a:solidFill>
                <a:latin typeface="NOEPFV+TimesNewRomanPSMT"/>
                <a:cs typeface="NOEPFV+TimesNewRomanPSMT"/>
              </a:rPr>
              <a:t> </a:t>
            </a:r>
            <a:r>
              <a:rPr sz="1000" dirty="0">
                <a:solidFill>
                  <a:srgbClr val="221E1F"/>
                </a:solidFill>
                <a:latin typeface="NOEPFV+TimesNewRomanPSMT"/>
                <a:cs typeface="NOEPFV+TimesNewRomanPSMT"/>
              </a:rPr>
              <a:t>16</a:t>
            </a:r>
            <a:r>
              <a:rPr sz="1000" spc="473" dirty="0">
                <a:solidFill>
                  <a:srgbClr val="221E1F"/>
                </a:solidFill>
                <a:latin typeface="NOEPFV+TimesNewRomanPSMT"/>
                <a:cs typeface="NOEPFV+TimesNewRomanPSMT"/>
              </a:rPr>
              <a:t> </a:t>
            </a:r>
            <a:r>
              <a:rPr sz="1000" dirty="0">
                <a:solidFill>
                  <a:srgbClr val="221E1F"/>
                </a:solidFill>
                <a:latin typeface="NOEPFV+TimesNewRomanPSMT"/>
                <a:cs typeface="NOEPFV+TimesNewRomanPSMT"/>
              </a:rPr>
              <a:t>17</a:t>
            </a:r>
            <a:r>
              <a:rPr sz="1000" spc="473" dirty="0">
                <a:solidFill>
                  <a:srgbClr val="221E1F"/>
                </a:solidFill>
                <a:latin typeface="NOEPFV+TimesNewRomanPSMT"/>
                <a:cs typeface="NOEPFV+TimesNewRomanPSMT"/>
              </a:rPr>
              <a:t> </a:t>
            </a:r>
            <a:r>
              <a:rPr sz="1000" dirty="0">
                <a:solidFill>
                  <a:srgbClr val="221E1F"/>
                </a:solidFill>
                <a:latin typeface="NOEPFV+TimesNewRomanPSMT"/>
                <a:cs typeface="NOEPFV+TimesNewRomanPSMT"/>
              </a:rPr>
              <a:t>18</a:t>
            </a:r>
            <a:r>
              <a:rPr sz="1000" spc="473" dirty="0">
                <a:solidFill>
                  <a:srgbClr val="221E1F"/>
                </a:solidFill>
                <a:latin typeface="NOEPFV+TimesNewRomanPSMT"/>
                <a:cs typeface="NOEPFV+TimesNewRomanPSMT"/>
              </a:rPr>
              <a:t> </a:t>
            </a:r>
            <a:r>
              <a:rPr sz="1000" dirty="0">
                <a:solidFill>
                  <a:srgbClr val="221E1F"/>
                </a:solidFill>
                <a:latin typeface="NOEPFV+TimesNewRomanPSMT"/>
                <a:cs typeface="NOEPFV+TimesNewRomanPSMT"/>
              </a:rPr>
              <a:t>19</a:t>
            </a:r>
            <a:r>
              <a:rPr sz="1000" spc="473" dirty="0">
                <a:solidFill>
                  <a:srgbClr val="221E1F"/>
                </a:solidFill>
                <a:latin typeface="NOEPFV+TimesNewRomanPSMT"/>
                <a:cs typeface="NOEPFV+TimesNewRomanPSMT"/>
              </a:rPr>
              <a:t> </a:t>
            </a:r>
            <a:r>
              <a:rPr sz="1000" dirty="0">
                <a:solidFill>
                  <a:srgbClr val="221E1F"/>
                </a:solidFill>
                <a:latin typeface="NOEPFV+TimesNewRomanPSMT"/>
                <a:cs typeface="NOEPFV+TimesNewRomanPSMT"/>
              </a:rPr>
              <a:t>20</a:t>
            </a:r>
            <a:r>
              <a:rPr sz="1000" spc="473" dirty="0">
                <a:solidFill>
                  <a:srgbClr val="221E1F"/>
                </a:solidFill>
                <a:latin typeface="NOEPFV+TimesNewRomanPSMT"/>
                <a:cs typeface="NOEPFV+TimesNewRomanPSMT"/>
              </a:rPr>
              <a:t> </a:t>
            </a:r>
            <a:r>
              <a:rPr sz="1000" dirty="0">
                <a:solidFill>
                  <a:srgbClr val="221E1F"/>
                </a:solidFill>
                <a:latin typeface="NOEPFV+TimesNewRomanPSMT"/>
                <a:cs typeface="NOEPFV+TimesNewRomanPSMT"/>
              </a:rPr>
              <a:t>21</a:t>
            </a:r>
          </a:p>
        </p:txBody>
      </p:sp>
      <p:sp>
        <p:nvSpPr>
          <p:cNvPr id="8" name="object 8"/>
          <p:cNvSpPr txBox="1"/>
          <p:nvPr/>
        </p:nvSpPr>
        <p:spPr>
          <a:xfrm>
            <a:off x="3188293" y="696663"/>
            <a:ext cx="215900" cy="178742"/>
          </a:xfrm>
          <a:prstGeom prst="rect">
            <a:avLst/>
          </a:prstGeom>
        </p:spPr>
        <p:txBody>
          <a:bodyPr vert="horz" wrap="square" lIns="0" tIns="0" rIns="0" bIns="0" rtlCol="0">
            <a:spAutoFit/>
          </a:bodyPr>
          <a:lstStyle/>
          <a:p>
            <a:pPr marL="0" marR="0">
              <a:lnSpc>
                <a:spcPts val="1107"/>
              </a:lnSpc>
              <a:spcBef>
                <a:spcPts val="0"/>
              </a:spcBef>
              <a:spcAft>
                <a:spcPts val="0"/>
              </a:spcAft>
            </a:pPr>
            <a:r>
              <a:rPr sz="1000" dirty="0">
                <a:solidFill>
                  <a:srgbClr val="221E1F"/>
                </a:solidFill>
                <a:latin typeface="NOEPFV+TimesNewRomanPSMT"/>
                <a:cs typeface="NOEPFV+TimesNewRomanPSMT"/>
              </a:rPr>
              <a:t>3</a:t>
            </a:r>
          </a:p>
        </p:txBody>
      </p:sp>
      <p:sp>
        <p:nvSpPr>
          <p:cNvPr id="9" name="object 9"/>
          <p:cNvSpPr txBox="1"/>
          <p:nvPr/>
        </p:nvSpPr>
        <p:spPr>
          <a:xfrm>
            <a:off x="3403685" y="696663"/>
            <a:ext cx="215900" cy="178742"/>
          </a:xfrm>
          <a:prstGeom prst="rect">
            <a:avLst/>
          </a:prstGeom>
        </p:spPr>
        <p:txBody>
          <a:bodyPr vert="horz" wrap="square" lIns="0" tIns="0" rIns="0" bIns="0" rtlCol="0">
            <a:spAutoFit/>
          </a:bodyPr>
          <a:lstStyle/>
          <a:p>
            <a:pPr marL="0" marR="0">
              <a:lnSpc>
                <a:spcPts val="1107"/>
              </a:lnSpc>
              <a:spcBef>
                <a:spcPts val="0"/>
              </a:spcBef>
              <a:spcAft>
                <a:spcPts val="0"/>
              </a:spcAft>
            </a:pPr>
            <a:r>
              <a:rPr sz="1000" dirty="0">
                <a:solidFill>
                  <a:srgbClr val="221E1F"/>
                </a:solidFill>
                <a:latin typeface="NOEPFV+TimesNewRomanPSMT"/>
                <a:cs typeface="NOEPFV+TimesNewRomanPSMT"/>
              </a:rPr>
              <a:t>4</a:t>
            </a:r>
          </a:p>
        </p:txBody>
      </p:sp>
      <p:sp>
        <p:nvSpPr>
          <p:cNvPr id="10" name="object 10"/>
          <p:cNvSpPr txBox="1"/>
          <p:nvPr/>
        </p:nvSpPr>
        <p:spPr>
          <a:xfrm>
            <a:off x="3619077" y="696663"/>
            <a:ext cx="215900" cy="178742"/>
          </a:xfrm>
          <a:prstGeom prst="rect">
            <a:avLst/>
          </a:prstGeom>
        </p:spPr>
        <p:txBody>
          <a:bodyPr vert="horz" wrap="square" lIns="0" tIns="0" rIns="0" bIns="0" rtlCol="0">
            <a:spAutoFit/>
          </a:bodyPr>
          <a:lstStyle/>
          <a:p>
            <a:pPr marL="0" marR="0">
              <a:lnSpc>
                <a:spcPts val="1107"/>
              </a:lnSpc>
              <a:spcBef>
                <a:spcPts val="0"/>
              </a:spcBef>
              <a:spcAft>
                <a:spcPts val="0"/>
              </a:spcAft>
            </a:pPr>
            <a:r>
              <a:rPr sz="1000" dirty="0">
                <a:solidFill>
                  <a:srgbClr val="221E1F"/>
                </a:solidFill>
                <a:latin typeface="NOEPFV+TimesNewRomanPSMT"/>
                <a:cs typeface="NOEPFV+TimesNewRomanPSMT"/>
              </a:rPr>
              <a:t>5</a:t>
            </a:r>
          </a:p>
        </p:txBody>
      </p:sp>
      <p:sp>
        <p:nvSpPr>
          <p:cNvPr id="11" name="object 11"/>
          <p:cNvSpPr txBox="1"/>
          <p:nvPr/>
        </p:nvSpPr>
        <p:spPr>
          <a:xfrm>
            <a:off x="3803862" y="696663"/>
            <a:ext cx="215900" cy="178742"/>
          </a:xfrm>
          <a:prstGeom prst="rect">
            <a:avLst/>
          </a:prstGeom>
        </p:spPr>
        <p:txBody>
          <a:bodyPr vert="horz" wrap="square" lIns="0" tIns="0" rIns="0" bIns="0" rtlCol="0">
            <a:spAutoFit/>
          </a:bodyPr>
          <a:lstStyle/>
          <a:p>
            <a:pPr marL="0" marR="0">
              <a:lnSpc>
                <a:spcPts val="1107"/>
              </a:lnSpc>
              <a:spcBef>
                <a:spcPts val="0"/>
              </a:spcBef>
              <a:spcAft>
                <a:spcPts val="0"/>
              </a:spcAft>
            </a:pPr>
            <a:r>
              <a:rPr sz="1000" dirty="0">
                <a:solidFill>
                  <a:srgbClr val="221E1F"/>
                </a:solidFill>
                <a:latin typeface="NOEPFV+TimesNewRomanPSMT"/>
                <a:cs typeface="NOEPFV+TimesNewRomanPSMT"/>
              </a:rPr>
              <a:t>6</a:t>
            </a:r>
          </a:p>
        </p:txBody>
      </p:sp>
      <p:sp>
        <p:nvSpPr>
          <p:cNvPr id="12" name="object 12"/>
          <p:cNvSpPr txBox="1"/>
          <p:nvPr/>
        </p:nvSpPr>
        <p:spPr>
          <a:xfrm>
            <a:off x="4019254" y="696663"/>
            <a:ext cx="215900" cy="178742"/>
          </a:xfrm>
          <a:prstGeom prst="rect">
            <a:avLst/>
          </a:prstGeom>
        </p:spPr>
        <p:txBody>
          <a:bodyPr vert="horz" wrap="square" lIns="0" tIns="0" rIns="0" bIns="0" rtlCol="0">
            <a:spAutoFit/>
          </a:bodyPr>
          <a:lstStyle/>
          <a:p>
            <a:pPr marL="0" marR="0">
              <a:lnSpc>
                <a:spcPts val="1107"/>
              </a:lnSpc>
              <a:spcBef>
                <a:spcPts val="0"/>
              </a:spcBef>
              <a:spcAft>
                <a:spcPts val="0"/>
              </a:spcAft>
            </a:pPr>
            <a:r>
              <a:rPr sz="1000" dirty="0">
                <a:solidFill>
                  <a:srgbClr val="221E1F"/>
                </a:solidFill>
                <a:latin typeface="NOEPFV+TimesNewRomanPSMT"/>
                <a:cs typeface="NOEPFV+TimesNewRomanPSMT"/>
              </a:rPr>
              <a:t>7</a:t>
            </a:r>
          </a:p>
        </p:txBody>
      </p:sp>
      <p:sp>
        <p:nvSpPr>
          <p:cNvPr id="13" name="object 13"/>
          <p:cNvSpPr txBox="1"/>
          <p:nvPr/>
        </p:nvSpPr>
        <p:spPr>
          <a:xfrm>
            <a:off x="4265253" y="696663"/>
            <a:ext cx="215900" cy="178742"/>
          </a:xfrm>
          <a:prstGeom prst="rect">
            <a:avLst/>
          </a:prstGeom>
        </p:spPr>
        <p:txBody>
          <a:bodyPr vert="horz" wrap="square" lIns="0" tIns="0" rIns="0" bIns="0" rtlCol="0">
            <a:spAutoFit/>
          </a:bodyPr>
          <a:lstStyle/>
          <a:p>
            <a:pPr marL="0" marR="0">
              <a:lnSpc>
                <a:spcPts val="1107"/>
              </a:lnSpc>
              <a:spcBef>
                <a:spcPts val="0"/>
              </a:spcBef>
              <a:spcAft>
                <a:spcPts val="0"/>
              </a:spcAft>
            </a:pPr>
            <a:r>
              <a:rPr sz="1000" dirty="0">
                <a:solidFill>
                  <a:srgbClr val="221E1F"/>
                </a:solidFill>
                <a:latin typeface="NOEPFV+TimesNewRomanPSMT"/>
                <a:cs typeface="NOEPFV+TimesNewRomanPSMT"/>
              </a:rPr>
              <a:t>8</a:t>
            </a:r>
          </a:p>
        </p:txBody>
      </p:sp>
      <p:sp>
        <p:nvSpPr>
          <p:cNvPr id="14" name="object 14"/>
          <p:cNvSpPr txBox="1"/>
          <p:nvPr/>
        </p:nvSpPr>
        <p:spPr>
          <a:xfrm>
            <a:off x="4480645" y="696663"/>
            <a:ext cx="215900" cy="178742"/>
          </a:xfrm>
          <a:prstGeom prst="rect">
            <a:avLst/>
          </a:prstGeom>
        </p:spPr>
        <p:txBody>
          <a:bodyPr vert="horz" wrap="square" lIns="0" tIns="0" rIns="0" bIns="0" rtlCol="0">
            <a:spAutoFit/>
          </a:bodyPr>
          <a:lstStyle/>
          <a:p>
            <a:pPr marL="0" marR="0">
              <a:lnSpc>
                <a:spcPts val="1107"/>
              </a:lnSpc>
              <a:spcBef>
                <a:spcPts val="0"/>
              </a:spcBef>
              <a:spcAft>
                <a:spcPts val="0"/>
              </a:spcAft>
            </a:pPr>
            <a:r>
              <a:rPr sz="1000" dirty="0">
                <a:solidFill>
                  <a:srgbClr val="221E1F"/>
                </a:solidFill>
                <a:latin typeface="NOEPFV+TimesNewRomanPSMT"/>
                <a:cs typeface="NOEPFV+TimesNewRomanPSMT"/>
              </a:rPr>
              <a:t>9</a:t>
            </a:r>
          </a:p>
        </p:txBody>
      </p:sp>
      <p:sp>
        <p:nvSpPr>
          <p:cNvPr id="15" name="object 15"/>
          <p:cNvSpPr txBox="1"/>
          <p:nvPr/>
        </p:nvSpPr>
        <p:spPr>
          <a:xfrm>
            <a:off x="462278" y="901189"/>
            <a:ext cx="378184" cy="141064"/>
          </a:xfrm>
          <a:prstGeom prst="rect">
            <a:avLst/>
          </a:prstGeom>
        </p:spPr>
        <p:txBody>
          <a:bodyPr vert="horz" wrap="square" lIns="0" tIns="0" rIns="0" bIns="0" rtlCol="0">
            <a:spAutoFit/>
          </a:bodyPr>
          <a:lstStyle/>
          <a:p>
            <a:pPr marL="0" marR="0">
              <a:lnSpc>
                <a:spcPts val="1107"/>
              </a:lnSpc>
              <a:spcBef>
                <a:spcPts val="0"/>
              </a:spcBef>
              <a:spcAft>
                <a:spcPts val="0"/>
              </a:spcAft>
            </a:pPr>
            <a:r>
              <a:rPr sz="1000" dirty="0">
                <a:solidFill>
                  <a:srgbClr val="221E1F"/>
                </a:solidFill>
                <a:latin typeface="Times New Roman" panose="02020603050405020304" pitchFamily="18" charset="0"/>
                <a:cs typeface="Times New Roman" panose="02020603050405020304" pitchFamily="18" charset="0"/>
              </a:rPr>
              <a:t>STT</a:t>
            </a:r>
          </a:p>
        </p:txBody>
      </p:sp>
      <p:sp>
        <p:nvSpPr>
          <p:cNvPr id="16" name="object 16"/>
          <p:cNvSpPr txBox="1"/>
          <p:nvPr/>
        </p:nvSpPr>
        <p:spPr>
          <a:xfrm>
            <a:off x="1001139" y="901189"/>
            <a:ext cx="669905" cy="141064"/>
          </a:xfrm>
          <a:prstGeom prst="rect">
            <a:avLst/>
          </a:prstGeom>
        </p:spPr>
        <p:txBody>
          <a:bodyPr vert="horz" wrap="square" lIns="0" tIns="0" rIns="0" bIns="0" rtlCol="0">
            <a:spAutoFit/>
          </a:bodyPr>
          <a:lstStyle/>
          <a:p>
            <a:pPr marL="0" marR="0">
              <a:lnSpc>
                <a:spcPts val="1107"/>
              </a:lnSpc>
              <a:spcBef>
                <a:spcPts val="0"/>
              </a:spcBef>
              <a:spcAft>
                <a:spcPts val="0"/>
              </a:spcAft>
            </a:pPr>
            <a:r>
              <a:rPr sz="1000" dirty="0">
                <a:solidFill>
                  <a:srgbClr val="221E1F"/>
                </a:solidFill>
                <a:latin typeface="Times New Roman" panose="02020603050405020304" pitchFamily="18" charset="0"/>
                <a:cs typeface="Times New Roman" panose="02020603050405020304" pitchFamily="18" charset="0"/>
              </a:rPr>
              <a:t>Danh mục</a:t>
            </a:r>
          </a:p>
        </p:txBody>
      </p:sp>
      <p:sp>
        <p:nvSpPr>
          <p:cNvPr id="17" name="object 17"/>
          <p:cNvSpPr txBox="1"/>
          <p:nvPr/>
        </p:nvSpPr>
        <p:spPr>
          <a:xfrm>
            <a:off x="3175241" y="1115491"/>
            <a:ext cx="2492988" cy="141064"/>
          </a:xfrm>
          <a:prstGeom prst="rect">
            <a:avLst/>
          </a:prstGeom>
        </p:spPr>
        <p:txBody>
          <a:bodyPr vert="horz" wrap="square" lIns="0" tIns="0" rIns="0" bIns="0" rtlCol="0">
            <a:spAutoFit/>
          </a:bodyPr>
          <a:lstStyle/>
          <a:p>
            <a:pPr marL="0" marR="0">
              <a:lnSpc>
                <a:spcPts val="1107"/>
              </a:lnSpc>
              <a:spcBef>
                <a:spcPts val="0"/>
              </a:spcBef>
              <a:spcAft>
                <a:spcPts val="0"/>
              </a:spcAft>
            </a:pPr>
            <a:r>
              <a:rPr sz="1000" b="1" dirty="0">
                <a:solidFill>
                  <a:srgbClr val="221E1F"/>
                </a:solidFill>
                <a:latin typeface="Times New Roman" panose="02020603050405020304" pitchFamily="18" charset="0"/>
                <a:cs typeface="Times New Roman" panose="02020603050405020304" pitchFamily="18" charset="0"/>
              </a:rPr>
              <a:t>HỘP</a:t>
            </a:r>
            <a:r>
              <a:rPr sz="1000" b="1" spc="-63" dirty="0">
                <a:solidFill>
                  <a:srgbClr val="221E1F"/>
                </a:solidFill>
                <a:latin typeface="Times New Roman" panose="02020603050405020304" pitchFamily="18" charset="0"/>
                <a:cs typeface="Times New Roman" panose="02020603050405020304" pitchFamily="18" charset="0"/>
              </a:rPr>
              <a:t> </a:t>
            </a:r>
            <a:r>
              <a:rPr sz="1000" b="1" spc="-31" dirty="0">
                <a:solidFill>
                  <a:srgbClr val="221E1F"/>
                </a:solidFill>
                <a:latin typeface="Times New Roman" panose="02020603050405020304" pitchFamily="18" charset="0"/>
                <a:cs typeface="Times New Roman" panose="02020603050405020304" pitchFamily="18" charset="0"/>
              </a:rPr>
              <a:t>SỐ/LY</a:t>
            </a:r>
            <a:r>
              <a:rPr sz="1000" b="1" spc="-21" dirty="0">
                <a:solidFill>
                  <a:srgbClr val="221E1F"/>
                </a:solidFill>
                <a:latin typeface="Times New Roman" panose="02020603050405020304" pitchFamily="18" charset="0"/>
                <a:cs typeface="Times New Roman" panose="02020603050405020304" pitchFamily="18" charset="0"/>
              </a:rPr>
              <a:t> </a:t>
            </a:r>
            <a:r>
              <a:rPr sz="1000" b="1" dirty="0">
                <a:solidFill>
                  <a:srgbClr val="221E1F"/>
                </a:solidFill>
                <a:latin typeface="Times New Roman" panose="02020603050405020304" pitchFamily="18" charset="0"/>
                <a:cs typeface="Times New Roman" panose="02020603050405020304" pitchFamily="18" charset="0"/>
              </a:rPr>
              <a:t>HỢP/</a:t>
            </a:r>
            <a:r>
              <a:rPr sz="1000" b="1" spc="-27" dirty="0">
                <a:solidFill>
                  <a:srgbClr val="221E1F"/>
                </a:solidFill>
                <a:latin typeface="Times New Roman" panose="02020603050405020304" pitchFamily="18" charset="0"/>
                <a:cs typeface="Times New Roman" panose="02020603050405020304" pitchFamily="18" charset="0"/>
              </a:rPr>
              <a:t> </a:t>
            </a:r>
            <a:r>
              <a:rPr sz="1000" b="1" dirty="0">
                <a:solidFill>
                  <a:srgbClr val="221E1F"/>
                </a:solidFill>
                <a:latin typeface="Times New Roman" panose="02020603050405020304" pitchFamily="18" charset="0"/>
                <a:cs typeface="Times New Roman" panose="02020603050405020304" pitchFamily="18" charset="0"/>
              </a:rPr>
              <a:t>TRỤC</a:t>
            </a:r>
            <a:r>
              <a:rPr sz="1000" b="1" spc="-27" dirty="0">
                <a:solidFill>
                  <a:srgbClr val="221E1F"/>
                </a:solidFill>
                <a:latin typeface="Times New Roman" panose="02020603050405020304" pitchFamily="18" charset="0"/>
                <a:cs typeface="Times New Roman" panose="02020603050405020304" pitchFamily="18" charset="0"/>
              </a:rPr>
              <a:t> </a:t>
            </a:r>
            <a:r>
              <a:rPr sz="1000" b="1" dirty="0">
                <a:solidFill>
                  <a:srgbClr val="221E1F"/>
                </a:solidFill>
                <a:latin typeface="Times New Roman" panose="02020603050405020304" pitchFamily="18" charset="0"/>
                <a:cs typeface="Times New Roman" panose="02020603050405020304" pitchFamily="18" charset="0"/>
              </a:rPr>
              <a:t>TRUYỀN ĐỘNG</a:t>
            </a:r>
          </a:p>
        </p:txBody>
      </p:sp>
      <p:sp>
        <p:nvSpPr>
          <p:cNvPr id="18" name="object 18"/>
          <p:cNvSpPr txBox="1"/>
          <p:nvPr/>
        </p:nvSpPr>
        <p:spPr>
          <a:xfrm>
            <a:off x="792945" y="1307533"/>
            <a:ext cx="1956181" cy="307777"/>
          </a:xfrm>
          <a:prstGeom prst="rect">
            <a:avLst/>
          </a:prstGeom>
        </p:spPr>
        <p:txBody>
          <a:bodyPr vert="horz" wrap="square" lIns="0" tIns="0" rIns="0" bIns="0" rtlCol="0">
            <a:spAutoFit/>
          </a:bodyPr>
          <a:lstStyle/>
          <a:p>
            <a:pPr marL="0" marR="0">
              <a:lnSpc>
                <a:spcPts val="1107"/>
              </a:lnSpc>
              <a:spcBef>
                <a:spcPts val="0"/>
              </a:spcBef>
              <a:spcAft>
                <a:spcPts val="0"/>
              </a:spcAft>
            </a:pPr>
            <a:r>
              <a:rPr sz="1000" dirty="0">
                <a:solidFill>
                  <a:srgbClr val="221E1F"/>
                </a:solidFill>
                <a:latin typeface="Times New Roman" panose="02020603050405020304" pitchFamily="18" charset="0"/>
                <a:cs typeface="Times New Roman" panose="02020603050405020304" pitchFamily="18" charset="0"/>
              </a:rPr>
              <a:t>Hành</a:t>
            </a:r>
            <a:r>
              <a:rPr sz="1000" spc="-28" dirty="0">
                <a:solidFill>
                  <a:srgbClr val="221E1F"/>
                </a:solidFill>
                <a:latin typeface="Times New Roman" panose="02020603050405020304" pitchFamily="18" charset="0"/>
                <a:cs typeface="Times New Roman" panose="02020603050405020304" pitchFamily="18" charset="0"/>
              </a:rPr>
              <a:t> </a:t>
            </a:r>
            <a:r>
              <a:rPr sz="1000" dirty="0">
                <a:solidFill>
                  <a:srgbClr val="221E1F"/>
                </a:solidFill>
                <a:latin typeface="Times New Roman" panose="02020603050405020304" pitchFamily="18" charset="0"/>
                <a:cs typeface="Times New Roman" panose="02020603050405020304" pitchFamily="18" charset="0"/>
              </a:rPr>
              <a:t>trình</a:t>
            </a:r>
            <a:r>
              <a:rPr sz="1000" spc="-28" dirty="0">
                <a:solidFill>
                  <a:srgbClr val="221E1F"/>
                </a:solidFill>
                <a:latin typeface="Times New Roman" panose="02020603050405020304" pitchFamily="18" charset="0"/>
                <a:cs typeface="Times New Roman" panose="02020603050405020304" pitchFamily="18" charset="0"/>
              </a:rPr>
              <a:t> </a:t>
            </a:r>
            <a:r>
              <a:rPr sz="1000" dirty="0">
                <a:solidFill>
                  <a:srgbClr val="221E1F"/>
                </a:solidFill>
                <a:latin typeface="Times New Roman" panose="02020603050405020304" pitchFamily="18" charset="0"/>
                <a:cs typeface="Times New Roman" panose="02020603050405020304" pitchFamily="18" charset="0"/>
              </a:rPr>
              <a:t>tự</a:t>
            </a:r>
            <a:r>
              <a:rPr sz="1000" spc="-28" dirty="0">
                <a:solidFill>
                  <a:srgbClr val="221E1F"/>
                </a:solidFill>
                <a:latin typeface="Times New Roman" panose="02020603050405020304" pitchFamily="18" charset="0"/>
                <a:cs typeface="Times New Roman" panose="02020603050405020304" pitchFamily="18" charset="0"/>
              </a:rPr>
              <a:t> </a:t>
            </a:r>
            <a:r>
              <a:rPr sz="1000" dirty="0">
                <a:solidFill>
                  <a:srgbClr val="221E1F"/>
                </a:solidFill>
                <a:latin typeface="Times New Roman" panose="02020603050405020304" pitchFamily="18" charset="0"/>
                <a:cs typeface="Times New Roman" panose="02020603050405020304" pitchFamily="18" charset="0"/>
              </a:rPr>
              <a:t>do</a:t>
            </a:r>
            <a:r>
              <a:rPr sz="1000" spc="-28" dirty="0">
                <a:solidFill>
                  <a:srgbClr val="221E1F"/>
                </a:solidFill>
                <a:latin typeface="Times New Roman" panose="02020603050405020304" pitchFamily="18" charset="0"/>
                <a:cs typeface="Times New Roman" panose="02020603050405020304" pitchFamily="18" charset="0"/>
              </a:rPr>
              <a:t> </a:t>
            </a:r>
            <a:r>
              <a:rPr sz="1000" dirty="0">
                <a:solidFill>
                  <a:srgbClr val="221E1F"/>
                </a:solidFill>
                <a:latin typeface="Times New Roman" panose="02020603050405020304" pitchFamily="18" charset="0"/>
                <a:cs typeface="Times New Roman" panose="02020603050405020304" pitchFamily="18" charset="0"/>
              </a:rPr>
              <a:t>chân</a:t>
            </a:r>
            <a:r>
              <a:rPr sz="1000" spc="-28" dirty="0">
                <a:solidFill>
                  <a:srgbClr val="221E1F"/>
                </a:solidFill>
                <a:latin typeface="Times New Roman" panose="02020603050405020304" pitchFamily="18" charset="0"/>
                <a:cs typeface="Times New Roman" panose="02020603050405020304" pitchFamily="18" charset="0"/>
              </a:rPr>
              <a:t> </a:t>
            </a:r>
            <a:r>
              <a:rPr sz="1000" dirty="0">
                <a:solidFill>
                  <a:srgbClr val="221E1F"/>
                </a:solidFill>
                <a:latin typeface="Times New Roman" panose="02020603050405020304" pitchFamily="18" charset="0"/>
                <a:cs typeface="Times New Roman" panose="02020603050405020304" pitchFamily="18" charset="0"/>
              </a:rPr>
              <a:t>côn,</a:t>
            </a:r>
            <a:r>
              <a:rPr sz="1000" spc="-28" dirty="0">
                <a:solidFill>
                  <a:srgbClr val="221E1F"/>
                </a:solidFill>
                <a:latin typeface="Times New Roman" panose="02020603050405020304" pitchFamily="18" charset="0"/>
                <a:cs typeface="Times New Roman" panose="02020603050405020304" pitchFamily="18" charset="0"/>
              </a:rPr>
              <a:t> </a:t>
            </a:r>
            <a:r>
              <a:rPr sz="1000" dirty="0">
                <a:solidFill>
                  <a:srgbClr val="221E1F"/>
                </a:solidFill>
                <a:latin typeface="Times New Roman" panose="02020603050405020304" pitchFamily="18" charset="0"/>
                <a:cs typeface="Times New Roman" panose="02020603050405020304" pitchFamily="18" charset="0"/>
              </a:rPr>
              <a:t>điều</a:t>
            </a:r>
            <a:r>
              <a:rPr sz="1000" spc="-28" dirty="0">
                <a:solidFill>
                  <a:srgbClr val="221E1F"/>
                </a:solidFill>
                <a:latin typeface="Times New Roman" panose="02020603050405020304" pitchFamily="18" charset="0"/>
                <a:cs typeface="Times New Roman" panose="02020603050405020304" pitchFamily="18" charset="0"/>
              </a:rPr>
              <a:t> </a:t>
            </a:r>
            <a:r>
              <a:rPr sz="1000" dirty="0">
                <a:solidFill>
                  <a:srgbClr val="221E1F"/>
                </a:solidFill>
                <a:latin typeface="Times New Roman" panose="02020603050405020304" pitchFamily="18" charset="0"/>
                <a:cs typeface="Times New Roman" panose="02020603050405020304" pitchFamily="18" charset="0"/>
              </a:rPr>
              <a:t>kiện</a:t>
            </a:r>
          </a:p>
          <a:p>
            <a:pPr marL="0" marR="0">
              <a:lnSpc>
                <a:spcPts val="1107"/>
              </a:lnSpc>
              <a:spcBef>
                <a:spcPts val="192"/>
              </a:spcBef>
              <a:spcAft>
                <a:spcPts val="0"/>
              </a:spcAft>
            </a:pPr>
            <a:r>
              <a:rPr sz="1000" dirty="0">
                <a:solidFill>
                  <a:srgbClr val="221E1F"/>
                </a:solidFill>
                <a:latin typeface="Times New Roman" panose="02020603050405020304" pitchFamily="18" charset="0"/>
                <a:cs typeface="Times New Roman" panose="02020603050405020304" pitchFamily="18" charset="0"/>
              </a:rPr>
              <a:t>vận hành</a:t>
            </a:r>
          </a:p>
        </p:txBody>
      </p:sp>
      <p:sp>
        <p:nvSpPr>
          <p:cNvPr id="19" name="object 19"/>
          <p:cNvSpPr txBox="1"/>
          <p:nvPr/>
        </p:nvSpPr>
        <p:spPr>
          <a:xfrm>
            <a:off x="529908" y="1387239"/>
            <a:ext cx="215900" cy="178742"/>
          </a:xfrm>
          <a:prstGeom prst="rect">
            <a:avLst/>
          </a:prstGeom>
        </p:spPr>
        <p:txBody>
          <a:bodyPr vert="horz" wrap="square" lIns="0" tIns="0" rIns="0" bIns="0" rtlCol="0">
            <a:spAutoFit/>
          </a:bodyPr>
          <a:lstStyle/>
          <a:p>
            <a:pPr marL="0" marR="0">
              <a:lnSpc>
                <a:spcPts val="1107"/>
              </a:lnSpc>
              <a:spcBef>
                <a:spcPts val="0"/>
              </a:spcBef>
              <a:spcAft>
                <a:spcPts val="0"/>
              </a:spcAft>
            </a:pPr>
            <a:r>
              <a:rPr sz="1000" dirty="0">
                <a:solidFill>
                  <a:srgbClr val="221E1F"/>
                </a:solidFill>
                <a:latin typeface="NOEPFV+TimesNewRomanPSMT"/>
                <a:cs typeface="NOEPFV+TimesNewRomanPSMT"/>
              </a:rPr>
              <a:t>1</a:t>
            </a:r>
          </a:p>
        </p:txBody>
      </p:sp>
      <p:sp>
        <p:nvSpPr>
          <p:cNvPr id="20" name="object 20"/>
          <p:cNvSpPr txBox="1"/>
          <p:nvPr/>
        </p:nvSpPr>
        <p:spPr>
          <a:xfrm>
            <a:off x="4422585" y="1381270"/>
            <a:ext cx="1138173" cy="141064"/>
          </a:xfrm>
          <a:prstGeom prst="rect">
            <a:avLst/>
          </a:prstGeom>
        </p:spPr>
        <p:txBody>
          <a:bodyPr vert="horz" wrap="square" lIns="0" tIns="0" rIns="0" bIns="0" rtlCol="0">
            <a:spAutoFit/>
          </a:bodyPr>
          <a:lstStyle/>
          <a:p>
            <a:pPr marL="0" marR="0">
              <a:lnSpc>
                <a:spcPts val="1107"/>
              </a:lnSpc>
              <a:spcBef>
                <a:spcPts val="0"/>
              </a:spcBef>
              <a:spcAft>
                <a:spcPts val="0"/>
              </a:spcAft>
            </a:pPr>
            <a:r>
              <a:rPr sz="1000" dirty="0">
                <a:solidFill>
                  <a:srgbClr val="221E1F"/>
                </a:solidFill>
                <a:latin typeface="Times New Roman" panose="02020603050405020304" pitchFamily="18" charset="0"/>
                <a:cs typeface="Times New Roman" panose="02020603050405020304" pitchFamily="18" charset="0"/>
              </a:rPr>
              <a:t>Kiểm tra hàng ngày</a:t>
            </a:r>
          </a:p>
        </p:txBody>
      </p:sp>
      <p:sp>
        <p:nvSpPr>
          <p:cNvPr id="21" name="object 21"/>
          <p:cNvSpPr txBox="1"/>
          <p:nvPr/>
        </p:nvSpPr>
        <p:spPr>
          <a:xfrm>
            <a:off x="792945" y="1667070"/>
            <a:ext cx="1955292" cy="474489"/>
          </a:xfrm>
          <a:prstGeom prst="rect">
            <a:avLst/>
          </a:prstGeom>
        </p:spPr>
        <p:txBody>
          <a:bodyPr vert="horz" wrap="square" lIns="0" tIns="0" rIns="0" bIns="0" rtlCol="0">
            <a:spAutoFit/>
          </a:bodyPr>
          <a:lstStyle/>
          <a:p>
            <a:pPr marL="0" marR="0">
              <a:lnSpc>
                <a:spcPts val="1107"/>
              </a:lnSpc>
              <a:spcBef>
                <a:spcPts val="0"/>
              </a:spcBef>
              <a:spcAft>
                <a:spcPts val="0"/>
              </a:spcAft>
            </a:pPr>
            <a:r>
              <a:rPr sz="1000" dirty="0">
                <a:solidFill>
                  <a:srgbClr val="221E1F"/>
                </a:solidFill>
                <a:latin typeface="Times New Roman" panose="02020603050405020304" pitchFamily="18" charset="0"/>
                <a:cs typeface="Times New Roman" panose="02020603050405020304" pitchFamily="18" charset="0"/>
              </a:rPr>
              <a:t>Kiểm</a:t>
            </a:r>
            <a:r>
              <a:rPr sz="1000" spc="146" dirty="0">
                <a:solidFill>
                  <a:srgbClr val="221E1F"/>
                </a:solidFill>
                <a:latin typeface="Times New Roman" panose="02020603050405020304" pitchFamily="18" charset="0"/>
                <a:cs typeface="Times New Roman" panose="02020603050405020304" pitchFamily="18" charset="0"/>
              </a:rPr>
              <a:t> </a:t>
            </a:r>
            <a:r>
              <a:rPr sz="1000" dirty="0">
                <a:solidFill>
                  <a:srgbClr val="221E1F"/>
                </a:solidFill>
                <a:latin typeface="Times New Roman" panose="02020603050405020304" pitchFamily="18" charset="0"/>
                <a:cs typeface="Times New Roman" panose="02020603050405020304" pitchFamily="18" charset="0"/>
              </a:rPr>
              <a:t>tra</a:t>
            </a:r>
            <a:r>
              <a:rPr sz="1000" spc="146" dirty="0">
                <a:solidFill>
                  <a:srgbClr val="221E1F"/>
                </a:solidFill>
                <a:latin typeface="Times New Roman" panose="02020603050405020304" pitchFamily="18" charset="0"/>
                <a:cs typeface="Times New Roman" panose="02020603050405020304" pitchFamily="18" charset="0"/>
              </a:rPr>
              <a:t> </a:t>
            </a:r>
            <a:r>
              <a:rPr sz="1000" dirty="0">
                <a:solidFill>
                  <a:srgbClr val="221E1F"/>
                </a:solidFill>
                <a:latin typeface="Times New Roman" panose="02020603050405020304" pitchFamily="18" charset="0"/>
                <a:cs typeface="Times New Roman" panose="02020603050405020304" pitchFamily="18" charset="0"/>
              </a:rPr>
              <a:t>siết</a:t>
            </a:r>
            <a:r>
              <a:rPr sz="1000" spc="146" dirty="0">
                <a:solidFill>
                  <a:srgbClr val="221E1F"/>
                </a:solidFill>
                <a:latin typeface="Times New Roman" panose="02020603050405020304" pitchFamily="18" charset="0"/>
                <a:cs typeface="Times New Roman" panose="02020603050405020304" pitchFamily="18" charset="0"/>
              </a:rPr>
              <a:t> </a:t>
            </a:r>
            <a:r>
              <a:rPr sz="1000" dirty="0">
                <a:solidFill>
                  <a:srgbClr val="221E1F"/>
                </a:solidFill>
                <a:latin typeface="Times New Roman" panose="02020603050405020304" pitchFamily="18" charset="0"/>
                <a:cs typeface="Times New Roman" panose="02020603050405020304" pitchFamily="18" charset="0"/>
              </a:rPr>
              <a:t>chặt</a:t>
            </a:r>
            <a:r>
              <a:rPr sz="1000" spc="146" dirty="0">
                <a:solidFill>
                  <a:srgbClr val="221E1F"/>
                </a:solidFill>
                <a:latin typeface="Times New Roman" panose="02020603050405020304" pitchFamily="18" charset="0"/>
                <a:cs typeface="Times New Roman" panose="02020603050405020304" pitchFamily="18" charset="0"/>
              </a:rPr>
              <a:t> </a:t>
            </a:r>
            <a:r>
              <a:rPr sz="1000" dirty="0">
                <a:solidFill>
                  <a:srgbClr val="221E1F"/>
                </a:solidFill>
                <a:latin typeface="Times New Roman" panose="02020603050405020304" pitchFamily="18" charset="0"/>
                <a:cs typeface="Times New Roman" panose="02020603050405020304" pitchFamily="18" charset="0"/>
              </a:rPr>
              <a:t>bulông</a:t>
            </a:r>
            <a:r>
              <a:rPr sz="1000" spc="146" dirty="0">
                <a:solidFill>
                  <a:srgbClr val="221E1F"/>
                </a:solidFill>
                <a:latin typeface="Times New Roman" panose="02020603050405020304" pitchFamily="18" charset="0"/>
                <a:cs typeface="Times New Roman" panose="02020603050405020304" pitchFamily="18" charset="0"/>
              </a:rPr>
              <a:t> </a:t>
            </a:r>
            <a:r>
              <a:rPr sz="1000" dirty="0">
                <a:solidFill>
                  <a:srgbClr val="221E1F"/>
                </a:solidFill>
                <a:latin typeface="Times New Roman" panose="02020603050405020304" pitchFamily="18" charset="0"/>
                <a:cs typeface="Times New Roman" panose="02020603050405020304" pitchFamily="18" charset="0"/>
              </a:rPr>
              <a:t>nắp</a:t>
            </a:r>
            <a:r>
              <a:rPr sz="1000" spc="146" dirty="0">
                <a:solidFill>
                  <a:srgbClr val="221E1F"/>
                </a:solidFill>
                <a:latin typeface="Times New Roman" panose="02020603050405020304" pitchFamily="18" charset="0"/>
                <a:cs typeface="Times New Roman" panose="02020603050405020304" pitchFamily="18" charset="0"/>
              </a:rPr>
              <a:t> </a:t>
            </a:r>
            <a:r>
              <a:rPr sz="1000" dirty="0">
                <a:solidFill>
                  <a:srgbClr val="221E1F"/>
                </a:solidFill>
                <a:latin typeface="Times New Roman" panose="02020603050405020304" pitchFamily="18" charset="0"/>
                <a:cs typeface="Times New Roman" panose="02020603050405020304" pitchFamily="18" charset="0"/>
              </a:rPr>
              <a:t>hộp</a:t>
            </a:r>
          </a:p>
          <a:p>
            <a:pPr marL="0" marR="0">
              <a:lnSpc>
                <a:spcPts val="1107"/>
              </a:lnSpc>
              <a:spcBef>
                <a:spcPts val="192"/>
              </a:spcBef>
              <a:spcAft>
                <a:spcPts val="0"/>
              </a:spcAft>
            </a:pPr>
            <a:r>
              <a:rPr sz="1000" dirty="0">
                <a:solidFill>
                  <a:srgbClr val="221E1F"/>
                </a:solidFill>
                <a:latin typeface="Times New Roman" panose="02020603050405020304" pitchFamily="18" charset="0"/>
                <a:cs typeface="Times New Roman" panose="02020603050405020304" pitchFamily="18" charset="0"/>
              </a:rPr>
              <a:t>số,</a:t>
            </a:r>
            <a:r>
              <a:rPr sz="1000" spc="56" dirty="0">
                <a:solidFill>
                  <a:srgbClr val="221E1F"/>
                </a:solidFill>
                <a:latin typeface="Times New Roman" panose="02020603050405020304" pitchFamily="18" charset="0"/>
                <a:cs typeface="Times New Roman" panose="02020603050405020304" pitchFamily="18" charset="0"/>
              </a:rPr>
              <a:t> </a:t>
            </a:r>
            <a:r>
              <a:rPr sz="1000" dirty="0">
                <a:solidFill>
                  <a:srgbClr val="221E1F"/>
                </a:solidFill>
                <a:latin typeface="Times New Roman" panose="02020603050405020304" pitchFamily="18" charset="0"/>
                <a:cs typeface="Times New Roman" panose="02020603050405020304" pitchFamily="18" charset="0"/>
              </a:rPr>
              <a:t>các</a:t>
            </a:r>
            <a:r>
              <a:rPr sz="1000" spc="56" dirty="0">
                <a:solidFill>
                  <a:srgbClr val="221E1F"/>
                </a:solidFill>
                <a:latin typeface="Times New Roman" panose="02020603050405020304" pitchFamily="18" charset="0"/>
                <a:cs typeface="Times New Roman" panose="02020603050405020304" pitchFamily="18" charset="0"/>
              </a:rPr>
              <a:t> </a:t>
            </a:r>
            <a:r>
              <a:rPr sz="1000" dirty="0">
                <a:solidFill>
                  <a:srgbClr val="221E1F"/>
                </a:solidFill>
                <a:latin typeface="Times New Roman" panose="02020603050405020304" pitchFamily="18" charset="0"/>
                <a:cs typeface="Times New Roman" panose="02020603050405020304" pitchFamily="18" charset="0"/>
              </a:rPr>
              <a:t>bulông</a:t>
            </a:r>
            <a:r>
              <a:rPr sz="1000" spc="56" dirty="0">
                <a:solidFill>
                  <a:srgbClr val="221E1F"/>
                </a:solidFill>
                <a:latin typeface="Times New Roman" panose="02020603050405020304" pitchFamily="18" charset="0"/>
                <a:cs typeface="Times New Roman" panose="02020603050405020304" pitchFamily="18" charset="0"/>
              </a:rPr>
              <a:t> </a:t>
            </a:r>
            <a:r>
              <a:rPr sz="1000" dirty="0">
                <a:solidFill>
                  <a:srgbClr val="221E1F"/>
                </a:solidFill>
                <a:latin typeface="Times New Roman" panose="02020603050405020304" pitchFamily="18" charset="0"/>
                <a:cs typeface="Times New Roman" panose="02020603050405020304" pitchFamily="18" charset="0"/>
              </a:rPr>
              <a:t>nối</a:t>
            </a:r>
            <a:r>
              <a:rPr sz="1000" spc="56" dirty="0">
                <a:solidFill>
                  <a:srgbClr val="221E1F"/>
                </a:solidFill>
                <a:latin typeface="Times New Roman" panose="02020603050405020304" pitchFamily="18" charset="0"/>
                <a:cs typeface="Times New Roman" panose="02020603050405020304" pitchFamily="18" charset="0"/>
              </a:rPr>
              <a:t> </a:t>
            </a:r>
            <a:r>
              <a:rPr sz="1000" dirty="0">
                <a:solidFill>
                  <a:srgbClr val="221E1F"/>
                </a:solidFill>
                <a:latin typeface="Times New Roman" panose="02020603050405020304" pitchFamily="18" charset="0"/>
                <a:cs typeface="Times New Roman" panose="02020603050405020304" pitchFamily="18" charset="0"/>
              </a:rPr>
              <a:t>ghép</a:t>
            </a:r>
            <a:r>
              <a:rPr sz="1000" spc="56" dirty="0">
                <a:solidFill>
                  <a:srgbClr val="221E1F"/>
                </a:solidFill>
                <a:latin typeface="Times New Roman" panose="02020603050405020304" pitchFamily="18" charset="0"/>
                <a:cs typeface="Times New Roman" panose="02020603050405020304" pitchFamily="18" charset="0"/>
              </a:rPr>
              <a:t> </a:t>
            </a:r>
            <a:r>
              <a:rPr sz="1000" dirty="0">
                <a:solidFill>
                  <a:srgbClr val="221E1F"/>
                </a:solidFill>
                <a:latin typeface="Times New Roman" panose="02020603050405020304" pitchFamily="18" charset="0"/>
                <a:cs typeface="Times New Roman" panose="02020603050405020304" pitchFamily="18" charset="0"/>
              </a:rPr>
              <a:t>ly</a:t>
            </a:r>
            <a:r>
              <a:rPr sz="1000" spc="56" dirty="0">
                <a:solidFill>
                  <a:srgbClr val="221E1F"/>
                </a:solidFill>
                <a:latin typeface="Times New Roman" panose="02020603050405020304" pitchFamily="18" charset="0"/>
                <a:cs typeface="Times New Roman" panose="02020603050405020304" pitchFamily="18" charset="0"/>
              </a:rPr>
              <a:t> </a:t>
            </a:r>
            <a:r>
              <a:rPr sz="1000" dirty="0">
                <a:solidFill>
                  <a:srgbClr val="221E1F"/>
                </a:solidFill>
                <a:latin typeface="Times New Roman" panose="02020603050405020304" pitchFamily="18" charset="0"/>
                <a:cs typeface="Times New Roman" panose="02020603050405020304" pitchFamily="18" charset="0"/>
              </a:rPr>
              <a:t>hợp</a:t>
            </a:r>
            <a:r>
              <a:rPr sz="1000" spc="56" dirty="0">
                <a:solidFill>
                  <a:srgbClr val="221E1F"/>
                </a:solidFill>
                <a:latin typeface="Times New Roman" panose="02020603050405020304" pitchFamily="18" charset="0"/>
                <a:cs typeface="Times New Roman" panose="02020603050405020304" pitchFamily="18" charset="0"/>
              </a:rPr>
              <a:t> </a:t>
            </a:r>
            <a:r>
              <a:rPr sz="1000" dirty="0">
                <a:solidFill>
                  <a:srgbClr val="221E1F"/>
                </a:solidFill>
                <a:latin typeface="Times New Roman" panose="02020603050405020304" pitchFamily="18" charset="0"/>
                <a:cs typeface="Times New Roman" panose="02020603050405020304" pitchFamily="18" charset="0"/>
              </a:rPr>
              <a:t>hộp</a:t>
            </a:r>
          </a:p>
          <a:p>
            <a:pPr marL="0" marR="0">
              <a:lnSpc>
                <a:spcPts val="1107"/>
              </a:lnSpc>
              <a:spcBef>
                <a:spcPts val="192"/>
              </a:spcBef>
              <a:spcAft>
                <a:spcPts val="0"/>
              </a:spcAft>
            </a:pPr>
            <a:r>
              <a:rPr sz="1000" dirty="0">
                <a:solidFill>
                  <a:srgbClr val="221E1F"/>
                </a:solidFill>
                <a:latin typeface="Times New Roman" panose="02020603050405020304" pitchFamily="18" charset="0"/>
                <a:cs typeface="Times New Roman" panose="02020603050405020304" pitchFamily="18" charset="0"/>
              </a:rPr>
              <a:t>số, trục các đăng</a:t>
            </a:r>
          </a:p>
        </p:txBody>
      </p:sp>
      <p:sp>
        <p:nvSpPr>
          <p:cNvPr id="22" name="object 22"/>
          <p:cNvSpPr txBox="1"/>
          <p:nvPr/>
        </p:nvSpPr>
        <p:spPr>
          <a:xfrm>
            <a:off x="529908" y="1840502"/>
            <a:ext cx="215900" cy="178742"/>
          </a:xfrm>
          <a:prstGeom prst="rect">
            <a:avLst/>
          </a:prstGeom>
        </p:spPr>
        <p:txBody>
          <a:bodyPr vert="horz" wrap="square" lIns="0" tIns="0" rIns="0" bIns="0" rtlCol="0">
            <a:spAutoFit/>
          </a:bodyPr>
          <a:lstStyle/>
          <a:p>
            <a:pPr marL="0" marR="0">
              <a:lnSpc>
                <a:spcPts val="1107"/>
              </a:lnSpc>
              <a:spcBef>
                <a:spcPts val="0"/>
              </a:spcBef>
              <a:spcAft>
                <a:spcPts val="0"/>
              </a:spcAft>
            </a:pPr>
            <a:r>
              <a:rPr sz="1000" dirty="0">
                <a:solidFill>
                  <a:srgbClr val="221E1F"/>
                </a:solidFill>
                <a:latin typeface="NOEPFV+TimesNewRomanPSMT"/>
                <a:cs typeface="NOEPFV+TimesNewRomanPSMT"/>
              </a:rPr>
              <a:t>2</a:t>
            </a:r>
          </a:p>
        </p:txBody>
      </p:sp>
      <p:sp>
        <p:nvSpPr>
          <p:cNvPr id="23" name="object 23"/>
          <p:cNvSpPr txBox="1"/>
          <p:nvPr/>
        </p:nvSpPr>
        <p:spPr>
          <a:xfrm>
            <a:off x="4422585" y="1840375"/>
            <a:ext cx="1138173" cy="141064"/>
          </a:xfrm>
          <a:prstGeom prst="rect">
            <a:avLst/>
          </a:prstGeom>
        </p:spPr>
        <p:txBody>
          <a:bodyPr vert="horz" wrap="square" lIns="0" tIns="0" rIns="0" bIns="0" rtlCol="0">
            <a:spAutoFit/>
          </a:bodyPr>
          <a:lstStyle/>
          <a:p>
            <a:pPr marL="0" marR="0">
              <a:lnSpc>
                <a:spcPts val="1107"/>
              </a:lnSpc>
              <a:spcBef>
                <a:spcPts val="0"/>
              </a:spcBef>
              <a:spcAft>
                <a:spcPts val="0"/>
              </a:spcAft>
            </a:pPr>
            <a:r>
              <a:rPr sz="1000" dirty="0">
                <a:solidFill>
                  <a:srgbClr val="221E1F"/>
                </a:solidFill>
                <a:latin typeface="Times New Roman" panose="02020603050405020304" pitchFamily="18" charset="0"/>
                <a:cs typeface="Times New Roman" panose="02020603050405020304" pitchFamily="18" charset="0"/>
              </a:rPr>
              <a:t>Kiểm tra hàng ngày</a:t>
            </a:r>
          </a:p>
        </p:txBody>
      </p:sp>
      <p:sp>
        <p:nvSpPr>
          <p:cNvPr id="24" name="object 24"/>
          <p:cNvSpPr txBox="1"/>
          <p:nvPr/>
        </p:nvSpPr>
        <p:spPr>
          <a:xfrm>
            <a:off x="792945" y="2190564"/>
            <a:ext cx="1955292" cy="474489"/>
          </a:xfrm>
          <a:prstGeom prst="rect">
            <a:avLst/>
          </a:prstGeom>
        </p:spPr>
        <p:txBody>
          <a:bodyPr vert="horz" wrap="square" lIns="0" tIns="0" rIns="0" bIns="0" rtlCol="0">
            <a:spAutoFit/>
          </a:bodyPr>
          <a:lstStyle/>
          <a:p>
            <a:pPr marL="0" marR="0">
              <a:lnSpc>
                <a:spcPts val="1107"/>
              </a:lnSpc>
              <a:spcBef>
                <a:spcPts val="0"/>
              </a:spcBef>
              <a:spcAft>
                <a:spcPts val="0"/>
              </a:spcAft>
            </a:pPr>
            <a:r>
              <a:rPr sz="1000" dirty="0">
                <a:solidFill>
                  <a:srgbClr val="221E1F"/>
                </a:solidFill>
                <a:latin typeface="Times New Roman" panose="02020603050405020304" pitchFamily="18" charset="0"/>
                <a:cs typeface="Times New Roman" panose="02020603050405020304" pitchFamily="18" charset="0"/>
              </a:rPr>
              <a:t>Kiểm</a:t>
            </a:r>
            <a:r>
              <a:rPr sz="1000" spc="112" dirty="0">
                <a:solidFill>
                  <a:srgbClr val="221E1F"/>
                </a:solidFill>
                <a:latin typeface="Times New Roman" panose="02020603050405020304" pitchFamily="18" charset="0"/>
                <a:cs typeface="Times New Roman" panose="02020603050405020304" pitchFamily="18" charset="0"/>
              </a:rPr>
              <a:t> </a:t>
            </a:r>
            <a:r>
              <a:rPr sz="1000" dirty="0">
                <a:solidFill>
                  <a:srgbClr val="221E1F"/>
                </a:solidFill>
                <a:latin typeface="Times New Roman" panose="02020603050405020304" pitchFamily="18" charset="0"/>
                <a:cs typeface="Times New Roman" panose="02020603050405020304" pitchFamily="18" charset="0"/>
              </a:rPr>
              <a:t>tra</a:t>
            </a:r>
            <a:r>
              <a:rPr sz="1000" spc="112" dirty="0">
                <a:solidFill>
                  <a:srgbClr val="221E1F"/>
                </a:solidFill>
                <a:latin typeface="Times New Roman" panose="02020603050405020304" pitchFamily="18" charset="0"/>
                <a:cs typeface="Times New Roman" panose="02020603050405020304" pitchFamily="18" charset="0"/>
              </a:rPr>
              <a:t> </a:t>
            </a:r>
            <a:r>
              <a:rPr sz="1000" dirty="0">
                <a:solidFill>
                  <a:srgbClr val="221E1F"/>
                </a:solidFill>
                <a:latin typeface="Times New Roman" panose="02020603050405020304" pitchFamily="18" charset="0"/>
                <a:cs typeface="Times New Roman" panose="02020603050405020304" pitchFamily="18" charset="0"/>
              </a:rPr>
              <a:t>độ</a:t>
            </a:r>
            <a:r>
              <a:rPr sz="1000" spc="112" dirty="0">
                <a:solidFill>
                  <a:srgbClr val="221E1F"/>
                </a:solidFill>
                <a:latin typeface="Times New Roman" panose="02020603050405020304" pitchFamily="18" charset="0"/>
                <a:cs typeface="Times New Roman" panose="02020603050405020304" pitchFamily="18" charset="0"/>
              </a:rPr>
              <a:t> </a:t>
            </a:r>
            <a:r>
              <a:rPr sz="1000" dirty="0">
                <a:solidFill>
                  <a:srgbClr val="221E1F"/>
                </a:solidFill>
                <a:latin typeface="Times New Roman" panose="02020603050405020304" pitchFamily="18" charset="0"/>
                <a:cs typeface="Times New Roman" panose="02020603050405020304" pitchFamily="18" charset="0"/>
              </a:rPr>
              <a:t>rơ</a:t>
            </a:r>
            <a:r>
              <a:rPr sz="1000" spc="112" dirty="0">
                <a:solidFill>
                  <a:srgbClr val="221E1F"/>
                </a:solidFill>
                <a:latin typeface="Times New Roman" panose="02020603050405020304" pitchFamily="18" charset="0"/>
                <a:cs typeface="Times New Roman" panose="02020603050405020304" pitchFamily="18" charset="0"/>
              </a:rPr>
              <a:t> </a:t>
            </a:r>
            <a:r>
              <a:rPr sz="1000" dirty="0">
                <a:solidFill>
                  <a:srgbClr val="221E1F"/>
                </a:solidFill>
                <a:latin typeface="Times New Roman" panose="02020603050405020304" pitchFamily="18" charset="0"/>
                <a:cs typeface="Times New Roman" panose="02020603050405020304" pitchFamily="18" charset="0"/>
              </a:rPr>
              <a:t>mặt</a:t>
            </a:r>
            <a:r>
              <a:rPr sz="1000" spc="112" dirty="0">
                <a:solidFill>
                  <a:srgbClr val="221E1F"/>
                </a:solidFill>
                <a:latin typeface="Times New Roman" panose="02020603050405020304" pitchFamily="18" charset="0"/>
                <a:cs typeface="Times New Roman" panose="02020603050405020304" pitchFamily="18" charset="0"/>
              </a:rPr>
              <a:t> </a:t>
            </a:r>
            <a:r>
              <a:rPr sz="1000" dirty="0">
                <a:solidFill>
                  <a:srgbClr val="221E1F"/>
                </a:solidFill>
                <a:latin typeface="Times New Roman" panose="02020603050405020304" pitchFamily="18" charset="0"/>
                <a:cs typeface="Times New Roman" panose="02020603050405020304" pitchFamily="18" charset="0"/>
              </a:rPr>
              <a:t>bích</a:t>
            </a:r>
            <a:r>
              <a:rPr sz="1000" spc="112" dirty="0">
                <a:solidFill>
                  <a:srgbClr val="221E1F"/>
                </a:solidFill>
                <a:latin typeface="Times New Roman" panose="02020603050405020304" pitchFamily="18" charset="0"/>
                <a:cs typeface="Times New Roman" panose="02020603050405020304" pitchFamily="18" charset="0"/>
              </a:rPr>
              <a:t> </a:t>
            </a:r>
            <a:r>
              <a:rPr sz="1000" dirty="0">
                <a:solidFill>
                  <a:srgbClr val="221E1F"/>
                </a:solidFill>
                <a:latin typeface="Times New Roman" panose="02020603050405020304" pitchFamily="18" charset="0"/>
                <a:cs typeface="Times New Roman" panose="02020603050405020304" pitchFamily="18" charset="0"/>
              </a:rPr>
              <a:t>các</a:t>
            </a:r>
            <a:r>
              <a:rPr sz="1000" spc="112" dirty="0">
                <a:solidFill>
                  <a:srgbClr val="221E1F"/>
                </a:solidFill>
                <a:latin typeface="Times New Roman" panose="02020603050405020304" pitchFamily="18" charset="0"/>
                <a:cs typeface="Times New Roman" panose="02020603050405020304" pitchFamily="18" charset="0"/>
              </a:rPr>
              <a:t> </a:t>
            </a:r>
            <a:r>
              <a:rPr sz="1000" dirty="0">
                <a:solidFill>
                  <a:srgbClr val="221E1F"/>
                </a:solidFill>
                <a:latin typeface="Times New Roman" panose="02020603050405020304" pitchFamily="18" charset="0"/>
                <a:cs typeface="Times New Roman" panose="02020603050405020304" pitchFamily="18" charset="0"/>
              </a:rPr>
              <a:t>đăng,</a:t>
            </a:r>
          </a:p>
          <a:p>
            <a:pPr marL="0" marR="0">
              <a:lnSpc>
                <a:spcPts val="1107"/>
              </a:lnSpc>
              <a:spcBef>
                <a:spcPts val="192"/>
              </a:spcBef>
              <a:spcAft>
                <a:spcPts val="0"/>
              </a:spcAft>
            </a:pPr>
            <a:r>
              <a:rPr sz="1000" dirty="0">
                <a:solidFill>
                  <a:srgbClr val="221E1F"/>
                </a:solidFill>
                <a:latin typeface="Times New Roman" panose="02020603050405020304" pitchFamily="18" charset="0"/>
                <a:cs typeface="Times New Roman" panose="02020603050405020304" pitchFamily="18" charset="0"/>
              </a:rPr>
              <a:t>vòng</a:t>
            </a:r>
            <a:r>
              <a:rPr sz="1000" spc="14" dirty="0">
                <a:solidFill>
                  <a:srgbClr val="221E1F"/>
                </a:solidFill>
                <a:latin typeface="Times New Roman" panose="02020603050405020304" pitchFamily="18" charset="0"/>
                <a:cs typeface="Times New Roman" panose="02020603050405020304" pitchFamily="18" charset="0"/>
              </a:rPr>
              <a:t> </a:t>
            </a:r>
            <a:r>
              <a:rPr sz="1000" dirty="0">
                <a:solidFill>
                  <a:srgbClr val="221E1F"/>
                </a:solidFill>
                <a:latin typeface="Times New Roman" panose="02020603050405020304" pitchFamily="18" charset="0"/>
                <a:cs typeface="Times New Roman" panose="02020603050405020304" pitchFamily="18" charset="0"/>
              </a:rPr>
              <a:t>bi</a:t>
            </a:r>
            <a:r>
              <a:rPr sz="1000" spc="14" dirty="0">
                <a:solidFill>
                  <a:srgbClr val="221E1F"/>
                </a:solidFill>
                <a:latin typeface="Times New Roman" panose="02020603050405020304" pitchFamily="18" charset="0"/>
                <a:cs typeface="Times New Roman" panose="02020603050405020304" pitchFamily="18" charset="0"/>
              </a:rPr>
              <a:t> </a:t>
            </a:r>
            <a:r>
              <a:rPr sz="1000" dirty="0">
                <a:solidFill>
                  <a:srgbClr val="221E1F"/>
                </a:solidFill>
                <a:latin typeface="Times New Roman" panose="02020603050405020304" pitchFamily="18" charset="0"/>
                <a:cs typeface="Times New Roman" panose="02020603050405020304" pitchFamily="18" charset="0"/>
              </a:rPr>
              <a:t>chữ</a:t>
            </a:r>
            <a:r>
              <a:rPr sz="1000" spc="14" dirty="0">
                <a:solidFill>
                  <a:srgbClr val="221E1F"/>
                </a:solidFill>
                <a:latin typeface="Times New Roman" panose="02020603050405020304" pitchFamily="18" charset="0"/>
                <a:cs typeface="Times New Roman" panose="02020603050405020304" pitchFamily="18" charset="0"/>
              </a:rPr>
              <a:t> </a:t>
            </a:r>
            <a:r>
              <a:rPr sz="1000" dirty="0">
                <a:solidFill>
                  <a:srgbClr val="221E1F"/>
                </a:solidFill>
                <a:latin typeface="Times New Roman" panose="02020603050405020304" pitchFamily="18" charset="0"/>
                <a:cs typeface="Times New Roman" panose="02020603050405020304" pitchFamily="18" charset="0"/>
              </a:rPr>
              <a:t>thập</a:t>
            </a:r>
            <a:r>
              <a:rPr sz="1000" spc="14" dirty="0">
                <a:solidFill>
                  <a:srgbClr val="221E1F"/>
                </a:solidFill>
                <a:latin typeface="Times New Roman" panose="02020603050405020304" pitchFamily="18" charset="0"/>
                <a:cs typeface="Times New Roman" panose="02020603050405020304" pitchFamily="18" charset="0"/>
              </a:rPr>
              <a:t> </a:t>
            </a:r>
            <a:r>
              <a:rPr sz="1000" dirty="0">
                <a:solidFill>
                  <a:srgbClr val="221E1F"/>
                </a:solidFill>
                <a:latin typeface="Times New Roman" panose="02020603050405020304" pitchFamily="18" charset="0"/>
                <a:cs typeface="Times New Roman" panose="02020603050405020304" pitchFamily="18" charset="0"/>
              </a:rPr>
              <a:t>các</a:t>
            </a:r>
            <a:r>
              <a:rPr sz="1000" spc="14" dirty="0">
                <a:solidFill>
                  <a:srgbClr val="221E1F"/>
                </a:solidFill>
                <a:latin typeface="Times New Roman" panose="02020603050405020304" pitchFamily="18" charset="0"/>
                <a:cs typeface="Times New Roman" panose="02020603050405020304" pitchFamily="18" charset="0"/>
              </a:rPr>
              <a:t> </a:t>
            </a:r>
            <a:r>
              <a:rPr sz="1000" dirty="0">
                <a:solidFill>
                  <a:srgbClr val="221E1F"/>
                </a:solidFill>
                <a:latin typeface="Times New Roman" panose="02020603050405020304" pitchFamily="18" charset="0"/>
                <a:cs typeface="Times New Roman" panose="02020603050405020304" pitchFamily="18" charset="0"/>
              </a:rPr>
              <a:t>đăng</a:t>
            </a:r>
            <a:r>
              <a:rPr sz="1000" spc="14" dirty="0">
                <a:solidFill>
                  <a:srgbClr val="221E1F"/>
                </a:solidFill>
                <a:latin typeface="Times New Roman" panose="02020603050405020304" pitchFamily="18" charset="0"/>
                <a:cs typeface="Times New Roman" panose="02020603050405020304" pitchFamily="18" charset="0"/>
              </a:rPr>
              <a:t> </a:t>
            </a:r>
            <a:r>
              <a:rPr sz="1000" dirty="0">
                <a:solidFill>
                  <a:srgbClr val="221E1F"/>
                </a:solidFill>
                <a:latin typeface="Times New Roman" panose="02020603050405020304" pitchFamily="18" charset="0"/>
                <a:cs typeface="Times New Roman" panose="02020603050405020304" pitchFamily="18" charset="0"/>
              </a:rPr>
              <a:t>và</a:t>
            </a:r>
            <a:r>
              <a:rPr sz="1000" spc="14" dirty="0">
                <a:solidFill>
                  <a:srgbClr val="221E1F"/>
                </a:solidFill>
                <a:latin typeface="Times New Roman" panose="02020603050405020304" pitchFamily="18" charset="0"/>
                <a:cs typeface="Times New Roman" panose="02020603050405020304" pitchFamily="18" charset="0"/>
              </a:rPr>
              <a:t> </a:t>
            </a:r>
            <a:r>
              <a:rPr sz="1000" dirty="0">
                <a:solidFill>
                  <a:srgbClr val="221E1F"/>
                </a:solidFill>
                <a:latin typeface="Times New Roman" panose="02020603050405020304" pitchFamily="18" charset="0"/>
                <a:cs typeface="Times New Roman" panose="02020603050405020304" pitchFamily="18" charset="0"/>
              </a:rPr>
              <a:t>các</a:t>
            </a:r>
            <a:r>
              <a:rPr sz="1000" spc="14" dirty="0">
                <a:solidFill>
                  <a:srgbClr val="221E1F"/>
                </a:solidFill>
                <a:latin typeface="Times New Roman" panose="02020603050405020304" pitchFamily="18" charset="0"/>
                <a:cs typeface="Times New Roman" panose="02020603050405020304" pitchFamily="18" charset="0"/>
              </a:rPr>
              <a:t> </a:t>
            </a:r>
            <a:r>
              <a:rPr sz="1000" dirty="0">
                <a:solidFill>
                  <a:srgbClr val="221E1F"/>
                </a:solidFill>
                <a:latin typeface="Times New Roman" panose="02020603050405020304" pitchFamily="18" charset="0"/>
                <a:cs typeface="Times New Roman" panose="02020603050405020304" pitchFamily="18" charset="0"/>
              </a:rPr>
              <a:t>bi</a:t>
            </a:r>
          </a:p>
          <a:p>
            <a:pPr marL="0" marR="0">
              <a:lnSpc>
                <a:spcPts val="1107"/>
              </a:lnSpc>
              <a:spcBef>
                <a:spcPts val="192"/>
              </a:spcBef>
              <a:spcAft>
                <a:spcPts val="0"/>
              </a:spcAft>
            </a:pPr>
            <a:r>
              <a:rPr sz="1000" dirty="0">
                <a:solidFill>
                  <a:srgbClr val="221E1F"/>
                </a:solidFill>
                <a:latin typeface="Times New Roman" panose="02020603050405020304" pitchFamily="18" charset="0"/>
                <a:cs typeface="Times New Roman" panose="02020603050405020304" pitchFamily="18" charset="0"/>
              </a:rPr>
              <a:t>quang treo</a:t>
            </a:r>
          </a:p>
        </p:txBody>
      </p:sp>
      <p:sp>
        <p:nvSpPr>
          <p:cNvPr id="25" name="object 25"/>
          <p:cNvSpPr txBox="1"/>
          <p:nvPr/>
        </p:nvSpPr>
        <p:spPr>
          <a:xfrm>
            <a:off x="529908" y="2338723"/>
            <a:ext cx="215900" cy="1001067"/>
          </a:xfrm>
          <a:prstGeom prst="rect">
            <a:avLst/>
          </a:prstGeom>
        </p:spPr>
        <p:txBody>
          <a:bodyPr vert="horz" wrap="square" lIns="0" tIns="0" rIns="0" bIns="0" rtlCol="0">
            <a:spAutoFit/>
          </a:bodyPr>
          <a:lstStyle/>
          <a:p>
            <a:pPr marL="0" marR="0">
              <a:lnSpc>
                <a:spcPts val="1107"/>
              </a:lnSpc>
              <a:spcBef>
                <a:spcPts val="0"/>
              </a:spcBef>
              <a:spcAft>
                <a:spcPts val="0"/>
              </a:spcAft>
            </a:pPr>
            <a:r>
              <a:rPr sz="1000" dirty="0">
                <a:solidFill>
                  <a:srgbClr val="221E1F"/>
                </a:solidFill>
                <a:latin typeface="NOEPFV+TimesNewRomanPSMT"/>
                <a:cs typeface="NOEPFV+TimesNewRomanPSMT"/>
              </a:rPr>
              <a:t>3</a:t>
            </a:r>
          </a:p>
          <a:p>
            <a:pPr marL="0" marR="0">
              <a:lnSpc>
                <a:spcPts val="1107"/>
              </a:lnSpc>
              <a:spcBef>
                <a:spcPts val="2186"/>
              </a:spcBef>
              <a:spcAft>
                <a:spcPts val="0"/>
              </a:spcAft>
            </a:pPr>
            <a:r>
              <a:rPr sz="1000" dirty="0">
                <a:solidFill>
                  <a:srgbClr val="221E1F"/>
                </a:solidFill>
                <a:latin typeface="NOEPFV+TimesNewRomanPSMT"/>
                <a:cs typeface="NOEPFV+TimesNewRomanPSMT"/>
              </a:rPr>
              <a:t>4</a:t>
            </a:r>
          </a:p>
          <a:p>
            <a:pPr marL="0" marR="0">
              <a:lnSpc>
                <a:spcPts val="1107"/>
              </a:lnSpc>
              <a:spcBef>
                <a:spcPts val="2123"/>
              </a:spcBef>
              <a:spcAft>
                <a:spcPts val="0"/>
              </a:spcAft>
            </a:pPr>
            <a:r>
              <a:rPr sz="1000" dirty="0">
                <a:solidFill>
                  <a:srgbClr val="221E1F"/>
                </a:solidFill>
                <a:latin typeface="NOEPFV+TimesNewRomanPSMT"/>
                <a:cs typeface="NOEPFV+TimesNewRomanPSMT"/>
              </a:rPr>
              <a:t>5</a:t>
            </a:r>
          </a:p>
        </p:txBody>
      </p:sp>
      <p:sp>
        <p:nvSpPr>
          <p:cNvPr id="26" name="object 26"/>
          <p:cNvSpPr txBox="1"/>
          <p:nvPr/>
        </p:nvSpPr>
        <p:spPr>
          <a:xfrm>
            <a:off x="4422585" y="2362726"/>
            <a:ext cx="1138173" cy="952680"/>
          </a:xfrm>
          <a:prstGeom prst="rect">
            <a:avLst/>
          </a:prstGeom>
        </p:spPr>
        <p:txBody>
          <a:bodyPr vert="horz" wrap="square" lIns="0" tIns="0" rIns="0" bIns="0" rtlCol="0">
            <a:spAutoFit/>
          </a:bodyPr>
          <a:lstStyle/>
          <a:p>
            <a:pPr marL="0" marR="0">
              <a:lnSpc>
                <a:spcPts val="1107"/>
              </a:lnSpc>
              <a:spcBef>
                <a:spcPts val="0"/>
              </a:spcBef>
              <a:spcAft>
                <a:spcPts val="0"/>
              </a:spcAft>
            </a:pPr>
            <a:r>
              <a:rPr sz="1000" dirty="0">
                <a:solidFill>
                  <a:srgbClr val="221E1F"/>
                </a:solidFill>
                <a:latin typeface="Times New Roman" panose="02020603050405020304" pitchFamily="18" charset="0"/>
                <a:cs typeface="Times New Roman" panose="02020603050405020304" pitchFamily="18" charset="0"/>
              </a:rPr>
              <a:t>Kiểm tra hàng ngày</a:t>
            </a:r>
          </a:p>
          <a:p>
            <a:pPr marL="0" marR="0">
              <a:lnSpc>
                <a:spcPts val="1107"/>
              </a:lnSpc>
              <a:spcBef>
                <a:spcPts val="1996"/>
              </a:spcBef>
              <a:spcAft>
                <a:spcPts val="0"/>
              </a:spcAft>
            </a:pPr>
            <a:r>
              <a:rPr sz="1000" dirty="0">
                <a:solidFill>
                  <a:srgbClr val="221E1F"/>
                </a:solidFill>
                <a:latin typeface="Times New Roman" panose="02020603050405020304" pitchFamily="18" charset="0"/>
                <a:cs typeface="Times New Roman" panose="02020603050405020304" pitchFamily="18" charset="0"/>
              </a:rPr>
              <a:t>Kiểm tra hàng ngày</a:t>
            </a:r>
          </a:p>
          <a:p>
            <a:pPr marL="0" marR="0">
              <a:lnSpc>
                <a:spcPts val="1107"/>
              </a:lnSpc>
              <a:spcBef>
                <a:spcPts val="1932"/>
              </a:spcBef>
              <a:spcAft>
                <a:spcPts val="0"/>
              </a:spcAft>
            </a:pPr>
            <a:r>
              <a:rPr sz="1000" dirty="0">
                <a:solidFill>
                  <a:srgbClr val="221E1F"/>
                </a:solidFill>
                <a:latin typeface="Times New Roman" panose="02020603050405020304" pitchFamily="18" charset="0"/>
                <a:cs typeface="Times New Roman" panose="02020603050405020304" pitchFamily="18" charset="0"/>
              </a:rPr>
              <a:t>Kiểm tra hàng ngày</a:t>
            </a:r>
          </a:p>
        </p:txBody>
      </p:sp>
      <p:sp>
        <p:nvSpPr>
          <p:cNvPr id="27" name="object 27"/>
          <p:cNvSpPr txBox="1"/>
          <p:nvPr/>
        </p:nvSpPr>
        <p:spPr>
          <a:xfrm>
            <a:off x="792945" y="2749110"/>
            <a:ext cx="1817751" cy="141064"/>
          </a:xfrm>
          <a:prstGeom prst="rect">
            <a:avLst/>
          </a:prstGeom>
        </p:spPr>
        <p:txBody>
          <a:bodyPr vert="horz" wrap="square" lIns="0" tIns="0" rIns="0" bIns="0" rtlCol="0">
            <a:spAutoFit/>
          </a:bodyPr>
          <a:lstStyle/>
          <a:p>
            <a:pPr marL="0" marR="0">
              <a:lnSpc>
                <a:spcPts val="1107"/>
              </a:lnSpc>
              <a:spcBef>
                <a:spcPts val="0"/>
              </a:spcBef>
              <a:spcAft>
                <a:spcPts val="0"/>
              </a:spcAft>
            </a:pPr>
            <a:r>
              <a:rPr sz="1000" dirty="0">
                <a:solidFill>
                  <a:srgbClr val="221E1F"/>
                </a:solidFill>
                <a:latin typeface="Times New Roman" panose="02020603050405020304" pitchFamily="18" charset="0"/>
                <a:cs typeface="Times New Roman" panose="02020603050405020304" pitchFamily="18" charset="0"/>
              </a:rPr>
              <a:t>Kiểm tra mức dầu số, rò rỉ dầu số</a:t>
            </a:r>
          </a:p>
        </p:txBody>
      </p:sp>
      <p:sp>
        <p:nvSpPr>
          <p:cNvPr id="28" name="object 28"/>
          <p:cNvSpPr txBox="1"/>
          <p:nvPr/>
        </p:nvSpPr>
        <p:spPr>
          <a:xfrm>
            <a:off x="792945" y="2973011"/>
            <a:ext cx="1956537" cy="474489"/>
          </a:xfrm>
          <a:prstGeom prst="rect">
            <a:avLst/>
          </a:prstGeom>
        </p:spPr>
        <p:txBody>
          <a:bodyPr vert="horz" wrap="square" lIns="0" tIns="0" rIns="0" bIns="0" rtlCol="0">
            <a:spAutoFit/>
          </a:bodyPr>
          <a:lstStyle/>
          <a:p>
            <a:pPr marL="0" marR="0">
              <a:lnSpc>
                <a:spcPts val="1107"/>
              </a:lnSpc>
              <a:spcBef>
                <a:spcPts val="0"/>
              </a:spcBef>
              <a:spcAft>
                <a:spcPts val="0"/>
              </a:spcAft>
            </a:pPr>
            <a:r>
              <a:rPr sz="1000" dirty="0">
                <a:solidFill>
                  <a:srgbClr val="221E1F"/>
                </a:solidFill>
                <a:latin typeface="Times New Roman" panose="02020603050405020304" pitchFamily="18" charset="0"/>
                <a:cs typeface="Times New Roman" panose="02020603050405020304" pitchFamily="18" charset="0"/>
              </a:rPr>
              <a:t>Bơm</a:t>
            </a:r>
            <a:r>
              <a:rPr sz="1000" spc="-49" dirty="0">
                <a:solidFill>
                  <a:srgbClr val="221E1F"/>
                </a:solidFill>
                <a:latin typeface="Times New Roman" panose="02020603050405020304" pitchFamily="18" charset="0"/>
                <a:cs typeface="Times New Roman" panose="02020603050405020304" pitchFamily="18" charset="0"/>
              </a:rPr>
              <a:t> </a:t>
            </a:r>
            <a:r>
              <a:rPr sz="1000" dirty="0">
                <a:solidFill>
                  <a:srgbClr val="221E1F"/>
                </a:solidFill>
                <a:latin typeface="Times New Roman" panose="02020603050405020304" pitchFamily="18" charset="0"/>
                <a:cs typeface="Times New Roman" panose="02020603050405020304" pitchFamily="18" charset="0"/>
              </a:rPr>
              <a:t>mỡ</a:t>
            </a:r>
            <a:r>
              <a:rPr sz="1000" spc="-49" dirty="0">
                <a:solidFill>
                  <a:srgbClr val="221E1F"/>
                </a:solidFill>
                <a:latin typeface="Times New Roman" panose="02020603050405020304" pitchFamily="18" charset="0"/>
                <a:cs typeface="Times New Roman" panose="02020603050405020304" pitchFamily="18" charset="0"/>
              </a:rPr>
              <a:t> </a:t>
            </a:r>
            <a:r>
              <a:rPr sz="1000" dirty="0">
                <a:solidFill>
                  <a:srgbClr val="221E1F"/>
                </a:solidFill>
                <a:latin typeface="Times New Roman" panose="02020603050405020304" pitchFamily="18" charset="0"/>
                <a:cs typeface="Times New Roman" panose="02020603050405020304" pitchFamily="18" charset="0"/>
              </a:rPr>
              <a:t>vào</a:t>
            </a:r>
            <a:r>
              <a:rPr sz="1000" spc="-49" dirty="0">
                <a:solidFill>
                  <a:srgbClr val="221E1F"/>
                </a:solidFill>
                <a:latin typeface="Times New Roman" panose="02020603050405020304" pitchFamily="18" charset="0"/>
                <a:cs typeface="Times New Roman" panose="02020603050405020304" pitchFamily="18" charset="0"/>
              </a:rPr>
              <a:t> </a:t>
            </a:r>
            <a:r>
              <a:rPr sz="1000" dirty="0">
                <a:solidFill>
                  <a:srgbClr val="221E1F"/>
                </a:solidFill>
                <a:latin typeface="Times New Roman" panose="02020603050405020304" pitchFamily="18" charset="0"/>
                <a:cs typeface="Times New Roman" panose="02020603050405020304" pitchFamily="18" charset="0"/>
              </a:rPr>
              <a:t>tất</a:t>
            </a:r>
            <a:r>
              <a:rPr sz="1000" spc="-49" dirty="0">
                <a:solidFill>
                  <a:srgbClr val="221E1F"/>
                </a:solidFill>
                <a:latin typeface="Times New Roman" panose="02020603050405020304" pitchFamily="18" charset="0"/>
                <a:cs typeface="Times New Roman" panose="02020603050405020304" pitchFamily="18" charset="0"/>
              </a:rPr>
              <a:t> </a:t>
            </a:r>
            <a:r>
              <a:rPr sz="1000" dirty="0">
                <a:solidFill>
                  <a:srgbClr val="221E1F"/>
                </a:solidFill>
                <a:latin typeface="Times New Roman" panose="02020603050405020304" pitchFamily="18" charset="0"/>
                <a:cs typeface="Times New Roman" panose="02020603050405020304" pitchFamily="18" charset="0"/>
              </a:rPr>
              <a:t>cả</a:t>
            </a:r>
            <a:r>
              <a:rPr sz="1000" spc="-49" dirty="0">
                <a:solidFill>
                  <a:srgbClr val="221E1F"/>
                </a:solidFill>
                <a:latin typeface="Times New Roman" panose="02020603050405020304" pitchFamily="18" charset="0"/>
                <a:cs typeface="Times New Roman" panose="02020603050405020304" pitchFamily="18" charset="0"/>
              </a:rPr>
              <a:t> </a:t>
            </a:r>
            <a:r>
              <a:rPr sz="1000" dirty="0">
                <a:solidFill>
                  <a:srgbClr val="221E1F"/>
                </a:solidFill>
                <a:latin typeface="Times New Roman" panose="02020603050405020304" pitchFamily="18" charset="0"/>
                <a:cs typeface="Times New Roman" panose="02020603050405020304" pitchFamily="18" charset="0"/>
              </a:rPr>
              <a:t>các</a:t>
            </a:r>
            <a:r>
              <a:rPr sz="1000" spc="-49" dirty="0">
                <a:solidFill>
                  <a:srgbClr val="221E1F"/>
                </a:solidFill>
                <a:latin typeface="Times New Roman" panose="02020603050405020304" pitchFamily="18" charset="0"/>
                <a:cs typeface="Times New Roman" panose="02020603050405020304" pitchFamily="18" charset="0"/>
              </a:rPr>
              <a:t> </a:t>
            </a:r>
            <a:r>
              <a:rPr sz="1000" dirty="0">
                <a:solidFill>
                  <a:srgbClr val="221E1F"/>
                </a:solidFill>
                <a:latin typeface="Times New Roman" panose="02020603050405020304" pitchFamily="18" charset="0"/>
                <a:cs typeface="Times New Roman" panose="02020603050405020304" pitchFamily="18" charset="0"/>
              </a:rPr>
              <a:t>vú</a:t>
            </a:r>
            <a:r>
              <a:rPr sz="1000" spc="-49" dirty="0">
                <a:solidFill>
                  <a:srgbClr val="221E1F"/>
                </a:solidFill>
                <a:latin typeface="Times New Roman" panose="02020603050405020304" pitchFamily="18" charset="0"/>
                <a:cs typeface="Times New Roman" panose="02020603050405020304" pitchFamily="18" charset="0"/>
              </a:rPr>
              <a:t> </a:t>
            </a:r>
            <a:r>
              <a:rPr sz="1000" dirty="0">
                <a:solidFill>
                  <a:srgbClr val="221E1F"/>
                </a:solidFill>
                <a:latin typeface="Times New Roman" panose="02020603050405020304" pitchFamily="18" charset="0"/>
                <a:cs typeface="Times New Roman" panose="02020603050405020304" pitchFamily="18" charset="0"/>
              </a:rPr>
              <a:t>mỡ</a:t>
            </a:r>
            <a:r>
              <a:rPr sz="1000" spc="-49" dirty="0">
                <a:solidFill>
                  <a:srgbClr val="221E1F"/>
                </a:solidFill>
                <a:latin typeface="Times New Roman" panose="02020603050405020304" pitchFamily="18" charset="0"/>
                <a:cs typeface="Times New Roman" panose="02020603050405020304" pitchFamily="18" charset="0"/>
              </a:rPr>
              <a:t> </a:t>
            </a:r>
            <a:r>
              <a:rPr sz="1000" dirty="0">
                <a:solidFill>
                  <a:srgbClr val="221E1F"/>
                </a:solidFill>
                <a:latin typeface="Times New Roman" panose="02020603050405020304" pitchFamily="18" charset="0"/>
                <a:cs typeface="Times New Roman" panose="02020603050405020304" pitchFamily="18" charset="0"/>
              </a:rPr>
              <a:t>của</a:t>
            </a:r>
            <a:r>
              <a:rPr sz="1000" spc="-49" dirty="0">
                <a:solidFill>
                  <a:srgbClr val="221E1F"/>
                </a:solidFill>
                <a:latin typeface="Times New Roman" panose="02020603050405020304" pitchFamily="18" charset="0"/>
                <a:cs typeface="Times New Roman" panose="02020603050405020304" pitchFamily="18" charset="0"/>
              </a:rPr>
              <a:t> </a:t>
            </a:r>
            <a:r>
              <a:rPr sz="1000" dirty="0">
                <a:solidFill>
                  <a:srgbClr val="221E1F"/>
                </a:solidFill>
                <a:latin typeface="Times New Roman" panose="02020603050405020304" pitchFamily="18" charset="0"/>
                <a:cs typeface="Times New Roman" panose="02020603050405020304" pitchFamily="18" charset="0"/>
              </a:rPr>
              <a:t>cơ</a:t>
            </a:r>
          </a:p>
          <a:p>
            <a:pPr marL="0" marR="0">
              <a:lnSpc>
                <a:spcPts val="1107"/>
              </a:lnSpc>
              <a:spcBef>
                <a:spcPts val="192"/>
              </a:spcBef>
              <a:spcAft>
                <a:spcPts val="0"/>
              </a:spcAft>
            </a:pPr>
            <a:r>
              <a:rPr sz="1000" dirty="0">
                <a:solidFill>
                  <a:srgbClr val="221E1F"/>
                </a:solidFill>
                <a:latin typeface="Times New Roman" panose="02020603050405020304" pitchFamily="18" charset="0"/>
                <a:cs typeface="Times New Roman" panose="02020603050405020304" pitchFamily="18" charset="0"/>
              </a:rPr>
              <a:t>cấu</a:t>
            </a:r>
            <a:r>
              <a:rPr sz="1000" spc="-21" dirty="0">
                <a:solidFill>
                  <a:srgbClr val="221E1F"/>
                </a:solidFill>
                <a:latin typeface="Times New Roman" panose="02020603050405020304" pitchFamily="18" charset="0"/>
                <a:cs typeface="Times New Roman" panose="02020603050405020304" pitchFamily="18" charset="0"/>
              </a:rPr>
              <a:t> </a:t>
            </a:r>
            <a:r>
              <a:rPr sz="1000" dirty="0">
                <a:solidFill>
                  <a:srgbClr val="221E1F"/>
                </a:solidFill>
                <a:latin typeface="Times New Roman" panose="02020603050405020304" pitchFamily="18" charset="0"/>
                <a:cs typeface="Times New Roman" panose="02020603050405020304" pitchFamily="18" charset="0"/>
              </a:rPr>
              <a:t>đi</a:t>
            </a:r>
            <a:r>
              <a:rPr sz="1000" spc="-21" dirty="0">
                <a:solidFill>
                  <a:srgbClr val="221E1F"/>
                </a:solidFill>
                <a:latin typeface="Times New Roman" panose="02020603050405020304" pitchFamily="18" charset="0"/>
                <a:cs typeface="Times New Roman" panose="02020603050405020304" pitchFamily="18" charset="0"/>
              </a:rPr>
              <a:t> </a:t>
            </a:r>
            <a:r>
              <a:rPr sz="1000" dirty="0">
                <a:solidFill>
                  <a:srgbClr val="221E1F"/>
                </a:solidFill>
                <a:latin typeface="Times New Roman" panose="02020603050405020304" pitchFamily="18" charset="0"/>
                <a:cs typeface="Times New Roman" panose="02020603050405020304" pitchFamily="18" charset="0"/>
              </a:rPr>
              <a:t>số,</a:t>
            </a:r>
            <a:r>
              <a:rPr sz="1000" spc="-21" dirty="0">
                <a:solidFill>
                  <a:srgbClr val="221E1F"/>
                </a:solidFill>
                <a:latin typeface="Times New Roman" panose="02020603050405020304" pitchFamily="18" charset="0"/>
                <a:cs typeface="Times New Roman" panose="02020603050405020304" pitchFamily="18" charset="0"/>
              </a:rPr>
              <a:t> </a:t>
            </a:r>
            <a:r>
              <a:rPr sz="1000" dirty="0">
                <a:solidFill>
                  <a:srgbClr val="221E1F"/>
                </a:solidFill>
                <a:latin typeface="Times New Roman" panose="02020603050405020304" pitchFamily="18" charset="0"/>
                <a:cs typeface="Times New Roman" panose="02020603050405020304" pitchFamily="18" charset="0"/>
              </a:rPr>
              <a:t>chỉnh</a:t>
            </a:r>
            <a:r>
              <a:rPr sz="1000" spc="-21" dirty="0">
                <a:solidFill>
                  <a:srgbClr val="221E1F"/>
                </a:solidFill>
                <a:latin typeface="Times New Roman" panose="02020603050405020304" pitchFamily="18" charset="0"/>
                <a:cs typeface="Times New Roman" panose="02020603050405020304" pitchFamily="18" charset="0"/>
              </a:rPr>
              <a:t> </a:t>
            </a:r>
            <a:r>
              <a:rPr sz="1000" dirty="0">
                <a:solidFill>
                  <a:srgbClr val="221E1F"/>
                </a:solidFill>
                <a:latin typeface="Times New Roman" panose="02020603050405020304" pitchFamily="18" charset="0"/>
                <a:cs typeface="Times New Roman" panose="02020603050405020304" pitchFamily="18" charset="0"/>
              </a:rPr>
              <a:t>số,</a:t>
            </a:r>
            <a:r>
              <a:rPr sz="1000" spc="-21" dirty="0">
                <a:solidFill>
                  <a:srgbClr val="221E1F"/>
                </a:solidFill>
                <a:latin typeface="Times New Roman" panose="02020603050405020304" pitchFamily="18" charset="0"/>
                <a:cs typeface="Times New Roman" panose="02020603050405020304" pitchFamily="18" charset="0"/>
              </a:rPr>
              <a:t> </a:t>
            </a:r>
            <a:r>
              <a:rPr sz="1000" dirty="0">
                <a:solidFill>
                  <a:srgbClr val="221E1F"/>
                </a:solidFill>
                <a:latin typeface="Times New Roman" panose="02020603050405020304" pitchFamily="18" charset="0"/>
                <a:cs typeface="Times New Roman" panose="02020603050405020304" pitchFamily="18" charset="0"/>
              </a:rPr>
              <a:t>trục</a:t>
            </a:r>
            <a:r>
              <a:rPr sz="1000" spc="-21" dirty="0">
                <a:solidFill>
                  <a:srgbClr val="221E1F"/>
                </a:solidFill>
                <a:latin typeface="Times New Roman" panose="02020603050405020304" pitchFamily="18" charset="0"/>
                <a:cs typeface="Times New Roman" panose="02020603050405020304" pitchFamily="18" charset="0"/>
              </a:rPr>
              <a:t> </a:t>
            </a:r>
            <a:r>
              <a:rPr sz="1000" dirty="0">
                <a:solidFill>
                  <a:srgbClr val="221E1F"/>
                </a:solidFill>
                <a:latin typeface="Times New Roman" panose="02020603050405020304" pitchFamily="18" charset="0"/>
                <a:cs typeface="Times New Roman" panose="02020603050405020304" pitchFamily="18" charset="0"/>
              </a:rPr>
              <a:t>các</a:t>
            </a:r>
            <a:r>
              <a:rPr sz="1000" spc="-21" dirty="0">
                <a:solidFill>
                  <a:srgbClr val="221E1F"/>
                </a:solidFill>
                <a:latin typeface="Times New Roman" panose="02020603050405020304" pitchFamily="18" charset="0"/>
                <a:cs typeface="Times New Roman" panose="02020603050405020304" pitchFamily="18" charset="0"/>
              </a:rPr>
              <a:t> </a:t>
            </a:r>
            <a:r>
              <a:rPr sz="1000" dirty="0">
                <a:solidFill>
                  <a:srgbClr val="221E1F"/>
                </a:solidFill>
                <a:latin typeface="Times New Roman" panose="02020603050405020304" pitchFamily="18" charset="0"/>
                <a:cs typeface="Times New Roman" panose="02020603050405020304" pitchFamily="18" charset="0"/>
              </a:rPr>
              <a:t>đăng,</a:t>
            </a:r>
            <a:r>
              <a:rPr sz="1000" spc="-21" dirty="0">
                <a:solidFill>
                  <a:srgbClr val="221E1F"/>
                </a:solidFill>
                <a:latin typeface="Times New Roman" panose="02020603050405020304" pitchFamily="18" charset="0"/>
                <a:cs typeface="Times New Roman" panose="02020603050405020304" pitchFamily="18" charset="0"/>
              </a:rPr>
              <a:t> </a:t>
            </a:r>
            <a:r>
              <a:rPr sz="1000" dirty="0">
                <a:solidFill>
                  <a:srgbClr val="221E1F"/>
                </a:solidFill>
                <a:latin typeface="Times New Roman" panose="02020603050405020304" pitchFamily="18" charset="0"/>
                <a:cs typeface="Times New Roman" panose="02020603050405020304" pitchFamily="18" charset="0"/>
              </a:rPr>
              <a:t>ắc</a:t>
            </a:r>
          </a:p>
          <a:p>
            <a:pPr marL="0" marR="0">
              <a:lnSpc>
                <a:spcPts val="1107"/>
              </a:lnSpc>
              <a:spcBef>
                <a:spcPts val="192"/>
              </a:spcBef>
              <a:spcAft>
                <a:spcPts val="0"/>
              </a:spcAft>
            </a:pPr>
            <a:r>
              <a:rPr sz="1000" dirty="0">
                <a:solidFill>
                  <a:srgbClr val="221E1F"/>
                </a:solidFill>
                <a:latin typeface="Times New Roman" panose="02020603050405020304" pitchFamily="18" charset="0"/>
                <a:cs typeface="Times New Roman" panose="02020603050405020304" pitchFamily="18" charset="0"/>
              </a:rPr>
              <a:t>phi nhê....</a:t>
            </a:r>
          </a:p>
        </p:txBody>
      </p:sp>
      <p:sp>
        <p:nvSpPr>
          <p:cNvPr id="29" name="object 29"/>
          <p:cNvSpPr txBox="1"/>
          <p:nvPr/>
        </p:nvSpPr>
        <p:spPr>
          <a:xfrm>
            <a:off x="859637" y="3505950"/>
            <a:ext cx="6363557" cy="294953"/>
          </a:xfrm>
          <a:prstGeom prst="rect">
            <a:avLst/>
          </a:prstGeom>
        </p:spPr>
        <p:txBody>
          <a:bodyPr vert="horz" wrap="square" lIns="0" tIns="0" rIns="0" bIns="0" rtlCol="0">
            <a:spAutoFit/>
          </a:bodyPr>
          <a:lstStyle/>
          <a:p>
            <a:pPr marL="0" marR="0">
              <a:lnSpc>
                <a:spcPts val="996"/>
              </a:lnSpc>
              <a:spcBef>
                <a:spcPts val="0"/>
              </a:spcBef>
              <a:spcAft>
                <a:spcPts val="0"/>
              </a:spcAft>
            </a:pPr>
            <a:r>
              <a:rPr sz="900" i="1" dirty="0">
                <a:solidFill>
                  <a:srgbClr val="221E1F"/>
                </a:solidFill>
                <a:latin typeface="Times New Roman" panose="02020603050405020304" pitchFamily="18" charset="0"/>
                <a:cs typeface="Times New Roman" panose="02020603050405020304" pitchFamily="18" charset="0"/>
              </a:rPr>
              <a:t>Lưu ý: Để đảm bảo tuổi thọ của bộ chuyển tầng hộp số thì khi chuyển tầng hộp số từ nhanh về chậm hoặc chậm lên nhanh thì vận tốc phải</a:t>
            </a:r>
          </a:p>
          <a:p>
            <a:pPr marL="2493111" marR="0">
              <a:lnSpc>
                <a:spcPts val="996"/>
              </a:lnSpc>
              <a:spcBef>
                <a:spcPts val="302"/>
              </a:spcBef>
              <a:spcAft>
                <a:spcPts val="0"/>
              </a:spcAft>
            </a:pPr>
            <a:r>
              <a:rPr sz="900" i="1" dirty="0">
                <a:solidFill>
                  <a:srgbClr val="221E1F"/>
                </a:solidFill>
                <a:latin typeface="Times New Roman" panose="02020603050405020304" pitchFamily="18" charset="0"/>
                <a:cs typeface="Times New Roman" panose="02020603050405020304" pitchFamily="18" charset="0"/>
              </a:rPr>
              <a:t>nhỏ hơn hoặc bằng 20km/h</a:t>
            </a:r>
          </a:p>
        </p:txBody>
      </p:sp>
      <p:sp>
        <p:nvSpPr>
          <p:cNvPr id="30" name="object 30"/>
          <p:cNvSpPr txBox="1"/>
          <p:nvPr/>
        </p:nvSpPr>
        <p:spPr>
          <a:xfrm>
            <a:off x="3433570" y="3850890"/>
            <a:ext cx="1132480" cy="141064"/>
          </a:xfrm>
          <a:prstGeom prst="rect">
            <a:avLst/>
          </a:prstGeom>
        </p:spPr>
        <p:txBody>
          <a:bodyPr vert="horz" wrap="square" lIns="0" tIns="0" rIns="0" bIns="0" rtlCol="0">
            <a:spAutoFit/>
          </a:bodyPr>
          <a:lstStyle/>
          <a:p>
            <a:pPr marL="0" marR="0">
              <a:lnSpc>
                <a:spcPts val="1107"/>
              </a:lnSpc>
              <a:spcBef>
                <a:spcPts val="0"/>
              </a:spcBef>
              <a:spcAft>
                <a:spcPts val="0"/>
              </a:spcAft>
            </a:pPr>
            <a:r>
              <a:rPr sz="1000" b="1" dirty="0">
                <a:solidFill>
                  <a:srgbClr val="221E1F"/>
                </a:solidFill>
                <a:latin typeface="Times New Roman" panose="02020603050405020304" pitchFamily="18" charset="0"/>
                <a:cs typeface="Times New Roman" panose="02020603050405020304" pitchFamily="18" charset="0"/>
              </a:rPr>
              <a:t>HỆ</a:t>
            </a:r>
            <a:r>
              <a:rPr sz="1000" b="1" spc="-27" dirty="0">
                <a:solidFill>
                  <a:srgbClr val="221E1F"/>
                </a:solidFill>
                <a:latin typeface="Times New Roman" panose="02020603050405020304" pitchFamily="18" charset="0"/>
                <a:cs typeface="Times New Roman" panose="02020603050405020304" pitchFamily="18" charset="0"/>
              </a:rPr>
              <a:t> </a:t>
            </a:r>
            <a:r>
              <a:rPr sz="1000" b="1" dirty="0">
                <a:solidFill>
                  <a:srgbClr val="221E1F"/>
                </a:solidFill>
                <a:latin typeface="Times New Roman" panose="02020603050405020304" pitchFamily="18" charset="0"/>
                <a:cs typeface="Times New Roman" panose="02020603050405020304" pitchFamily="18" charset="0"/>
              </a:rPr>
              <a:t>THỐNG CẦU</a:t>
            </a:r>
          </a:p>
        </p:txBody>
      </p:sp>
      <p:sp>
        <p:nvSpPr>
          <p:cNvPr id="31" name="object 31"/>
          <p:cNvSpPr txBox="1"/>
          <p:nvPr/>
        </p:nvSpPr>
        <p:spPr>
          <a:xfrm>
            <a:off x="529908" y="4043190"/>
            <a:ext cx="215900" cy="178742"/>
          </a:xfrm>
          <a:prstGeom prst="rect">
            <a:avLst/>
          </a:prstGeom>
        </p:spPr>
        <p:txBody>
          <a:bodyPr vert="horz" wrap="square" lIns="0" tIns="0" rIns="0" bIns="0" rtlCol="0">
            <a:spAutoFit/>
          </a:bodyPr>
          <a:lstStyle/>
          <a:p>
            <a:pPr marL="0" marR="0">
              <a:lnSpc>
                <a:spcPts val="1107"/>
              </a:lnSpc>
              <a:spcBef>
                <a:spcPts val="0"/>
              </a:spcBef>
              <a:spcAft>
                <a:spcPts val="0"/>
              </a:spcAft>
            </a:pPr>
            <a:r>
              <a:rPr sz="1000" dirty="0">
                <a:solidFill>
                  <a:srgbClr val="221E1F"/>
                </a:solidFill>
                <a:latin typeface="NOEPFV+TimesNewRomanPSMT"/>
                <a:cs typeface="NOEPFV+TimesNewRomanPSMT"/>
              </a:rPr>
              <a:t>1</a:t>
            </a:r>
          </a:p>
        </p:txBody>
      </p:sp>
      <p:sp>
        <p:nvSpPr>
          <p:cNvPr id="32" name="object 32"/>
          <p:cNvSpPr txBox="1"/>
          <p:nvPr/>
        </p:nvSpPr>
        <p:spPr>
          <a:xfrm>
            <a:off x="792945" y="4056701"/>
            <a:ext cx="1264030" cy="397545"/>
          </a:xfrm>
          <a:prstGeom prst="rect">
            <a:avLst/>
          </a:prstGeom>
        </p:spPr>
        <p:txBody>
          <a:bodyPr vert="horz" wrap="square" lIns="0" tIns="0" rIns="0" bIns="0" rtlCol="0">
            <a:spAutoFit/>
          </a:bodyPr>
          <a:lstStyle/>
          <a:p>
            <a:pPr marL="0" marR="0">
              <a:lnSpc>
                <a:spcPts val="1107"/>
              </a:lnSpc>
              <a:spcBef>
                <a:spcPts val="0"/>
              </a:spcBef>
              <a:spcAft>
                <a:spcPts val="0"/>
              </a:spcAft>
            </a:pPr>
            <a:r>
              <a:rPr sz="1000" dirty="0">
                <a:solidFill>
                  <a:srgbClr val="221E1F"/>
                </a:solidFill>
                <a:latin typeface="Times New Roman" panose="02020603050405020304" pitchFamily="18" charset="0"/>
                <a:cs typeface="Times New Roman" panose="02020603050405020304" pitchFamily="18" charset="0"/>
              </a:rPr>
              <a:t>Kiểm tra trục cát đăng</a:t>
            </a:r>
          </a:p>
          <a:p>
            <a:pPr marL="0" marR="0">
              <a:lnSpc>
                <a:spcPts val="1107"/>
              </a:lnSpc>
              <a:spcBef>
                <a:spcPts val="850"/>
              </a:spcBef>
              <a:spcAft>
                <a:spcPts val="0"/>
              </a:spcAft>
            </a:pPr>
            <a:r>
              <a:rPr sz="1000" dirty="0">
                <a:solidFill>
                  <a:srgbClr val="221E1F"/>
                </a:solidFill>
                <a:latin typeface="Times New Roman" panose="02020603050405020304" pitchFamily="18" charset="0"/>
                <a:cs typeface="Times New Roman" panose="02020603050405020304" pitchFamily="18" charset="0"/>
              </a:rPr>
              <a:t>Bi moay ơ</a:t>
            </a:r>
            <a:r>
              <a:rPr sz="1000" spc="-18" dirty="0">
                <a:solidFill>
                  <a:srgbClr val="221E1F"/>
                </a:solidFill>
                <a:latin typeface="Times New Roman" panose="02020603050405020304" pitchFamily="18" charset="0"/>
                <a:cs typeface="Times New Roman" panose="02020603050405020304" pitchFamily="18" charset="0"/>
              </a:rPr>
              <a:t> </a:t>
            </a:r>
            <a:r>
              <a:rPr sz="1000" dirty="0">
                <a:solidFill>
                  <a:srgbClr val="221E1F"/>
                </a:solidFill>
                <a:latin typeface="Times New Roman" panose="02020603050405020304" pitchFamily="18" charset="0"/>
                <a:cs typeface="Times New Roman" panose="02020603050405020304" pitchFamily="18" charset="0"/>
              </a:rPr>
              <a:t>trước sau</a:t>
            </a:r>
          </a:p>
        </p:txBody>
      </p:sp>
      <p:sp>
        <p:nvSpPr>
          <p:cNvPr id="33" name="object 33"/>
          <p:cNvSpPr txBox="1"/>
          <p:nvPr/>
        </p:nvSpPr>
        <p:spPr>
          <a:xfrm>
            <a:off x="4422585" y="4056398"/>
            <a:ext cx="1138173" cy="141064"/>
          </a:xfrm>
          <a:prstGeom prst="rect">
            <a:avLst/>
          </a:prstGeom>
        </p:spPr>
        <p:txBody>
          <a:bodyPr vert="horz" wrap="square" lIns="0" tIns="0" rIns="0" bIns="0" rtlCol="0">
            <a:spAutoFit/>
          </a:bodyPr>
          <a:lstStyle/>
          <a:p>
            <a:pPr marL="0" marR="0">
              <a:lnSpc>
                <a:spcPts val="1107"/>
              </a:lnSpc>
              <a:spcBef>
                <a:spcPts val="0"/>
              </a:spcBef>
              <a:spcAft>
                <a:spcPts val="0"/>
              </a:spcAft>
            </a:pPr>
            <a:r>
              <a:rPr sz="1000" dirty="0">
                <a:solidFill>
                  <a:srgbClr val="221E1F"/>
                </a:solidFill>
                <a:latin typeface="Times New Roman" panose="02020603050405020304" pitchFamily="18" charset="0"/>
                <a:cs typeface="Times New Roman" panose="02020603050405020304" pitchFamily="18" charset="0"/>
              </a:rPr>
              <a:t>Kiểm tra hàng ngày</a:t>
            </a:r>
          </a:p>
        </p:txBody>
      </p:sp>
      <p:sp>
        <p:nvSpPr>
          <p:cNvPr id="34" name="object 34"/>
          <p:cNvSpPr txBox="1"/>
          <p:nvPr/>
        </p:nvSpPr>
        <p:spPr>
          <a:xfrm>
            <a:off x="529908" y="4321702"/>
            <a:ext cx="215900" cy="178742"/>
          </a:xfrm>
          <a:prstGeom prst="rect">
            <a:avLst/>
          </a:prstGeom>
        </p:spPr>
        <p:txBody>
          <a:bodyPr vert="horz" wrap="square" lIns="0" tIns="0" rIns="0" bIns="0" rtlCol="0">
            <a:spAutoFit/>
          </a:bodyPr>
          <a:lstStyle/>
          <a:p>
            <a:pPr marL="0" marR="0">
              <a:lnSpc>
                <a:spcPts val="1107"/>
              </a:lnSpc>
              <a:spcBef>
                <a:spcPts val="0"/>
              </a:spcBef>
              <a:spcAft>
                <a:spcPts val="0"/>
              </a:spcAft>
            </a:pPr>
            <a:r>
              <a:rPr sz="1000" dirty="0">
                <a:solidFill>
                  <a:srgbClr val="221E1F"/>
                </a:solidFill>
                <a:latin typeface="NOEPFV+TimesNewRomanPSMT"/>
                <a:cs typeface="NOEPFV+TimesNewRomanPSMT"/>
              </a:rPr>
              <a:t>2</a:t>
            </a:r>
          </a:p>
        </p:txBody>
      </p:sp>
      <p:sp>
        <p:nvSpPr>
          <p:cNvPr id="35" name="object 35"/>
          <p:cNvSpPr txBox="1"/>
          <p:nvPr/>
        </p:nvSpPr>
        <p:spPr>
          <a:xfrm>
            <a:off x="2750524" y="4321751"/>
            <a:ext cx="194691" cy="178742"/>
          </a:xfrm>
          <a:prstGeom prst="rect">
            <a:avLst/>
          </a:prstGeom>
        </p:spPr>
        <p:txBody>
          <a:bodyPr vert="horz" wrap="square" lIns="0" tIns="0" rIns="0" bIns="0" rtlCol="0">
            <a:spAutoFit/>
          </a:bodyPr>
          <a:lstStyle/>
          <a:p>
            <a:pPr marL="0" marR="0">
              <a:lnSpc>
                <a:spcPts val="1107"/>
              </a:lnSpc>
              <a:spcBef>
                <a:spcPts val="0"/>
              </a:spcBef>
              <a:spcAft>
                <a:spcPts val="0"/>
              </a:spcAft>
            </a:pPr>
            <a:r>
              <a:rPr sz="1000" dirty="0">
                <a:solidFill>
                  <a:srgbClr val="221E1F"/>
                </a:solidFill>
                <a:latin typeface="NOEPFV+TimesNewRomanPSMT"/>
                <a:cs typeface="NOEPFV+TimesNewRomanPSMT"/>
              </a:rPr>
              <a:t>I</a:t>
            </a:r>
          </a:p>
        </p:txBody>
      </p:sp>
      <p:sp>
        <p:nvSpPr>
          <p:cNvPr id="36" name="object 36"/>
          <p:cNvSpPr txBox="1"/>
          <p:nvPr/>
        </p:nvSpPr>
        <p:spPr>
          <a:xfrm>
            <a:off x="4044781" y="4321751"/>
            <a:ext cx="194691" cy="178742"/>
          </a:xfrm>
          <a:prstGeom prst="rect">
            <a:avLst/>
          </a:prstGeom>
        </p:spPr>
        <p:txBody>
          <a:bodyPr vert="horz" wrap="square" lIns="0" tIns="0" rIns="0" bIns="0" rtlCol="0">
            <a:spAutoFit/>
          </a:bodyPr>
          <a:lstStyle/>
          <a:p>
            <a:pPr marL="0" marR="0">
              <a:lnSpc>
                <a:spcPts val="1107"/>
              </a:lnSpc>
              <a:spcBef>
                <a:spcPts val="0"/>
              </a:spcBef>
              <a:spcAft>
                <a:spcPts val="0"/>
              </a:spcAft>
            </a:pPr>
            <a:r>
              <a:rPr sz="1000" dirty="0">
                <a:solidFill>
                  <a:srgbClr val="221E1F"/>
                </a:solidFill>
                <a:latin typeface="NOEPFV+TimesNewRomanPSMT"/>
                <a:cs typeface="NOEPFV+TimesNewRomanPSMT"/>
              </a:rPr>
              <a:t>I</a:t>
            </a:r>
          </a:p>
        </p:txBody>
      </p:sp>
      <p:sp>
        <p:nvSpPr>
          <p:cNvPr id="37" name="object 37"/>
          <p:cNvSpPr txBox="1"/>
          <p:nvPr/>
        </p:nvSpPr>
        <p:spPr>
          <a:xfrm>
            <a:off x="5353388" y="4321751"/>
            <a:ext cx="194691" cy="178742"/>
          </a:xfrm>
          <a:prstGeom prst="rect">
            <a:avLst/>
          </a:prstGeom>
        </p:spPr>
        <p:txBody>
          <a:bodyPr vert="horz" wrap="square" lIns="0" tIns="0" rIns="0" bIns="0" rtlCol="0">
            <a:spAutoFit/>
          </a:bodyPr>
          <a:lstStyle/>
          <a:p>
            <a:pPr marL="0" marR="0">
              <a:lnSpc>
                <a:spcPts val="1107"/>
              </a:lnSpc>
              <a:spcBef>
                <a:spcPts val="0"/>
              </a:spcBef>
              <a:spcAft>
                <a:spcPts val="0"/>
              </a:spcAft>
            </a:pPr>
            <a:r>
              <a:rPr sz="1000" dirty="0">
                <a:solidFill>
                  <a:srgbClr val="221E1F"/>
                </a:solidFill>
                <a:latin typeface="NOEPFV+TimesNewRomanPSMT"/>
                <a:cs typeface="NOEPFV+TimesNewRomanPSMT"/>
              </a:rPr>
              <a:t>I</a:t>
            </a:r>
          </a:p>
        </p:txBody>
      </p:sp>
      <p:sp>
        <p:nvSpPr>
          <p:cNvPr id="38" name="object 38"/>
          <p:cNvSpPr txBox="1"/>
          <p:nvPr/>
        </p:nvSpPr>
        <p:spPr>
          <a:xfrm>
            <a:off x="6651328" y="4321751"/>
            <a:ext cx="194691" cy="178742"/>
          </a:xfrm>
          <a:prstGeom prst="rect">
            <a:avLst/>
          </a:prstGeom>
        </p:spPr>
        <p:txBody>
          <a:bodyPr vert="horz" wrap="square" lIns="0" tIns="0" rIns="0" bIns="0" rtlCol="0">
            <a:spAutoFit/>
          </a:bodyPr>
          <a:lstStyle/>
          <a:p>
            <a:pPr marL="0" marR="0">
              <a:lnSpc>
                <a:spcPts val="1107"/>
              </a:lnSpc>
              <a:spcBef>
                <a:spcPts val="0"/>
              </a:spcBef>
              <a:spcAft>
                <a:spcPts val="0"/>
              </a:spcAft>
            </a:pPr>
            <a:r>
              <a:rPr sz="1000" dirty="0">
                <a:solidFill>
                  <a:srgbClr val="221E1F"/>
                </a:solidFill>
                <a:latin typeface="NOEPFV+TimesNewRomanPSMT"/>
                <a:cs typeface="NOEPFV+TimesNewRomanPSMT"/>
              </a:rPr>
              <a:t>I</a:t>
            </a:r>
          </a:p>
        </p:txBody>
      </p:sp>
      <p:sp>
        <p:nvSpPr>
          <p:cNvPr id="39" name="object 39"/>
          <p:cNvSpPr txBox="1"/>
          <p:nvPr/>
        </p:nvSpPr>
        <p:spPr>
          <a:xfrm>
            <a:off x="7094500" y="4700548"/>
            <a:ext cx="201903" cy="146147"/>
          </a:xfrm>
          <a:prstGeom prst="rect">
            <a:avLst/>
          </a:prstGeom>
        </p:spPr>
        <p:txBody>
          <a:bodyPr vert="horz" wrap="square" lIns="0" tIns="0" rIns="0" bIns="0" rtlCol="0">
            <a:spAutoFit/>
          </a:bodyPr>
          <a:lstStyle/>
          <a:p>
            <a:pPr marL="0" marR="0">
              <a:lnSpc>
                <a:spcPts val="850"/>
              </a:lnSpc>
              <a:spcBef>
                <a:spcPts val="0"/>
              </a:spcBef>
              <a:spcAft>
                <a:spcPts val="0"/>
              </a:spcAft>
            </a:pPr>
            <a:r>
              <a:rPr sz="600" spc="12" dirty="0">
                <a:solidFill>
                  <a:srgbClr val="FFFFFF"/>
                </a:solidFill>
                <a:latin typeface="WTHKIR+UTM-Avo"/>
                <a:cs typeface="WTHKIR+UTM-Avo"/>
              </a:rPr>
              <a:t>09</a:t>
            </a:r>
          </a:p>
        </p:txBody>
      </p:sp>
      <p:sp>
        <p:nvSpPr>
          <p:cNvPr id="40" name="object 40"/>
          <p:cNvSpPr txBox="1"/>
          <p:nvPr/>
        </p:nvSpPr>
        <p:spPr>
          <a:xfrm>
            <a:off x="4383354" y="4813594"/>
            <a:ext cx="2824958" cy="227090"/>
          </a:xfrm>
          <a:prstGeom prst="rect">
            <a:avLst/>
          </a:prstGeom>
        </p:spPr>
        <p:txBody>
          <a:bodyPr vert="horz" wrap="square" lIns="0" tIns="0" rIns="0" bIns="0" rtlCol="0">
            <a:spAutoFit/>
          </a:bodyPr>
          <a:lstStyle/>
          <a:p>
            <a:pPr marL="0" marR="0">
              <a:lnSpc>
                <a:spcPts val="1488"/>
              </a:lnSpc>
              <a:spcBef>
                <a:spcPts val="0"/>
              </a:spcBef>
              <a:spcAft>
                <a:spcPts val="0"/>
              </a:spcAft>
            </a:pPr>
            <a:r>
              <a:rPr sz="1000" spc="12" dirty="0">
                <a:solidFill>
                  <a:srgbClr val="005AAA"/>
                </a:solidFill>
                <a:latin typeface="JWOCJC+UTMAvoBold"/>
                <a:cs typeface="JWOCJC+UTMAvoBold"/>
              </a:rPr>
              <a:t>CÔNG</a:t>
            </a:r>
            <a:r>
              <a:rPr sz="1000" spc="64" dirty="0">
                <a:solidFill>
                  <a:srgbClr val="005AAA"/>
                </a:solidFill>
                <a:latin typeface="JWOCJC+UTMAvoBold"/>
                <a:cs typeface="JWOCJC+UTMAvoBold"/>
              </a:rPr>
              <a:t> </a:t>
            </a:r>
            <a:r>
              <a:rPr sz="1000" dirty="0">
                <a:solidFill>
                  <a:srgbClr val="005AAA"/>
                </a:solidFill>
                <a:latin typeface="JWOCJC+UTMAvoBold"/>
                <a:cs typeface="JWOCJC+UTMAvoBold"/>
              </a:rPr>
              <a:t>TY</a:t>
            </a:r>
            <a:r>
              <a:rPr sz="1000" spc="65" dirty="0">
                <a:solidFill>
                  <a:srgbClr val="005AAA"/>
                </a:solidFill>
                <a:latin typeface="JWOCJC+UTMAvoBold"/>
                <a:cs typeface="JWOCJC+UTMAvoBold"/>
              </a:rPr>
              <a:t> </a:t>
            </a:r>
            <a:r>
              <a:rPr sz="1000" spc="12" dirty="0">
                <a:solidFill>
                  <a:srgbClr val="005AAA"/>
                </a:solidFill>
                <a:latin typeface="JWOCJC+UTMAvoBold"/>
                <a:cs typeface="JWOCJC+UTMAvoBold"/>
              </a:rPr>
              <a:t>CỔ</a:t>
            </a:r>
            <a:r>
              <a:rPr sz="1000" spc="63" dirty="0">
                <a:solidFill>
                  <a:srgbClr val="005AAA"/>
                </a:solidFill>
                <a:latin typeface="JWOCJC+UTMAvoBold"/>
                <a:cs typeface="JWOCJC+UTMAvoBold"/>
              </a:rPr>
              <a:t> </a:t>
            </a:r>
            <a:r>
              <a:rPr sz="1000" spc="10" dirty="0">
                <a:solidFill>
                  <a:srgbClr val="005AAA"/>
                </a:solidFill>
                <a:latin typeface="JWOCJC+UTMAvoBold"/>
                <a:cs typeface="JWOCJC+UTMAvoBold"/>
              </a:rPr>
              <a:t>PHẦN</a:t>
            </a:r>
            <a:r>
              <a:rPr sz="1000" spc="64" dirty="0">
                <a:solidFill>
                  <a:srgbClr val="005AAA"/>
                </a:solidFill>
                <a:latin typeface="JWOCJC+UTMAvoBold"/>
                <a:cs typeface="JWOCJC+UTMAvoBold"/>
              </a:rPr>
              <a:t> </a:t>
            </a:r>
            <a:r>
              <a:rPr sz="1000" dirty="0">
                <a:solidFill>
                  <a:srgbClr val="005AAA"/>
                </a:solidFill>
                <a:latin typeface="JWOCJC+UTMAvoBold"/>
                <a:cs typeface="JWOCJC+UTMAvoBold"/>
              </a:rPr>
              <a:t>SHACMAN</a:t>
            </a:r>
            <a:r>
              <a:rPr sz="1000" spc="66" dirty="0">
                <a:solidFill>
                  <a:srgbClr val="005AAA"/>
                </a:solidFill>
                <a:latin typeface="JWOCJC+UTMAvoBold"/>
                <a:cs typeface="JWOCJC+UTMAvoBold"/>
              </a:rPr>
              <a:t> </a:t>
            </a:r>
            <a:r>
              <a:rPr sz="1000" dirty="0">
                <a:solidFill>
                  <a:srgbClr val="005AAA"/>
                </a:solidFill>
                <a:latin typeface="JWOCJC+UTMAvoBold"/>
                <a:cs typeface="JWOCJC+UTMAvoBold"/>
              </a:rPr>
              <a:t>VIỆT</a:t>
            </a:r>
            <a:r>
              <a:rPr sz="1000" spc="63" dirty="0">
                <a:solidFill>
                  <a:srgbClr val="005AAA"/>
                </a:solidFill>
                <a:latin typeface="JWOCJC+UTMAvoBold"/>
                <a:cs typeface="JWOCJC+UTMAvoBold"/>
              </a:rPr>
              <a:t> </a:t>
            </a:r>
            <a:r>
              <a:rPr sz="1000" spc="11" dirty="0">
                <a:solidFill>
                  <a:srgbClr val="005AAA"/>
                </a:solidFill>
                <a:latin typeface="JWOCJC+UTMAvoBold"/>
                <a:cs typeface="JWOCJC+UTMAvoBold"/>
              </a:rPr>
              <a:t>NAM</a:t>
            </a:r>
          </a:p>
        </p:txBody>
      </p:sp>
    </p:spTree>
  </p:cSld>
  <p:clrMapOvr>
    <a:masterClrMapping/>
  </p:clrMapOvr>
</p:sld>
</file>

<file path=ppt/theme/theme1.xml><?xml version="1.0" encoding="utf-8"?>
<a:theme xmlns:a="http://schemas.openxmlformats.org/drawingml/2006/main" name="Theme Office">
  <a:themeElements>
    <a:clrScheme name="Standard">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Standard">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Standard">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745</TotalTime>
  <Words>9234</Words>
  <Application>Microsoft Office PowerPoint</Application>
  <PresentationFormat>Custom</PresentationFormat>
  <Paragraphs>1154</Paragraphs>
  <Slides>32</Slides>
  <Notes>0</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32</vt:i4>
      </vt:variant>
    </vt:vector>
  </HeadingPairs>
  <TitlesOfParts>
    <vt:vector size="44" baseType="lpstr">
      <vt:lpstr>ISWSIG+TimesNewRomanPS-BoldMT</vt:lpstr>
      <vt:lpstr>JWOCJC+UTMAvoBold</vt:lpstr>
      <vt:lpstr>Times New Roman</vt:lpstr>
      <vt:lpstr>宋体</vt:lpstr>
      <vt:lpstr>Calibri</vt:lpstr>
      <vt:lpstr>Times New Roman </vt:lpstr>
      <vt:lpstr>IAOIOD+UTM-Mabella</vt:lpstr>
      <vt:lpstr>WTHKIR+UTM-Avo</vt:lpstr>
      <vt:lpstr>等线</vt:lpstr>
      <vt:lpstr>NOEPFV+TimesNewRomanPSMT</vt:lpstr>
      <vt:lpstr>EBFWQV+UTMBanqueBold</vt:lpstr>
      <vt:lpstr>Theme Office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PowerPoint</dc:title>
  <dc:creator>haivi</dc:creator>
  <cp:lastModifiedBy>Chính Văn</cp:lastModifiedBy>
  <cp:revision>40</cp:revision>
  <dcterms:modified xsi:type="dcterms:W3CDTF">2025-10-18T04:11:37Z</dcterms:modified>
</cp:coreProperties>
</file>